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714" r:id="rId4"/>
    <p:sldMasterId id="2147483738" r:id="rId5"/>
  </p:sldMasterIdLst>
  <p:sldIdLst>
    <p:sldId id="256" r:id="rId6"/>
    <p:sldId id="257" r:id="rId7"/>
    <p:sldId id="258" r:id="rId8"/>
    <p:sldId id="267" r:id="rId9"/>
    <p:sldId id="259" r:id="rId10"/>
    <p:sldId id="260" r:id="rId11"/>
    <p:sldId id="261" r:id="rId12"/>
    <p:sldId id="262" r:id="rId13"/>
    <p:sldId id="269" r:id="rId14"/>
    <p:sldId id="263" r:id="rId15"/>
    <p:sldId id="268" r:id="rId16"/>
    <p:sldId id="266" r:id="rId17"/>
    <p:sldId id="271" r:id="rId18"/>
    <p:sldId id="273" r:id="rId19"/>
    <p:sldId id="270" r:id="rId20"/>
    <p:sldId id="27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0" autoAdjust="0"/>
    <p:restoredTop sz="94660"/>
  </p:normalViewPr>
  <p:slideViewPr>
    <p:cSldViewPr snapToGrid="0">
      <p:cViewPr varScale="1">
        <p:scale>
          <a:sx n="92" d="100"/>
          <a:sy n="92" d="100"/>
        </p:scale>
        <p:origin x="306"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30D192-6FAD-42D9-810E-06AD24ABF0DC}" type="datetimeFigureOut">
              <a:rPr lang="en-US" smtClean="0"/>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E732FF-B33E-4486-BCFD-79AF8674A3F0}" type="slidenum">
              <a:rPr lang="en-US" smtClean="0"/>
              <a:t>‹#›</a:t>
            </a:fld>
            <a:endParaRPr lang="en-US" dirty="0"/>
          </a:p>
        </p:txBody>
      </p:sp>
    </p:spTree>
    <p:extLst>
      <p:ext uri="{BB962C8B-B14F-4D97-AF65-F5344CB8AC3E}">
        <p14:creationId xmlns:p14="http://schemas.microsoft.com/office/powerpoint/2010/main" val="1557830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30D192-6FAD-42D9-810E-06AD24ABF0DC}" type="datetimeFigureOut">
              <a:rPr lang="en-US" smtClean="0"/>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E732FF-B33E-4486-BCFD-79AF8674A3F0}" type="slidenum">
              <a:rPr lang="en-US" smtClean="0"/>
              <a:t>‹#›</a:t>
            </a:fld>
            <a:endParaRPr lang="en-US" dirty="0"/>
          </a:p>
        </p:txBody>
      </p:sp>
    </p:spTree>
    <p:extLst>
      <p:ext uri="{BB962C8B-B14F-4D97-AF65-F5344CB8AC3E}">
        <p14:creationId xmlns:p14="http://schemas.microsoft.com/office/powerpoint/2010/main" val="97406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30D192-6FAD-42D9-810E-06AD24ABF0DC}" type="datetimeFigureOut">
              <a:rPr lang="en-US" smtClean="0"/>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E732FF-B33E-4486-BCFD-79AF8674A3F0}" type="slidenum">
              <a:rPr lang="en-US" smtClean="0"/>
              <a:t>‹#›</a:t>
            </a:fld>
            <a:endParaRPr lang="en-US" dirty="0"/>
          </a:p>
        </p:txBody>
      </p:sp>
    </p:spTree>
    <p:extLst>
      <p:ext uri="{BB962C8B-B14F-4D97-AF65-F5344CB8AC3E}">
        <p14:creationId xmlns:p14="http://schemas.microsoft.com/office/powerpoint/2010/main" val="911875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30D192-6FAD-42D9-810E-06AD24ABF0DC}" type="datetimeFigureOut">
              <a:rPr lang="en-US" smtClean="0"/>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E732FF-B33E-4486-BCFD-79AF8674A3F0}" type="slidenum">
              <a:rPr lang="en-US" smtClean="0"/>
              <a:t>‹#›</a:t>
            </a:fld>
            <a:endParaRPr lang="en-US" dirty="0"/>
          </a:p>
        </p:txBody>
      </p:sp>
    </p:spTree>
    <p:extLst>
      <p:ext uri="{BB962C8B-B14F-4D97-AF65-F5344CB8AC3E}">
        <p14:creationId xmlns:p14="http://schemas.microsoft.com/office/powerpoint/2010/main" val="9911658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30D192-6FAD-42D9-810E-06AD24ABF0DC}" type="datetimeFigureOut">
              <a:rPr lang="en-US" smtClean="0"/>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E732FF-B33E-4486-BCFD-79AF8674A3F0}" type="slidenum">
              <a:rPr lang="en-US" smtClean="0"/>
              <a:t>‹#›</a:t>
            </a:fld>
            <a:endParaRPr lang="en-US" dirty="0"/>
          </a:p>
        </p:txBody>
      </p:sp>
    </p:spTree>
    <p:extLst>
      <p:ext uri="{BB962C8B-B14F-4D97-AF65-F5344CB8AC3E}">
        <p14:creationId xmlns:p14="http://schemas.microsoft.com/office/powerpoint/2010/main" val="3775384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30D192-6FAD-42D9-810E-06AD24ABF0DC}" type="datetimeFigureOut">
              <a:rPr lang="en-US" smtClean="0"/>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E732FF-B33E-4486-BCFD-79AF8674A3F0}" type="slidenum">
              <a:rPr lang="en-US" smtClean="0"/>
              <a:t>‹#›</a:t>
            </a:fld>
            <a:endParaRPr lang="en-US" dirty="0"/>
          </a:p>
        </p:txBody>
      </p:sp>
    </p:spTree>
    <p:extLst>
      <p:ext uri="{BB962C8B-B14F-4D97-AF65-F5344CB8AC3E}">
        <p14:creationId xmlns:p14="http://schemas.microsoft.com/office/powerpoint/2010/main" val="475919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30D192-6FAD-42D9-810E-06AD24ABF0DC}" type="datetimeFigureOut">
              <a:rPr lang="en-US" smtClean="0"/>
              <a:t>4/14/2020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E732FF-B33E-4486-BCFD-79AF8674A3F0}" type="slidenum">
              <a:rPr lang="en-US" smtClean="0"/>
              <a:t>‹#›</a:t>
            </a:fld>
            <a:endParaRPr lang="en-US" dirty="0"/>
          </a:p>
        </p:txBody>
      </p:sp>
    </p:spTree>
    <p:extLst>
      <p:ext uri="{BB962C8B-B14F-4D97-AF65-F5344CB8AC3E}">
        <p14:creationId xmlns:p14="http://schemas.microsoft.com/office/powerpoint/2010/main" val="3008841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30D192-6FAD-42D9-810E-06AD24ABF0DC}" type="datetimeFigureOut">
              <a:rPr lang="en-US" smtClean="0"/>
              <a:t>4/14/2020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2E732FF-B33E-4486-BCFD-79AF8674A3F0}" type="slidenum">
              <a:rPr lang="en-US" smtClean="0"/>
              <a:t>‹#›</a:t>
            </a:fld>
            <a:endParaRPr lang="en-US" dirty="0"/>
          </a:p>
        </p:txBody>
      </p:sp>
    </p:spTree>
    <p:extLst>
      <p:ext uri="{BB962C8B-B14F-4D97-AF65-F5344CB8AC3E}">
        <p14:creationId xmlns:p14="http://schemas.microsoft.com/office/powerpoint/2010/main" val="15433292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30D192-6FAD-42D9-810E-06AD24ABF0DC}" type="datetimeFigureOut">
              <a:rPr lang="en-US" smtClean="0"/>
              <a:t>4/14/2020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2E732FF-B33E-4486-BCFD-79AF8674A3F0}" type="slidenum">
              <a:rPr lang="en-US" smtClean="0"/>
              <a:t>‹#›</a:t>
            </a:fld>
            <a:endParaRPr lang="en-US" dirty="0"/>
          </a:p>
        </p:txBody>
      </p:sp>
    </p:spTree>
    <p:extLst>
      <p:ext uri="{BB962C8B-B14F-4D97-AF65-F5344CB8AC3E}">
        <p14:creationId xmlns:p14="http://schemas.microsoft.com/office/powerpoint/2010/main" val="11080281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30D192-6FAD-42D9-810E-06AD24ABF0DC}" type="datetimeFigureOut">
              <a:rPr lang="en-US" smtClean="0"/>
              <a:t>4/14/2020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2E732FF-B33E-4486-BCFD-79AF8674A3F0}" type="slidenum">
              <a:rPr lang="en-US" smtClean="0"/>
              <a:t>‹#›</a:t>
            </a:fld>
            <a:endParaRPr lang="en-US" dirty="0"/>
          </a:p>
        </p:txBody>
      </p:sp>
    </p:spTree>
    <p:extLst>
      <p:ext uri="{BB962C8B-B14F-4D97-AF65-F5344CB8AC3E}">
        <p14:creationId xmlns:p14="http://schemas.microsoft.com/office/powerpoint/2010/main" val="11735484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30D192-6FAD-42D9-810E-06AD24ABF0DC}" type="datetimeFigureOut">
              <a:rPr lang="en-US" smtClean="0"/>
              <a:t>4/14/2020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E732FF-B33E-4486-BCFD-79AF8674A3F0}" type="slidenum">
              <a:rPr lang="en-US" smtClean="0"/>
              <a:t>‹#›</a:t>
            </a:fld>
            <a:endParaRPr lang="en-US" dirty="0"/>
          </a:p>
        </p:txBody>
      </p:sp>
    </p:spTree>
    <p:extLst>
      <p:ext uri="{BB962C8B-B14F-4D97-AF65-F5344CB8AC3E}">
        <p14:creationId xmlns:p14="http://schemas.microsoft.com/office/powerpoint/2010/main" val="2123634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30D192-6FAD-42D9-810E-06AD24ABF0DC}" type="datetimeFigureOut">
              <a:rPr lang="en-US" smtClean="0"/>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E732FF-B33E-4486-BCFD-79AF8674A3F0}" type="slidenum">
              <a:rPr lang="en-US" smtClean="0"/>
              <a:t>‹#›</a:t>
            </a:fld>
            <a:endParaRPr lang="en-US" dirty="0"/>
          </a:p>
        </p:txBody>
      </p:sp>
    </p:spTree>
    <p:extLst>
      <p:ext uri="{BB962C8B-B14F-4D97-AF65-F5344CB8AC3E}">
        <p14:creationId xmlns:p14="http://schemas.microsoft.com/office/powerpoint/2010/main" val="31407204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30D192-6FAD-42D9-810E-06AD24ABF0DC}" type="datetimeFigureOut">
              <a:rPr lang="en-US" smtClean="0"/>
              <a:t>4/14/2020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E732FF-B33E-4486-BCFD-79AF8674A3F0}" type="slidenum">
              <a:rPr lang="en-US" smtClean="0"/>
              <a:t>‹#›</a:t>
            </a:fld>
            <a:endParaRPr lang="en-US" dirty="0"/>
          </a:p>
        </p:txBody>
      </p:sp>
    </p:spTree>
    <p:extLst>
      <p:ext uri="{BB962C8B-B14F-4D97-AF65-F5344CB8AC3E}">
        <p14:creationId xmlns:p14="http://schemas.microsoft.com/office/powerpoint/2010/main" val="41140047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30D192-6FAD-42D9-810E-06AD24ABF0DC}" type="datetimeFigureOut">
              <a:rPr lang="en-US" smtClean="0"/>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E732FF-B33E-4486-BCFD-79AF8674A3F0}" type="slidenum">
              <a:rPr lang="en-US" smtClean="0"/>
              <a:t>‹#›</a:t>
            </a:fld>
            <a:endParaRPr lang="en-US" dirty="0"/>
          </a:p>
        </p:txBody>
      </p:sp>
    </p:spTree>
    <p:extLst>
      <p:ext uri="{BB962C8B-B14F-4D97-AF65-F5344CB8AC3E}">
        <p14:creationId xmlns:p14="http://schemas.microsoft.com/office/powerpoint/2010/main" val="29751072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30D192-6FAD-42D9-810E-06AD24ABF0DC}" type="datetimeFigureOut">
              <a:rPr lang="en-US" smtClean="0"/>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E732FF-B33E-4486-BCFD-79AF8674A3F0}" type="slidenum">
              <a:rPr lang="en-US" smtClean="0"/>
              <a:t>‹#›</a:t>
            </a:fld>
            <a:endParaRPr lang="en-US" dirty="0"/>
          </a:p>
        </p:txBody>
      </p:sp>
    </p:spTree>
    <p:extLst>
      <p:ext uri="{BB962C8B-B14F-4D97-AF65-F5344CB8AC3E}">
        <p14:creationId xmlns:p14="http://schemas.microsoft.com/office/powerpoint/2010/main" val="12342285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30D192-6FAD-42D9-810E-06AD24ABF0DC}" type="datetimeFigureOut">
              <a:rPr lang="en-US" smtClean="0"/>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E732FF-B33E-4486-BCFD-79AF8674A3F0}" type="slidenum">
              <a:rPr lang="en-US" smtClean="0"/>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48794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30D192-6FAD-42D9-810E-06AD24ABF0DC}" type="datetimeFigureOut">
              <a:rPr lang="en-US" smtClean="0"/>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E732FF-B33E-4486-BCFD-79AF8674A3F0}" type="slidenum">
              <a:rPr lang="en-US" smtClean="0"/>
              <a:t>‹#›</a:t>
            </a:fld>
            <a:endParaRPr lang="en-US" dirty="0"/>
          </a:p>
        </p:txBody>
      </p:sp>
    </p:spTree>
    <p:extLst>
      <p:ext uri="{BB962C8B-B14F-4D97-AF65-F5344CB8AC3E}">
        <p14:creationId xmlns:p14="http://schemas.microsoft.com/office/powerpoint/2010/main" val="9387503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30D192-6FAD-42D9-810E-06AD24ABF0DC}" type="datetimeFigureOut">
              <a:rPr lang="en-US" smtClean="0"/>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E732FF-B33E-4486-BCFD-79AF8674A3F0}" type="slidenum">
              <a:rPr lang="en-US" smtClean="0"/>
              <a:t>‹#›</a:t>
            </a:fld>
            <a:endParaRPr lang="en-US" dirty="0"/>
          </a:p>
        </p:txBody>
      </p:sp>
    </p:spTree>
    <p:extLst>
      <p:ext uri="{BB962C8B-B14F-4D97-AF65-F5344CB8AC3E}">
        <p14:creationId xmlns:p14="http://schemas.microsoft.com/office/powerpoint/2010/main" val="2751367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30D192-6FAD-42D9-810E-06AD24ABF0DC}" type="datetimeFigureOut">
              <a:rPr lang="en-US" smtClean="0"/>
              <a:t>4/14/2020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E732FF-B33E-4486-BCFD-79AF8674A3F0}" type="slidenum">
              <a:rPr lang="en-US" smtClean="0"/>
              <a:t>‹#›</a:t>
            </a:fld>
            <a:endParaRPr lang="en-US" dirty="0"/>
          </a:p>
        </p:txBody>
      </p:sp>
    </p:spTree>
    <p:extLst>
      <p:ext uri="{BB962C8B-B14F-4D97-AF65-F5344CB8AC3E}">
        <p14:creationId xmlns:p14="http://schemas.microsoft.com/office/powerpoint/2010/main" val="3533369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30D192-6FAD-42D9-810E-06AD24ABF0DC}" type="datetimeFigureOut">
              <a:rPr lang="en-US" smtClean="0"/>
              <a:t>4/14/2020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2E732FF-B33E-4486-BCFD-79AF8674A3F0}" type="slidenum">
              <a:rPr lang="en-US" smtClean="0"/>
              <a:t>‹#›</a:t>
            </a:fld>
            <a:endParaRPr lang="en-US" dirty="0"/>
          </a:p>
        </p:txBody>
      </p:sp>
    </p:spTree>
    <p:extLst>
      <p:ext uri="{BB962C8B-B14F-4D97-AF65-F5344CB8AC3E}">
        <p14:creationId xmlns:p14="http://schemas.microsoft.com/office/powerpoint/2010/main" val="17422736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30D192-6FAD-42D9-810E-06AD24ABF0DC}" type="datetimeFigureOut">
              <a:rPr lang="en-US" smtClean="0"/>
              <a:t>4/14/2020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2E732FF-B33E-4486-BCFD-79AF8674A3F0}" type="slidenum">
              <a:rPr lang="en-US" smtClean="0"/>
              <a:t>‹#›</a:t>
            </a:fld>
            <a:endParaRPr lang="en-US" dirty="0"/>
          </a:p>
        </p:txBody>
      </p:sp>
    </p:spTree>
    <p:extLst>
      <p:ext uri="{BB962C8B-B14F-4D97-AF65-F5344CB8AC3E}">
        <p14:creationId xmlns:p14="http://schemas.microsoft.com/office/powerpoint/2010/main" val="4348067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30D192-6FAD-42D9-810E-06AD24ABF0DC}" type="datetimeFigureOut">
              <a:rPr lang="en-US" smtClean="0"/>
              <a:t>4/14/2020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2E732FF-B33E-4486-BCFD-79AF8674A3F0}" type="slidenum">
              <a:rPr lang="en-US" smtClean="0"/>
              <a:t>‹#›</a:t>
            </a:fld>
            <a:endParaRPr lang="en-US" dirty="0"/>
          </a:p>
        </p:txBody>
      </p:sp>
    </p:spTree>
    <p:extLst>
      <p:ext uri="{BB962C8B-B14F-4D97-AF65-F5344CB8AC3E}">
        <p14:creationId xmlns:p14="http://schemas.microsoft.com/office/powerpoint/2010/main" val="1437728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30D192-6FAD-42D9-810E-06AD24ABF0DC}" type="datetimeFigureOut">
              <a:rPr lang="en-US" smtClean="0"/>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E732FF-B33E-4486-BCFD-79AF8674A3F0}" type="slidenum">
              <a:rPr lang="en-US" smtClean="0"/>
              <a:t>‹#›</a:t>
            </a:fld>
            <a:endParaRPr lang="en-US" dirty="0"/>
          </a:p>
        </p:txBody>
      </p:sp>
    </p:spTree>
    <p:extLst>
      <p:ext uri="{BB962C8B-B14F-4D97-AF65-F5344CB8AC3E}">
        <p14:creationId xmlns:p14="http://schemas.microsoft.com/office/powerpoint/2010/main" val="42079101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30D192-6FAD-42D9-810E-06AD24ABF0DC}" type="datetimeFigureOut">
              <a:rPr lang="en-US" smtClean="0"/>
              <a:t>4/14/2020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E732FF-B33E-4486-BCFD-79AF8674A3F0}" type="slidenum">
              <a:rPr lang="en-US" smtClean="0"/>
              <a:t>‹#›</a:t>
            </a:fld>
            <a:endParaRPr lang="en-US" dirty="0"/>
          </a:p>
        </p:txBody>
      </p:sp>
    </p:spTree>
    <p:extLst>
      <p:ext uri="{BB962C8B-B14F-4D97-AF65-F5344CB8AC3E}">
        <p14:creationId xmlns:p14="http://schemas.microsoft.com/office/powerpoint/2010/main" val="32744590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30D192-6FAD-42D9-810E-06AD24ABF0DC}" type="datetimeFigureOut">
              <a:rPr lang="en-US" smtClean="0"/>
              <a:t>4/14/2020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E732FF-B33E-4486-BCFD-79AF8674A3F0}" type="slidenum">
              <a:rPr lang="en-US" smtClean="0"/>
              <a:t>‹#›</a:t>
            </a:fld>
            <a:endParaRPr lang="en-US" dirty="0"/>
          </a:p>
        </p:txBody>
      </p:sp>
    </p:spTree>
    <p:extLst>
      <p:ext uri="{BB962C8B-B14F-4D97-AF65-F5344CB8AC3E}">
        <p14:creationId xmlns:p14="http://schemas.microsoft.com/office/powerpoint/2010/main" val="4444485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C730D192-6FAD-42D9-810E-06AD24ABF0DC}" type="datetimeFigureOut">
              <a:rPr lang="en-US" smtClean="0"/>
              <a:t>4/14/2020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2E732FF-B33E-4486-BCFD-79AF8674A3F0}" type="slidenum">
              <a:rPr lang="en-US" smtClean="0"/>
              <a:t>‹#›</a:t>
            </a:fld>
            <a:endParaRPr lang="en-US" dirty="0"/>
          </a:p>
        </p:txBody>
      </p:sp>
    </p:spTree>
    <p:extLst>
      <p:ext uri="{BB962C8B-B14F-4D97-AF65-F5344CB8AC3E}">
        <p14:creationId xmlns:p14="http://schemas.microsoft.com/office/powerpoint/2010/main" val="10442867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30D192-6FAD-42D9-810E-06AD24ABF0DC}" type="datetimeFigureOut">
              <a:rPr lang="en-US" smtClean="0"/>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E732FF-B33E-4486-BCFD-79AF8674A3F0}" type="slidenum">
              <a:rPr lang="en-US" smtClean="0"/>
              <a:t>‹#›</a:t>
            </a:fld>
            <a:endParaRPr lang="en-US" dirty="0"/>
          </a:p>
        </p:txBody>
      </p:sp>
    </p:spTree>
    <p:extLst>
      <p:ext uri="{BB962C8B-B14F-4D97-AF65-F5344CB8AC3E}">
        <p14:creationId xmlns:p14="http://schemas.microsoft.com/office/powerpoint/2010/main" val="34949196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30D192-6FAD-42D9-810E-06AD24ABF0DC}" type="datetimeFigureOut">
              <a:rPr lang="en-US" smtClean="0"/>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E732FF-B33E-4486-BCFD-79AF8674A3F0}" type="slidenum">
              <a:rPr lang="en-US" smtClean="0"/>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8650722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30D192-6FAD-42D9-810E-06AD24ABF0DC}" type="datetimeFigureOut">
              <a:rPr lang="en-US" smtClean="0"/>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E732FF-B33E-4486-BCFD-79AF8674A3F0}" type="slidenum">
              <a:rPr lang="en-US" smtClean="0"/>
              <a:t>‹#›</a:t>
            </a:fld>
            <a:endParaRPr lang="en-US" dirty="0"/>
          </a:p>
        </p:txBody>
      </p:sp>
    </p:spTree>
    <p:extLst>
      <p:ext uri="{BB962C8B-B14F-4D97-AF65-F5344CB8AC3E}">
        <p14:creationId xmlns:p14="http://schemas.microsoft.com/office/powerpoint/2010/main" val="8458466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30D192-6FAD-42D9-810E-06AD24ABF0DC}" type="datetimeFigureOut">
              <a:rPr lang="en-US" smtClean="0"/>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E732FF-B33E-4486-BCFD-79AF8674A3F0}" type="slidenum">
              <a:rPr lang="en-US" smtClean="0"/>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2569283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30D192-6FAD-42D9-810E-06AD24ABF0DC}" type="datetimeFigureOut">
              <a:rPr lang="en-US" smtClean="0"/>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E732FF-B33E-4486-BCFD-79AF8674A3F0}" type="slidenum">
              <a:rPr lang="en-US" smtClean="0"/>
              <a:t>‹#›</a:t>
            </a:fld>
            <a:endParaRPr lang="en-US" dirty="0"/>
          </a:p>
        </p:txBody>
      </p:sp>
    </p:spTree>
    <p:extLst>
      <p:ext uri="{BB962C8B-B14F-4D97-AF65-F5344CB8AC3E}">
        <p14:creationId xmlns:p14="http://schemas.microsoft.com/office/powerpoint/2010/main" val="38245252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30D192-6FAD-42D9-810E-06AD24ABF0DC}" type="datetimeFigureOut">
              <a:rPr lang="en-US" smtClean="0"/>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E732FF-B33E-4486-BCFD-79AF8674A3F0}" type="slidenum">
              <a:rPr lang="en-US" smtClean="0"/>
              <a:t>‹#›</a:t>
            </a:fld>
            <a:endParaRPr lang="en-US" dirty="0"/>
          </a:p>
        </p:txBody>
      </p:sp>
    </p:spTree>
    <p:extLst>
      <p:ext uri="{BB962C8B-B14F-4D97-AF65-F5344CB8AC3E}">
        <p14:creationId xmlns:p14="http://schemas.microsoft.com/office/powerpoint/2010/main" val="37771855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30D192-6FAD-42D9-810E-06AD24ABF0DC}" type="datetimeFigureOut">
              <a:rPr lang="en-US" smtClean="0"/>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E732FF-B33E-4486-BCFD-79AF8674A3F0}" type="slidenum">
              <a:rPr lang="en-US" smtClean="0"/>
              <a:t>‹#›</a:t>
            </a:fld>
            <a:endParaRPr lang="en-US" dirty="0"/>
          </a:p>
        </p:txBody>
      </p:sp>
    </p:spTree>
    <p:extLst>
      <p:ext uri="{BB962C8B-B14F-4D97-AF65-F5344CB8AC3E}">
        <p14:creationId xmlns:p14="http://schemas.microsoft.com/office/powerpoint/2010/main" val="3598885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30D192-6FAD-42D9-810E-06AD24ABF0DC}" type="datetimeFigureOut">
              <a:rPr lang="en-US" smtClean="0"/>
              <a:t>4/14/2020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E732FF-B33E-4486-BCFD-79AF8674A3F0}" type="slidenum">
              <a:rPr lang="en-US" smtClean="0"/>
              <a:t>‹#›</a:t>
            </a:fld>
            <a:endParaRPr lang="en-US" dirty="0"/>
          </a:p>
        </p:txBody>
      </p:sp>
    </p:spTree>
    <p:extLst>
      <p:ext uri="{BB962C8B-B14F-4D97-AF65-F5344CB8AC3E}">
        <p14:creationId xmlns:p14="http://schemas.microsoft.com/office/powerpoint/2010/main" val="18233869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30D192-6FAD-42D9-810E-06AD24ABF0DC}" type="datetimeFigureOut">
              <a:rPr lang="en-US" smtClean="0"/>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E732FF-B33E-4486-BCFD-79AF8674A3F0}" type="slidenum">
              <a:rPr lang="en-US" smtClean="0"/>
              <a:t>‹#›</a:t>
            </a:fld>
            <a:endParaRPr lang="en-US" dirty="0"/>
          </a:p>
        </p:txBody>
      </p:sp>
    </p:spTree>
    <p:extLst>
      <p:ext uri="{BB962C8B-B14F-4D97-AF65-F5344CB8AC3E}">
        <p14:creationId xmlns:p14="http://schemas.microsoft.com/office/powerpoint/2010/main" val="33675267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30D192-6FAD-42D9-810E-06AD24ABF0DC}" type="datetimeFigureOut">
              <a:rPr lang="en-US" smtClean="0"/>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E732FF-B33E-4486-BCFD-79AF8674A3F0}" type="slidenum">
              <a:rPr lang="en-US" smtClean="0"/>
              <a:t>‹#›</a:t>
            </a:fld>
            <a:endParaRPr lang="en-US" dirty="0"/>
          </a:p>
        </p:txBody>
      </p:sp>
    </p:spTree>
    <p:extLst>
      <p:ext uri="{BB962C8B-B14F-4D97-AF65-F5344CB8AC3E}">
        <p14:creationId xmlns:p14="http://schemas.microsoft.com/office/powerpoint/2010/main" val="40125741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30D192-6FAD-42D9-810E-06AD24ABF0DC}" type="datetimeFigureOut">
              <a:rPr lang="en-US" smtClean="0"/>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E732FF-B33E-4486-BCFD-79AF8674A3F0}" type="slidenum">
              <a:rPr lang="en-US" smtClean="0"/>
              <a:t>‹#›</a:t>
            </a:fld>
            <a:endParaRPr lang="en-US" dirty="0"/>
          </a:p>
        </p:txBody>
      </p:sp>
    </p:spTree>
    <p:extLst>
      <p:ext uri="{BB962C8B-B14F-4D97-AF65-F5344CB8AC3E}">
        <p14:creationId xmlns:p14="http://schemas.microsoft.com/office/powerpoint/2010/main" val="28811674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30D192-6FAD-42D9-810E-06AD24ABF0DC}" type="datetimeFigureOut">
              <a:rPr lang="en-US" smtClean="0"/>
              <a:t>4/14/2020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E732FF-B33E-4486-BCFD-79AF8674A3F0}" type="slidenum">
              <a:rPr lang="en-US" smtClean="0"/>
              <a:t>‹#›</a:t>
            </a:fld>
            <a:endParaRPr lang="en-US" dirty="0"/>
          </a:p>
        </p:txBody>
      </p:sp>
    </p:spTree>
    <p:extLst>
      <p:ext uri="{BB962C8B-B14F-4D97-AF65-F5344CB8AC3E}">
        <p14:creationId xmlns:p14="http://schemas.microsoft.com/office/powerpoint/2010/main" val="41052927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30D192-6FAD-42D9-810E-06AD24ABF0DC}" type="datetimeFigureOut">
              <a:rPr lang="en-US" smtClean="0"/>
              <a:t>4/14/2020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2E732FF-B33E-4486-BCFD-79AF8674A3F0}" type="slidenum">
              <a:rPr lang="en-US" smtClean="0"/>
              <a:t>‹#›</a:t>
            </a:fld>
            <a:endParaRPr lang="en-US" dirty="0"/>
          </a:p>
        </p:txBody>
      </p:sp>
    </p:spTree>
    <p:extLst>
      <p:ext uri="{BB962C8B-B14F-4D97-AF65-F5344CB8AC3E}">
        <p14:creationId xmlns:p14="http://schemas.microsoft.com/office/powerpoint/2010/main" val="19376373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30D192-6FAD-42D9-810E-06AD24ABF0DC}" type="datetimeFigureOut">
              <a:rPr lang="en-US" smtClean="0"/>
              <a:t>4/14/2020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2E732FF-B33E-4486-BCFD-79AF8674A3F0}" type="slidenum">
              <a:rPr lang="en-US" smtClean="0"/>
              <a:t>‹#›</a:t>
            </a:fld>
            <a:endParaRPr lang="en-US" dirty="0"/>
          </a:p>
        </p:txBody>
      </p:sp>
    </p:spTree>
    <p:extLst>
      <p:ext uri="{BB962C8B-B14F-4D97-AF65-F5344CB8AC3E}">
        <p14:creationId xmlns:p14="http://schemas.microsoft.com/office/powerpoint/2010/main" val="39698139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30D192-6FAD-42D9-810E-06AD24ABF0DC}" type="datetimeFigureOut">
              <a:rPr lang="en-US" smtClean="0"/>
              <a:t>4/14/2020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2E732FF-B33E-4486-BCFD-79AF8674A3F0}" type="slidenum">
              <a:rPr lang="en-US" smtClean="0"/>
              <a:t>‹#›</a:t>
            </a:fld>
            <a:endParaRPr lang="en-US" dirty="0"/>
          </a:p>
        </p:txBody>
      </p:sp>
    </p:spTree>
    <p:extLst>
      <p:ext uri="{BB962C8B-B14F-4D97-AF65-F5344CB8AC3E}">
        <p14:creationId xmlns:p14="http://schemas.microsoft.com/office/powerpoint/2010/main" val="10188745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30D192-6FAD-42D9-810E-06AD24ABF0DC}" type="datetimeFigureOut">
              <a:rPr lang="en-US" smtClean="0"/>
              <a:t>4/14/2020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E732FF-B33E-4486-BCFD-79AF8674A3F0}" type="slidenum">
              <a:rPr lang="en-US" smtClean="0"/>
              <a:t>‹#›</a:t>
            </a:fld>
            <a:endParaRPr lang="en-US" dirty="0"/>
          </a:p>
        </p:txBody>
      </p:sp>
    </p:spTree>
    <p:extLst>
      <p:ext uri="{BB962C8B-B14F-4D97-AF65-F5344CB8AC3E}">
        <p14:creationId xmlns:p14="http://schemas.microsoft.com/office/powerpoint/2010/main" val="34907609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30D192-6FAD-42D9-810E-06AD24ABF0DC}" type="datetimeFigureOut">
              <a:rPr lang="en-US" smtClean="0"/>
              <a:t>4/14/2020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E732FF-B33E-4486-BCFD-79AF8674A3F0}" type="slidenum">
              <a:rPr lang="en-US" smtClean="0"/>
              <a:t>‹#›</a:t>
            </a:fld>
            <a:endParaRPr lang="en-US" dirty="0"/>
          </a:p>
        </p:txBody>
      </p:sp>
    </p:spTree>
    <p:extLst>
      <p:ext uri="{BB962C8B-B14F-4D97-AF65-F5344CB8AC3E}">
        <p14:creationId xmlns:p14="http://schemas.microsoft.com/office/powerpoint/2010/main" val="41839733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30D192-6FAD-42D9-810E-06AD24ABF0DC}" type="datetimeFigureOut">
              <a:rPr lang="en-US" smtClean="0"/>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E732FF-B33E-4486-BCFD-79AF8674A3F0}" type="slidenum">
              <a:rPr lang="en-US" smtClean="0"/>
              <a:t>‹#›</a:t>
            </a:fld>
            <a:endParaRPr lang="en-US" dirty="0"/>
          </a:p>
        </p:txBody>
      </p:sp>
    </p:spTree>
    <p:extLst>
      <p:ext uri="{BB962C8B-B14F-4D97-AF65-F5344CB8AC3E}">
        <p14:creationId xmlns:p14="http://schemas.microsoft.com/office/powerpoint/2010/main" val="4169733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30D192-6FAD-42D9-810E-06AD24ABF0DC}" type="datetimeFigureOut">
              <a:rPr lang="en-US" smtClean="0"/>
              <a:t>4/14/2020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2E732FF-B33E-4486-BCFD-79AF8674A3F0}" type="slidenum">
              <a:rPr lang="en-US" smtClean="0"/>
              <a:t>‹#›</a:t>
            </a:fld>
            <a:endParaRPr lang="en-US" dirty="0"/>
          </a:p>
        </p:txBody>
      </p:sp>
    </p:spTree>
    <p:extLst>
      <p:ext uri="{BB962C8B-B14F-4D97-AF65-F5344CB8AC3E}">
        <p14:creationId xmlns:p14="http://schemas.microsoft.com/office/powerpoint/2010/main" val="25662137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30D192-6FAD-42D9-810E-06AD24ABF0DC}" type="datetimeFigureOut">
              <a:rPr lang="en-US" smtClean="0"/>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E732FF-B33E-4486-BCFD-79AF8674A3F0}" type="slidenum">
              <a:rPr lang="en-US" smtClean="0"/>
              <a:t>‹#›</a:t>
            </a:fld>
            <a:endParaRPr lang="en-US" dirty="0"/>
          </a:p>
        </p:txBody>
      </p:sp>
    </p:spTree>
    <p:extLst>
      <p:ext uri="{BB962C8B-B14F-4D97-AF65-F5344CB8AC3E}">
        <p14:creationId xmlns:p14="http://schemas.microsoft.com/office/powerpoint/2010/main" val="30875589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30D192-6FAD-42D9-810E-06AD24ABF0DC}" type="datetimeFigureOut">
              <a:rPr lang="en-US" smtClean="0"/>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E732FF-B33E-4486-BCFD-79AF8674A3F0}" type="slidenum">
              <a:rPr lang="en-US" smtClean="0"/>
              <a:t>‹#›</a:t>
            </a:fld>
            <a:endParaRPr lang="en-US" dirty="0"/>
          </a:p>
        </p:txBody>
      </p:sp>
    </p:spTree>
    <p:extLst>
      <p:ext uri="{BB962C8B-B14F-4D97-AF65-F5344CB8AC3E}">
        <p14:creationId xmlns:p14="http://schemas.microsoft.com/office/powerpoint/2010/main" val="5697188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30D192-6FAD-42D9-810E-06AD24ABF0DC}" type="datetimeFigureOut">
              <a:rPr lang="en-US" smtClean="0"/>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E732FF-B33E-4486-BCFD-79AF8674A3F0}" type="slidenum">
              <a:rPr lang="en-US" smtClean="0"/>
              <a:t>‹#›</a:t>
            </a:fld>
            <a:endParaRPr lang="en-US" dirty="0"/>
          </a:p>
        </p:txBody>
      </p:sp>
    </p:spTree>
    <p:extLst>
      <p:ext uri="{BB962C8B-B14F-4D97-AF65-F5344CB8AC3E}">
        <p14:creationId xmlns:p14="http://schemas.microsoft.com/office/powerpoint/2010/main" val="36921831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30D192-6FAD-42D9-810E-06AD24ABF0DC}" type="datetimeFigureOut">
              <a:rPr lang="en-US" smtClean="0"/>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E732FF-B33E-4486-BCFD-79AF8674A3F0}" type="slidenum">
              <a:rPr lang="en-US" smtClean="0"/>
              <a:t>‹#›</a:t>
            </a:fld>
            <a:endParaRPr lang="en-US" dirty="0"/>
          </a:p>
        </p:txBody>
      </p:sp>
    </p:spTree>
    <p:extLst>
      <p:ext uri="{BB962C8B-B14F-4D97-AF65-F5344CB8AC3E}">
        <p14:creationId xmlns:p14="http://schemas.microsoft.com/office/powerpoint/2010/main" val="37711686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30D192-6FAD-42D9-810E-06AD24ABF0DC}" type="datetimeFigureOut">
              <a:rPr lang="en-US" smtClean="0"/>
              <a:t>4/14/2020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E732FF-B33E-4486-BCFD-79AF8674A3F0}" type="slidenum">
              <a:rPr lang="en-US" smtClean="0"/>
              <a:t>‹#›</a:t>
            </a:fld>
            <a:endParaRPr lang="en-US" dirty="0"/>
          </a:p>
        </p:txBody>
      </p:sp>
    </p:spTree>
    <p:extLst>
      <p:ext uri="{BB962C8B-B14F-4D97-AF65-F5344CB8AC3E}">
        <p14:creationId xmlns:p14="http://schemas.microsoft.com/office/powerpoint/2010/main" val="29852207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30D192-6FAD-42D9-810E-06AD24ABF0DC}" type="datetimeFigureOut">
              <a:rPr lang="en-US" smtClean="0"/>
              <a:t>4/14/2020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2E732FF-B33E-4486-BCFD-79AF8674A3F0}" type="slidenum">
              <a:rPr lang="en-US" smtClean="0"/>
              <a:t>‹#›</a:t>
            </a:fld>
            <a:endParaRPr lang="en-US" dirty="0"/>
          </a:p>
        </p:txBody>
      </p:sp>
    </p:spTree>
    <p:extLst>
      <p:ext uri="{BB962C8B-B14F-4D97-AF65-F5344CB8AC3E}">
        <p14:creationId xmlns:p14="http://schemas.microsoft.com/office/powerpoint/2010/main" val="41819290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30D192-6FAD-42D9-810E-06AD24ABF0DC}" type="datetimeFigureOut">
              <a:rPr lang="en-US" smtClean="0"/>
              <a:t>4/14/2020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2E732FF-B33E-4486-BCFD-79AF8674A3F0}" type="slidenum">
              <a:rPr lang="en-US" smtClean="0"/>
              <a:t>‹#›</a:t>
            </a:fld>
            <a:endParaRPr lang="en-US" dirty="0"/>
          </a:p>
        </p:txBody>
      </p:sp>
    </p:spTree>
    <p:extLst>
      <p:ext uri="{BB962C8B-B14F-4D97-AF65-F5344CB8AC3E}">
        <p14:creationId xmlns:p14="http://schemas.microsoft.com/office/powerpoint/2010/main" val="1284767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30D192-6FAD-42D9-810E-06AD24ABF0DC}" type="datetimeFigureOut">
              <a:rPr lang="en-US" smtClean="0"/>
              <a:t>4/14/2020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2E732FF-B33E-4486-BCFD-79AF8674A3F0}" type="slidenum">
              <a:rPr lang="en-US" smtClean="0"/>
              <a:t>‹#›</a:t>
            </a:fld>
            <a:endParaRPr lang="en-US" dirty="0"/>
          </a:p>
        </p:txBody>
      </p:sp>
    </p:spTree>
    <p:extLst>
      <p:ext uri="{BB962C8B-B14F-4D97-AF65-F5344CB8AC3E}">
        <p14:creationId xmlns:p14="http://schemas.microsoft.com/office/powerpoint/2010/main" val="31278883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30D192-6FAD-42D9-810E-06AD24ABF0DC}" type="datetimeFigureOut">
              <a:rPr lang="en-US" smtClean="0"/>
              <a:t>4/14/2020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E732FF-B33E-4486-BCFD-79AF8674A3F0}" type="slidenum">
              <a:rPr lang="en-US" smtClean="0"/>
              <a:t>‹#›</a:t>
            </a:fld>
            <a:endParaRPr lang="en-US" dirty="0"/>
          </a:p>
        </p:txBody>
      </p:sp>
    </p:spTree>
    <p:extLst>
      <p:ext uri="{BB962C8B-B14F-4D97-AF65-F5344CB8AC3E}">
        <p14:creationId xmlns:p14="http://schemas.microsoft.com/office/powerpoint/2010/main" val="16950112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30D192-6FAD-42D9-810E-06AD24ABF0DC}" type="datetimeFigureOut">
              <a:rPr lang="en-US" smtClean="0"/>
              <a:t>4/14/2020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E732FF-B33E-4486-BCFD-79AF8674A3F0}" type="slidenum">
              <a:rPr lang="en-US" smtClean="0"/>
              <a:t>‹#›</a:t>
            </a:fld>
            <a:endParaRPr lang="en-US" dirty="0"/>
          </a:p>
        </p:txBody>
      </p:sp>
    </p:spTree>
    <p:extLst>
      <p:ext uri="{BB962C8B-B14F-4D97-AF65-F5344CB8AC3E}">
        <p14:creationId xmlns:p14="http://schemas.microsoft.com/office/powerpoint/2010/main" val="31219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30D192-6FAD-42D9-810E-06AD24ABF0DC}" type="datetimeFigureOut">
              <a:rPr lang="en-US" smtClean="0"/>
              <a:t>4/14/2020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2E732FF-B33E-4486-BCFD-79AF8674A3F0}" type="slidenum">
              <a:rPr lang="en-US" smtClean="0"/>
              <a:t>‹#›</a:t>
            </a:fld>
            <a:endParaRPr lang="en-US" dirty="0"/>
          </a:p>
        </p:txBody>
      </p:sp>
    </p:spTree>
    <p:extLst>
      <p:ext uri="{BB962C8B-B14F-4D97-AF65-F5344CB8AC3E}">
        <p14:creationId xmlns:p14="http://schemas.microsoft.com/office/powerpoint/2010/main" val="32332518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30D192-6FAD-42D9-810E-06AD24ABF0DC}" type="datetimeFigureOut">
              <a:rPr lang="en-US" smtClean="0"/>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E732FF-B33E-4486-BCFD-79AF8674A3F0}" type="slidenum">
              <a:rPr lang="en-US" smtClean="0"/>
              <a:t>‹#›</a:t>
            </a:fld>
            <a:endParaRPr lang="en-US" dirty="0"/>
          </a:p>
        </p:txBody>
      </p:sp>
    </p:spTree>
    <p:extLst>
      <p:ext uri="{BB962C8B-B14F-4D97-AF65-F5344CB8AC3E}">
        <p14:creationId xmlns:p14="http://schemas.microsoft.com/office/powerpoint/2010/main" val="38453608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30D192-6FAD-42D9-810E-06AD24ABF0DC}" type="datetimeFigureOut">
              <a:rPr lang="en-US" smtClean="0"/>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E732FF-B33E-4486-BCFD-79AF8674A3F0}" type="slidenum">
              <a:rPr lang="en-US" smtClean="0"/>
              <a:t>‹#›</a:t>
            </a:fld>
            <a:endParaRPr lang="en-US" dirty="0"/>
          </a:p>
        </p:txBody>
      </p:sp>
    </p:spTree>
    <p:extLst>
      <p:ext uri="{BB962C8B-B14F-4D97-AF65-F5344CB8AC3E}">
        <p14:creationId xmlns:p14="http://schemas.microsoft.com/office/powerpoint/2010/main" val="4091434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30D192-6FAD-42D9-810E-06AD24ABF0DC}" type="datetimeFigureOut">
              <a:rPr lang="en-US" smtClean="0"/>
              <a:t>4/14/2020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2E732FF-B33E-4486-BCFD-79AF8674A3F0}" type="slidenum">
              <a:rPr lang="en-US" smtClean="0"/>
              <a:t>‹#›</a:t>
            </a:fld>
            <a:endParaRPr lang="en-US" dirty="0"/>
          </a:p>
        </p:txBody>
      </p:sp>
    </p:spTree>
    <p:extLst>
      <p:ext uri="{BB962C8B-B14F-4D97-AF65-F5344CB8AC3E}">
        <p14:creationId xmlns:p14="http://schemas.microsoft.com/office/powerpoint/2010/main" val="324081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30D192-6FAD-42D9-810E-06AD24ABF0DC}" type="datetimeFigureOut">
              <a:rPr lang="en-US" smtClean="0"/>
              <a:t>4/14/2020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E732FF-B33E-4486-BCFD-79AF8674A3F0}" type="slidenum">
              <a:rPr lang="en-US" smtClean="0"/>
              <a:t>‹#›</a:t>
            </a:fld>
            <a:endParaRPr lang="en-US" dirty="0"/>
          </a:p>
        </p:txBody>
      </p:sp>
    </p:spTree>
    <p:extLst>
      <p:ext uri="{BB962C8B-B14F-4D97-AF65-F5344CB8AC3E}">
        <p14:creationId xmlns:p14="http://schemas.microsoft.com/office/powerpoint/2010/main" val="435516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30D192-6FAD-42D9-810E-06AD24ABF0DC}" type="datetimeFigureOut">
              <a:rPr lang="en-US" smtClean="0"/>
              <a:t>4/14/2020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E732FF-B33E-4486-BCFD-79AF8674A3F0}" type="slidenum">
              <a:rPr lang="en-US" smtClean="0"/>
              <a:t>‹#›</a:t>
            </a:fld>
            <a:endParaRPr lang="en-US" dirty="0"/>
          </a:p>
        </p:txBody>
      </p:sp>
    </p:spTree>
    <p:extLst>
      <p:ext uri="{BB962C8B-B14F-4D97-AF65-F5344CB8AC3E}">
        <p14:creationId xmlns:p14="http://schemas.microsoft.com/office/powerpoint/2010/main" val="256763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30D192-6FAD-42D9-810E-06AD24ABF0DC}" type="datetimeFigureOut">
              <a:rPr lang="en-US" smtClean="0"/>
              <a:t>4/14/2020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E732FF-B33E-4486-BCFD-79AF8674A3F0}" type="slidenum">
              <a:rPr lang="en-US" smtClean="0"/>
              <a:t>‹#›</a:t>
            </a:fld>
            <a:endParaRPr lang="en-US" dirty="0"/>
          </a:p>
        </p:txBody>
      </p:sp>
    </p:spTree>
    <p:extLst>
      <p:ext uri="{BB962C8B-B14F-4D97-AF65-F5344CB8AC3E}">
        <p14:creationId xmlns:p14="http://schemas.microsoft.com/office/powerpoint/2010/main" val="702698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30D192-6FAD-42D9-810E-06AD24ABF0DC}" type="datetimeFigureOut">
              <a:rPr lang="en-US" smtClean="0"/>
              <a:t>4/14/2020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E732FF-B33E-4486-BCFD-79AF8674A3F0}" type="slidenum">
              <a:rPr lang="en-US" smtClean="0"/>
              <a:t>‹#›</a:t>
            </a:fld>
            <a:endParaRPr lang="en-US" dirty="0"/>
          </a:p>
        </p:txBody>
      </p:sp>
    </p:spTree>
    <p:extLst>
      <p:ext uri="{BB962C8B-B14F-4D97-AF65-F5344CB8AC3E}">
        <p14:creationId xmlns:p14="http://schemas.microsoft.com/office/powerpoint/2010/main" val="87590488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C730D192-6FAD-42D9-810E-06AD24ABF0DC}" type="datetimeFigureOut">
              <a:rPr lang="en-US" smtClean="0"/>
              <a:t>4/14/2020</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82E732FF-B33E-4486-BCFD-79AF8674A3F0}" type="slidenum">
              <a:rPr lang="en-US" smtClean="0"/>
              <a:t>‹#›</a:t>
            </a:fld>
            <a:endParaRPr lang="en-US" dirty="0"/>
          </a:p>
        </p:txBody>
      </p:sp>
    </p:spTree>
    <p:extLst>
      <p:ext uri="{BB962C8B-B14F-4D97-AF65-F5344CB8AC3E}">
        <p14:creationId xmlns:p14="http://schemas.microsoft.com/office/powerpoint/2010/main" val="382558662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30D192-6FAD-42D9-810E-06AD24ABF0DC}" type="datetimeFigureOut">
              <a:rPr lang="en-US" smtClean="0"/>
              <a:t>4/14/2020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E732FF-B33E-4486-BCFD-79AF8674A3F0}" type="slidenum">
              <a:rPr lang="en-US" smtClean="0"/>
              <a:t>‹#›</a:t>
            </a:fld>
            <a:endParaRPr lang="en-US" dirty="0"/>
          </a:p>
        </p:txBody>
      </p:sp>
    </p:spTree>
    <p:extLst>
      <p:ext uri="{BB962C8B-B14F-4D97-AF65-F5344CB8AC3E}">
        <p14:creationId xmlns:p14="http://schemas.microsoft.com/office/powerpoint/2010/main" val="2451419637"/>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30D192-6FAD-42D9-810E-06AD24ABF0DC}" type="datetimeFigureOut">
              <a:rPr lang="en-US" smtClean="0"/>
              <a:t>4/14/2020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E732FF-B33E-4486-BCFD-79AF8674A3F0}" type="slidenum">
              <a:rPr lang="en-US" smtClean="0"/>
              <a:t>‹#›</a:t>
            </a:fld>
            <a:endParaRPr lang="en-US" dirty="0"/>
          </a:p>
        </p:txBody>
      </p:sp>
    </p:spTree>
    <p:extLst>
      <p:ext uri="{BB962C8B-B14F-4D97-AF65-F5344CB8AC3E}">
        <p14:creationId xmlns:p14="http://schemas.microsoft.com/office/powerpoint/2010/main" val="4142380873"/>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oxforddictionaries.com/us/definition/american_english/painting#painting__4" TargetMode="External"/><Relationship Id="rId13" Type="http://schemas.openxmlformats.org/officeDocument/2006/relationships/hyperlink" Target="http://www.oxforddictionaries.com/us/definition/american_english/emotional#emotional__4" TargetMode="External"/><Relationship Id="rId3" Type="http://schemas.openxmlformats.org/officeDocument/2006/relationships/hyperlink" Target="http://www.oxforddictionaries.com/us/definition/american_english/human#human__4" TargetMode="External"/><Relationship Id="rId7" Type="http://schemas.openxmlformats.org/officeDocument/2006/relationships/hyperlink" Target="http://www.oxforddictionaries.com/us/definition/american_english/visual#visual__4" TargetMode="External"/><Relationship Id="rId12" Type="http://schemas.openxmlformats.org/officeDocument/2006/relationships/hyperlink" Target="http://www.oxforddictionaries.com/us/definition/american_english/beauty#beauty__4" TargetMode="External"/><Relationship Id="rId2" Type="http://schemas.openxmlformats.org/officeDocument/2006/relationships/hyperlink" Target="http://www.oxforddictionaries.com/us/definition/american_english/expression#expression__5" TargetMode="External"/><Relationship Id="rId1" Type="http://schemas.openxmlformats.org/officeDocument/2006/relationships/slideLayout" Target="../slideLayouts/slideLayout1.xml"/><Relationship Id="rId6" Type="http://schemas.openxmlformats.org/officeDocument/2006/relationships/hyperlink" Target="http://www.oxforddictionaries.com/us/definition/american_english/imagination#imagination__4" TargetMode="External"/><Relationship Id="rId11" Type="http://schemas.openxmlformats.org/officeDocument/2006/relationships/hyperlink" Target="http://www.oxforddictionaries.com/us/definition/american_english/primarily#primarily__4" TargetMode="External"/><Relationship Id="rId5" Type="http://schemas.openxmlformats.org/officeDocument/2006/relationships/hyperlink" Target="http://www.oxforddictionaries.com/us/definition/american_english/skill#skill__4" TargetMode="External"/><Relationship Id="rId10" Type="http://schemas.openxmlformats.org/officeDocument/2006/relationships/hyperlink" Target="http://www.oxforddictionaries.com/us/definition/american_english/appreciate#appreciate__4" TargetMode="External"/><Relationship Id="rId4" Type="http://schemas.openxmlformats.org/officeDocument/2006/relationships/hyperlink" Target="http://www.oxforddictionaries.com/us/definition/american_english/creative#creative__4" TargetMode="External"/><Relationship Id="rId9" Type="http://schemas.openxmlformats.org/officeDocument/2006/relationships/hyperlink" Target="http://www.oxforddictionaries.com/us/definition/american_english/sculpture#sculpture__4" TargetMode="External"/><Relationship Id="rId1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artsandculture.google.com/project/japanese-food?hl=en"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en.wikipedia.org/wiki/Mao_Zedong" TargetMode="External"/><Relationship Id="rId7" Type="http://schemas.openxmlformats.org/officeDocument/2006/relationships/image" Target="../media/image13.jpeg"/><Relationship Id="rId2" Type="http://schemas.openxmlformats.org/officeDocument/2006/relationships/hyperlink" Target="http://en.wikipedia.org/wiki/People's_Republic_of_China" TargetMode="Externa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en.wikipedia.org/wiki/Communist_Party_of_China" TargetMode="External"/><Relationship Id="rId4" Type="http://schemas.openxmlformats.org/officeDocument/2006/relationships/hyperlink" Target="http://en.wikipedia.org/wiki/Chairma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hyperlink" Target="https://www.nbcnews.com/storyline/isis-terror/isis-n31545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131820"/>
            <a:ext cx="9144000" cy="978342"/>
          </a:xfrm>
        </p:spPr>
        <p:txBody>
          <a:bodyPr>
            <a:normAutofit/>
          </a:bodyPr>
          <a:lstStyle/>
          <a:p>
            <a:r>
              <a:rPr lang="en-US" b="1" dirty="0" smtClean="0"/>
              <a:t>Art and Food</a:t>
            </a:r>
            <a:r>
              <a:rPr lang="en-US" dirty="0" smtClean="0"/>
              <a:t> </a:t>
            </a:r>
            <a:endParaRPr lang="en-US" dirty="0"/>
          </a:p>
        </p:txBody>
      </p:sp>
      <p:sp>
        <p:nvSpPr>
          <p:cNvPr id="3" name="Subtitle 2"/>
          <p:cNvSpPr>
            <a:spLocks noGrp="1"/>
          </p:cNvSpPr>
          <p:nvPr>
            <p:ph type="subTitle" idx="1"/>
          </p:nvPr>
        </p:nvSpPr>
        <p:spPr>
          <a:xfrm>
            <a:off x="3143250" y="2110162"/>
            <a:ext cx="8953500" cy="4406900"/>
          </a:xfrm>
        </p:spPr>
        <p:txBody>
          <a:bodyPr>
            <a:normAutofit fontScale="25000" lnSpcReduction="20000"/>
          </a:bodyPr>
          <a:lstStyle/>
          <a:p>
            <a:r>
              <a:rPr lang="en-US" sz="16000" b="1" u="sng" dirty="0" smtClean="0"/>
              <a:t>What is art? </a:t>
            </a:r>
          </a:p>
          <a:p>
            <a:pPr algn="l"/>
            <a:endParaRPr lang="en-US" u="sng" dirty="0"/>
          </a:p>
          <a:p>
            <a:pPr algn="l"/>
            <a:r>
              <a:rPr lang="en-US" sz="12300" b="1" u="sng" dirty="0" smtClean="0">
                <a:solidFill>
                  <a:srgbClr val="7030A0"/>
                </a:solidFill>
              </a:rPr>
              <a:t>The</a:t>
            </a:r>
            <a:r>
              <a:rPr lang="en-US" sz="12300" b="1" u="sng" dirty="0">
                <a:solidFill>
                  <a:srgbClr val="7030A0"/>
                </a:solidFill>
              </a:rPr>
              <a:t> </a:t>
            </a:r>
            <a:r>
              <a:rPr lang="en-US" sz="12300" b="1" u="sng" dirty="0">
                <a:solidFill>
                  <a:srgbClr val="7030A0"/>
                </a:solidFill>
                <a:hlinkClick r:id="rId2" tooltip="Meaning of expression"/>
              </a:rPr>
              <a:t>expression</a:t>
            </a:r>
            <a:r>
              <a:rPr lang="en-US" sz="12300" b="1" u="sng" dirty="0">
                <a:solidFill>
                  <a:srgbClr val="7030A0"/>
                </a:solidFill>
              </a:rPr>
              <a:t> </a:t>
            </a:r>
            <a:r>
              <a:rPr lang="en-US" sz="12300" b="1" u="sng" dirty="0" smtClean="0">
                <a:solidFill>
                  <a:srgbClr val="7030A0"/>
                </a:solidFill>
              </a:rPr>
              <a:t>of</a:t>
            </a:r>
            <a:r>
              <a:rPr lang="en-US" sz="12300" b="1" u="sng" dirty="0">
                <a:solidFill>
                  <a:srgbClr val="7030A0"/>
                </a:solidFill>
              </a:rPr>
              <a:t> </a:t>
            </a:r>
            <a:r>
              <a:rPr lang="en-US" sz="12300" b="1" u="sng" dirty="0">
                <a:solidFill>
                  <a:srgbClr val="7030A0"/>
                </a:solidFill>
                <a:hlinkClick r:id="rId3" tooltip="Meaning of human"/>
              </a:rPr>
              <a:t>human</a:t>
            </a:r>
            <a:r>
              <a:rPr lang="en-US" sz="12300" b="1" u="sng" dirty="0">
                <a:solidFill>
                  <a:srgbClr val="7030A0"/>
                </a:solidFill>
              </a:rPr>
              <a:t> </a:t>
            </a:r>
            <a:r>
              <a:rPr lang="en-US" sz="12300" b="1" u="sng" dirty="0">
                <a:solidFill>
                  <a:srgbClr val="7030A0"/>
                </a:solidFill>
                <a:hlinkClick r:id="rId4" tooltip="Meaning of creative"/>
              </a:rPr>
              <a:t>creative</a:t>
            </a:r>
            <a:r>
              <a:rPr lang="en-US" sz="12300" b="1" u="sng" dirty="0">
                <a:solidFill>
                  <a:srgbClr val="7030A0"/>
                </a:solidFill>
              </a:rPr>
              <a:t> </a:t>
            </a:r>
            <a:r>
              <a:rPr lang="en-US" sz="12300" b="1" u="sng" dirty="0" smtClean="0">
                <a:solidFill>
                  <a:srgbClr val="7030A0"/>
                </a:solidFill>
                <a:hlinkClick r:id="rId5" tooltip="Meaning of skill"/>
              </a:rPr>
              <a:t>skill</a:t>
            </a:r>
            <a:endParaRPr lang="en-US" sz="12300" b="1" u="sng" dirty="0" smtClean="0">
              <a:solidFill>
                <a:srgbClr val="7030A0"/>
              </a:solidFill>
            </a:endParaRPr>
          </a:p>
          <a:p>
            <a:pPr algn="l"/>
            <a:r>
              <a:rPr lang="en-US" sz="12300" b="1" u="sng" dirty="0" smtClean="0">
                <a:solidFill>
                  <a:srgbClr val="7030A0"/>
                </a:solidFill>
              </a:rPr>
              <a:t>and</a:t>
            </a:r>
            <a:r>
              <a:rPr lang="en-US" sz="12300" b="1" u="sng" dirty="0">
                <a:solidFill>
                  <a:srgbClr val="7030A0"/>
                </a:solidFill>
              </a:rPr>
              <a:t> </a:t>
            </a:r>
            <a:r>
              <a:rPr lang="en-US" sz="12300" b="1" u="sng" dirty="0" smtClean="0">
                <a:solidFill>
                  <a:srgbClr val="7030A0"/>
                </a:solidFill>
                <a:hlinkClick r:id="rId6" tooltip="Meaning of imagination"/>
              </a:rPr>
              <a:t>imagination</a:t>
            </a:r>
            <a:endParaRPr lang="en-US" sz="12300" b="1" u="sng" dirty="0">
              <a:solidFill>
                <a:srgbClr val="7030A0"/>
              </a:solidFill>
            </a:endParaRPr>
          </a:p>
          <a:p>
            <a:pPr algn="l"/>
            <a:endParaRPr lang="en-US" sz="12300" u="sng" dirty="0" smtClean="0">
              <a:solidFill>
                <a:srgbClr val="7030A0"/>
              </a:solidFill>
            </a:endParaRPr>
          </a:p>
          <a:p>
            <a:pPr algn="l"/>
            <a:r>
              <a:rPr lang="en-US" sz="12300" u="sng" dirty="0" smtClean="0">
                <a:solidFill>
                  <a:srgbClr val="7030A0"/>
                </a:solidFill>
              </a:rPr>
              <a:t>Usually in </a:t>
            </a:r>
            <a:r>
              <a:rPr lang="en-US" sz="12300" u="sng" dirty="0">
                <a:solidFill>
                  <a:srgbClr val="7030A0"/>
                </a:solidFill>
              </a:rPr>
              <a:t>a </a:t>
            </a:r>
            <a:r>
              <a:rPr lang="en-US" sz="12300" u="sng" dirty="0">
                <a:solidFill>
                  <a:srgbClr val="7030A0"/>
                </a:solidFill>
                <a:hlinkClick r:id="rId7" tooltip="Meaning of visual"/>
              </a:rPr>
              <a:t>visual</a:t>
            </a:r>
            <a:r>
              <a:rPr lang="en-US" sz="12300" u="sng" dirty="0">
                <a:solidFill>
                  <a:srgbClr val="7030A0"/>
                </a:solidFill>
              </a:rPr>
              <a:t> form such as </a:t>
            </a:r>
            <a:r>
              <a:rPr lang="en-US" sz="12300" u="sng" dirty="0">
                <a:solidFill>
                  <a:srgbClr val="7030A0"/>
                </a:solidFill>
                <a:hlinkClick r:id="rId8" tooltip="Meaning of painting"/>
              </a:rPr>
              <a:t>painting</a:t>
            </a:r>
            <a:r>
              <a:rPr lang="en-US" sz="12300" u="sng" dirty="0">
                <a:solidFill>
                  <a:srgbClr val="7030A0"/>
                </a:solidFill>
              </a:rPr>
              <a:t> or </a:t>
            </a:r>
            <a:r>
              <a:rPr lang="en-US" sz="12300" u="sng" dirty="0" smtClean="0">
                <a:solidFill>
                  <a:srgbClr val="7030A0"/>
                </a:solidFill>
                <a:hlinkClick r:id="rId9" tooltip="Meaning of sculpture"/>
              </a:rPr>
              <a:t>sculpture</a:t>
            </a:r>
            <a:endParaRPr lang="en-US" sz="12300" u="sng" dirty="0">
              <a:solidFill>
                <a:srgbClr val="7030A0"/>
              </a:solidFill>
            </a:endParaRPr>
          </a:p>
          <a:p>
            <a:pPr algn="l"/>
            <a:endParaRPr lang="en-US" sz="12300" u="sng" dirty="0">
              <a:solidFill>
                <a:srgbClr val="7030A0"/>
              </a:solidFill>
            </a:endParaRPr>
          </a:p>
          <a:p>
            <a:pPr algn="l"/>
            <a:r>
              <a:rPr lang="en-US" sz="12300" u="sng" dirty="0" smtClean="0">
                <a:solidFill>
                  <a:srgbClr val="7030A0"/>
                </a:solidFill>
              </a:rPr>
              <a:t>Producing </a:t>
            </a:r>
            <a:r>
              <a:rPr lang="en-US" sz="12300" u="sng" dirty="0">
                <a:solidFill>
                  <a:srgbClr val="7030A0"/>
                </a:solidFill>
              </a:rPr>
              <a:t>works to be </a:t>
            </a:r>
            <a:r>
              <a:rPr lang="en-US" sz="12300" u="sng" dirty="0">
                <a:solidFill>
                  <a:srgbClr val="7030A0"/>
                </a:solidFill>
                <a:hlinkClick r:id="rId10" tooltip="Meaning of appreciated"/>
              </a:rPr>
              <a:t>appreciated</a:t>
            </a:r>
            <a:r>
              <a:rPr lang="en-US" sz="12300" u="sng" dirty="0">
                <a:solidFill>
                  <a:srgbClr val="7030A0"/>
                </a:solidFill>
              </a:rPr>
              <a:t> </a:t>
            </a:r>
            <a:r>
              <a:rPr lang="en-US" sz="12300" u="sng" dirty="0">
                <a:solidFill>
                  <a:srgbClr val="7030A0"/>
                </a:solidFill>
                <a:hlinkClick r:id="rId11" tooltip="Meaning of primarily"/>
              </a:rPr>
              <a:t>primarily</a:t>
            </a:r>
            <a:r>
              <a:rPr lang="en-US" sz="12300" u="sng" dirty="0">
                <a:solidFill>
                  <a:srgbClr val="7030A0"/>
                </a:solidFill>
              </a:rPr>
              <a:t> for </a:t>
            </a:r>
            <a:r>
              <a:rPr lang="en-US" sz="12300" b="1" u="sng" dirty="0">
                <a:solidFill>
                  <a:srgbClr val="7030A0"/>
                </a:solidFill>
              </a:rPr>
              <a:t>their </a:t>
            </a:r>
            <a:r>
              <a:rPr lang="en-US" sz="12300" b="1" u="sng" dirty="0">
                <a:solidFill>
                  <a:srgbClr val="7030A0"/>
                </a:solidFill>
                <a:hlinkClick r:id="rId12" tooltip="Meaning of beauty"/>
              </a:rPr>
              <a:t>beauty</a:t>
            </a:r>
            <a:r>
              <a:rPr lang="en-US" sz="12300" b="1" u="sng" dirty="0">
                <a:solidFill>
                  <a:srgbClr val="7030A0"/>
                </a:solidFill>
              </a:rPr>
              <a:t> </a:t>
            </a:r>
            <a:r>
              <a:rPr lang="en-US" sz="12300" b="1" u="sng" dirty="0" smtClean="0">
                <a:solidFill>
                  <a:srgbClr val="7030A0"/>
                </a:solidFill>
              </a:rPr>
              <a:t>or </a:t>
            </a:r>
            <a:r>
              <a:rPr lang="en-US" sz="12300" b="1" u="sng" dirty="0" smtClean="0">
                <a:solidFill>
                  <a:srgbClr val="7030A0"/>
                </a:solidFill>
                <a:hlinkClick r:id="rId13" tooltip="Meaning of emotional"/>
              </a:rPr>
              <a:t>emotional</a:t>
            </a:r>
            <a:r>
              <a:rPr lang="en-US" sz="12300" b="1" u="sng" dirty="0">
                <a:solidFill>
                  <a:srgbClr val="7030A0"/>
                </a:solidFill>
              </a:rPr>
              <a:t> </a:t>
            </a:r>
            <a:r>
              <a:rPr lang="en-US" sz="12300" b="1" u="sng" dirty="0" smtClean="0">
                <a:solidFill>
                  <a:srgbClr val="7030A0"/>
                </a:solidFill>
              </a:rPr>
              <a:t>power</a:t>
            </a:r>
          </a:p>
        </p:txBody>
      </p:sp>
      <p:pic>
        <p:nvPicPr>
          <p:cNvPr id="1026" name="Picture 2" descr="Most Famous Paintings: Mona Lisa, by Leonardo da Vinci"/>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55581" y="111851"/>
            <a:ext cx="2681331" cy="3996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08532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Artists QUESTION things and look at things in a new way. </a:t>
            </a:r>
            <a:endParaRPr lang="en-US" dirty="0"/>
          </a:p>
        </p:txBody>
      </p:sp>
      <p:pic>
        <p:nvPicPr>
          <p:cNvPr id="6146" name="Picture 2" descr="Destructing in the Mosul Museum with some remaining items in the backgroun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49912" y="1825625"/>
            <a:ext cx="7692175"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0398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reasons why art is dangerous to oppressors:</a:t>
            </a:r>
            <a:endParaRPr lang="en-US" dirty="0"/>
          </a:p>
        </p:txBody>
      </p:sp>
      <p:sp>
        <p:nvSpPr>
          <p:cNvPr id="3" name="Content Placeholder 2"/>
          <p:cNvSpPr>
            <a:spLocks noGrp="1"/>
          </p:cNvSpPr>
          <p:nvPr>
            <p:ph idx="1"/>
          </p:nvPr>
        </p:nvSpPr>
        <p:spPr/>
        <p:txBody>
          <a:bodyPr/>
          <a:lstStyle/>
          <a:p>
            <a:r>
              <a:rPr lang="en-US" dirty="0"/>
              <a:t>If you are trying to control people you do not want them to think in a new way or to be creative</a:t>
            </a:r>
            <a:r>
              <a:rPr lang="en-US" dirty="0" smtClean="0"/>
              <a:t>.</a:t>
            </a:r>
          </a:p>
          <a:p>
            <a:r>
              <a:rPr lang="en-US" dirty="0"/>
              <a:t>Also, if you want to control people, take away their pride. </a:t>
            </a:r>
            <a:endParaRPr lang="en-US" dirty="0" smtClean="0"/>
          </a:p>
          <a:p>
            <a:pPr marL="0" indent="0">
              <a:buNone/>
            </a:pPr>
            <a:r>
              <a:rPr lang="en-US" b="1" dirty="0" smtClean="0">
                <a:solidFill>
                  <a:srgbClr val="7030A0"/>
                </a:solidFill>
              </a:rPr>
              <a:t>Pride </a:t>
            </a:r>
            <a:r>
              <a:rPr lang="en-US" b="1" dirty="0">
                <a:solidFill>
                  <a:srgbClr val="7030A0"/>
                </a:solidFill>
              </a:rPr>
              <a:t>comes from your culture and knowing its proud history. </a:t>
            </a:r>
            <a:br>
              <a:rPr lang="en-US" b="1" dirty="0">
                <a:solidFill>
                  <a:srgbClr val="7030A0"/>
                </a:solidFill>
              </a:rPr>
            </a:br>
            <a:r>
              <a:rPr lang="en-US" b="1" dirty="0">
                <a:solidFill>
                  <a:srgbClr val="7030A0"/>
                </a:solidFill>
              </a:rPr>
              <a:t>Confucius said: "Study the past if you would define the future</a:t>
            </a:r>
            <a:r>
              <a:rPr lang="en-US" b="1" dirty="0" smtClean="0">
                <a:solidFill>
                  <a:srgbClr val="7030A0"/>
                </a:solidFill>
              </a:rPr>
              <a:t>.” The art being destroyed is literally thousands of years old</a:t>
            </a:r>
            <a:r>
              <a:rPr lang="en-US" b="1" dirty="0">
                <a:solidFill>
                  <a:srgbClr val="7030A0"/>
                </a:solidFill>
              </a:rPr>
              <a:t> </a:t>
            </a:r>
            <a:r>
              <a:rPr lang="en-US" b="1" dirty="0" smtClean="0">
                <a:solidFill>
                  <a:srgbClr val="7030A0"/>
                </a:solidFill>
              </a:rPr>
              <a:t>and cannot be replaced. </a:t>
            </a:r>
            <a:endParaRPr lang="en-US" b="1" dirty="0">
              <a:solidFill>
                <a:srgbClr val="7030A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9235" y="4614182"/>
            <a:ext cx="2228850" cy="2047875"/>
          </a:xfrm>
          <a:prstGeom prst="rect">
            <a:avLst/>
          </a:prstGeom>
        </p:spPr>
      </p:pic>
    </p:spTree>
    <p:extLst>
      <p:ext uri="{BB962C8B-B14F-4D97-AF65-F5344CB8AC3E}">
        <p14:creationId xmlns:p14="http://schemas.microsoft.com/office/powerpoint/2010/main" val="35118575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a:t>T</a:t>
            </a:r>
            <a:r>
              <a:rPr lang="en-US" dirty="0" smtClean="0"/>
              <a:t>hink about the fact that: </a:t>
            </a:r>
            <a:endParaRPr lang="en-US" dirty="0"/>
          </a:p>
        </p:txBody>
      </p:sp>
      <p:sp>
        <p:nvSpPr>
          <p:cNvPr id="3" name="Content Placeholder 2"/>
          <p:cNvSpPr>
            <a:spLocks noGrp="1"/>
          </p:cNvSpPr>
          <p:nvPr>
            <p:ph idx="1"/>
          </p:nvPr>
        </p:nvSpPr>
        <p:spPr/>
        <p:txBody>
          <a:bodyPr/>
          <a:lstStyle/>
          <a:p>
            <a:r>
              <a:rPr lang="en-US" dirty="0" smtClean="0"/>
              <a:t>In the U.S. you can not be arrested for making art that someone dislikes</a:t>
            </a:r>
          </a:p>
          <a:p>
            <a:r>
              <a:rPr lang="en-US" dirty="0" smtClean="0"/>
              <a:t>There are lots of places in this world where this is not true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6613" y="3894118"/>
            <a:ext cx="1447610" cy="217141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6225" y="3894118"/>
            <a:ext cx="2419350" cy="1885950"/>
          </a:xfrm>
          <a:prstGeom prst="rect">
            <a:avLst/>
          </a:prstGeom>
        </p:spPr>
      </p:pic>
    </p:spTree>
    <p:extLst>
      <p:ext uri="{BB962C8B-B14F-4D97-AF65-F5344CB8AC3E}">
        <p14:creationId xmlns:p14="http://schemas.microsoft.com/office/powerpoint/2010/main" val="40891450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Explore here-  </a:t>
            </a:r>
            <a:endParaRPr lang="en-US" dirty="0"/>
          </a:p>
        </p:txBody>
      </p:sp>
      <p:sp>
        <p:nvSpPr>
          <p:cNvPr id="3" name="Content Placeholder 2"/>
          <p:cNvSpPr>
            <a:spLocks noGrp="1"/>
          </p:cNvSpPr>
          <p:nvPr>
            <p:ph idx="1"/>
          </p:nvPr>
        </p:nvSpPr>
        <p:spPr>
          <a:xfrm>
            <a:off x="197427" y="1319645"/>
            <a:ext cx="11156373" cy="4857318"/>
          </a:xfrm>
        </p:spPr>
        <p:txBody>
          <a:bodyPr>
            <a:normAutofit/>
          </a:bodyPr>
          <a:lstStyle/>
          <a:p>
            <a:pPr marL="0" indent="0">
              <a:buNone/>
            </a:pPr>
            <a:endParaRPr lang="en-US" dirty="0">
              <a:hlinkClick r:id="rId2"/>
            </a:endParaRPr>
          </a:p>
          <a:p>
            <a:r>
              <a:rPr lang="en-US" dirty="0" smtClean="0">
                <a:hlinkClick r:id="rId2"/>
              </a:rPr>
              <a:t>https</a:t>
            </a:r>
            <a:r>
              <a:rPr lang="en-US" dirty="0">
                <a:hlinkClick r:id="rId2"/>
              </a:rPr>
              <a:t>://</a:t>
            </a:r>
            <a:r>
              <a:rPr lang="en-US" dirty="0" smtClean="0">
                <a:hlinkClick r:id="rId2"/>
              </a:rPr>
              <a:t>artsandculture.google.com/project/japanese-food?hl=en</a:t>
            </a:r>
            <a:endParaRPr lang="en-US" dirty="0" smtClean="0"/>
          </a:p>
          <a:p>
            <a:pPr marL="0" indent="0">
              <a:buNone/>
            </a:pPr>
            <a:r>
              <a:rPr lang="en-US" dirty="0" smtClean="0"/>
              <a:t>You can read and see short videos about sushi knives, table settings, tea ceremonies, sake, so much cool stuff here. The visual qualities of this cuisine is outstanding.  Make sure to scroll down and see the whole site. </a:t>
            </a:r>
          </a:p>
          <a:p>
            <a:pPr marL="0" indent="0">
              <a:buNone/>
            </a:pPr>
            <a:r>
              <a:rPr lang="en-US" dirty="0" smtClean="0"/>
              <a:t>To earn the 4 points for this lesson, post 2 pieces of information that you have learned.</a:t>
            </a:r>
          </a:p>
          <a:p>
            <a:pPr marL="0" indent="0">
              <a:buNone/>
            </a:pPr>
            <a:r>
              <a:rPr lang="en-US" b="1" dirty="0" smtClean="0">
                <a:solidFill>
                  <a:srgbClr val="FF0000"/>
                </a:solidFill>
              </a:rPr>
              <a:t>You will post this </a:t>
            </a:r>
            <a:r>
              <a:rPr lang="en-US" b="1" smtClean="0">
                <a:solidFill>
                  <a:srgbClr val="FF0000"/>
                </a:solidFill>
              </a:rPr>
              <a:t>under </a:t>
            </a:r>
            <a:r>
              <a:rPr lang="en-US" b="1" smtClean="0">
                <a:solidFill>
                  <a:srgbClr val="FF0000"/>
                </a:solidFill>
              </a:rPr>
              <a:t>Discussions </a:t>
            </a:r>
            <a:r>
              <a:rPr lang="en-US" b="1" smtClean="0">
                <a:solidFill>
                  <a:srgbClr val="FF0000"/>
                </a:solidFill>
              </a:rPr>
              <a:t>on </a:t>
            </a:r>
            <a:r>
              <a:rPr lang="en-US" b="1" dirty="0" smtClean="0">
                <a:solidFill>
                  <a:srgbClr val="FF0000"/>
                </a:solidFill>
              </a:rPr>
              <a:t>Blackboard</a:t>
            </a:r>
            <a:r>
              <a:rPr lang="en-US" b="1" dirty="0">
                <a:solidFill>
                  <a:srgbClr val="FF0000"/>
                </a:solidFill>
              </a:rPr>
              <a:t> </a:t>
            </a:r>
            <a:r>
              <a:rPr lang="en-US" b="1" dirty="0" smtClean="0">
                <a:solidFill>
                  <a:srgbClr val="FF0000"/>
                </a:solidFill>
              </a:rPr>
              <a:t>by </a:t>
            </a:r>
            <a:r>
              <a:rPr lang="en-US" b="1" u="sng" dirty="0" smtClean="0">
                <a:solidFill>
                  <a:srgbClr val="FF0000"/>
                </a:solidFill>
              </a:rPr>
              <a:t>midnight </a:t>
            </a:r>
            <a:r>
              <a:rPr lang="en-US" b="1" dirty="0" smtClean="0">
                <a:solidFill>
                  <a:srgbClr val="FF0000"/>
                </a:solidFill>
              </a:rPr>
              <a:t>April 16. You can do it early. </a:t>
            </a:r>
          </a:p>
          <a:p>
            <a:pPr marL="0" indent="0">
              <a:buNone/>
            </a:pPr>
            <a:endParaRPr lang="en-US" b="1" dirty="0" smtClean="0">
              <a:solidFill>
                <a:srgbClr val="FF0000"/>
              </a:solidFill>
            </a:endParaRPr>
          </a:p>
        </p:txBody>
      </p:sp>
    </p:spTree>
    <p:extLst>
      <p:ext uri="{BB962C8B-B14F-4D97-AF65-F5344CB8AC3E}">
        <p14:creationId xmlns:p14="http://schemas.microsoft.com/office/powerpoint/2010/main" val="37147593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get class participation and writing prompt points ….</a:t>
            </a:r>
            <a:endParaRPr lang="en-US" dirty="0"/>
          </a:p>
        </p:txBody>
      </p:sp>
      <p:sp>
        <p:nvSpPr>
          <p:cNvPr id="3" name="Content Placeholder 2"/>
          <p:cNvSpPr>
            <a:spLocks noGrp="1"/>
          </p:cNvSpPr>
          <p:nvPr>
            <p:ph idx="1"/>
          </p:nvPr>
        </p:nvSpPr>
        <p:spPr/>
        <p:txBody>
          <a:bodyPr/>
          <a:lstStyle/>
          <a:p>
            <a:pPr marL="0" indent="0">
              <a:buNone/>
            </a:pPr>
            <a:endParaRPr lang="en-US" b="1" dirty="0" smtClean="0">
              <a:solidFill>
                <a:srgbClr val="FF0000"/>
              </a:solidFill>
            </a:endParaRPr>
          </a:p>
          <a:p>
            <a:r>
              <a:rPr lang="en-US" b="1" dirty="0" smtClean="0">
                <a:solidFill>
                  <a:srgbClr val="FF0000"/>
                </a:solidFill>
              </a:rPr>
              <a:t>The </a:t>
            </a:r>
            <a:r>
              <a:rPr lang="en-US" b="1" dirty="0">
                <a:solidFill>
                  <a:srgbClr val="FF0000"/>
                </a:solidFill>
              </a:rPr>
              <a:t>Writing Prompt is due by </a:t>
            </a:r>
            <a:r>
              <a:rPr lang="en-US" b="1" dirty="0" smtClean="0">
                <a:solidFill>
                  <a:srgbClr val="FF0000"/>
                </a:solidFill>
              </a:rPr>
              <a:t>noon Thursday April 16. </a:t>
            </a:r>
            <a:r>
              <a:rPr lang="en-US" b="1" dirty="0">
                <a:solidFill>
                  <a:srgbClr val="FF0000"/>
                </a:solidFill>
              </a:rPr>
              <a:t>This is your attendance and class participation points.  </a:t>
            </a:r>
            <a:r>
              <a:rPr lang="en-US" b="1" dirty="0" smtClean="0">
                <a:solidFill>
                  <a:srgbClr val="FF0000"/>
                </a:solidFill>
              </a:rPr>
              <a:t>It will not be made available until Wednesday evening. </a:t>
            </a:r>
          </a:p>
          <a:p>
            <a:pPr marL="0" indent="0">
              <a:buNone/>
            </a:pPr>
            <a:endParaRPr lang="en-US" b="1" dirty="0">
              <a:solidFill>
                <a:srgbClr val="FF0000"/>
              </a:solidFill>
            </a:endParaRPr>
          </a:p>
          <a:p>
            <a:r>
              <a:rPr lang="en-US" b="1" dirty="0">
                <a:solidFill>
                  <a:srgbClr val="FF0000"/>
                </a:solidFill>
              </a:rPr>
              <a:t>Please post in </a:t>
            </a:r>
            <a:r>
              <a:rPr lang="en-US" b="1" dirty="0" smtClean="0">
                <a:solidFill>
                  <a:srgbClr val="FF0000"/>
                </a:solidFill>
              </a:rPr>
              <a:t>the correct </a:t>
            </a:r>
            <a:r>
              <a:rPr lang="en-US" b="1" dirty="0">
                <a:solidFill>
                  <a:srgbClr val="FF0000"/>
                </a:solidFill>
              </a:rPr>
              <a:t>section. There is one section for Writing Prompt and another section for What I Learned about Japanese food. </a:t>
            </a:r>
            <a:r>
              <a:rPr lang="en-US" b="1" dirty="0" smtClean="0">
                <a:solidFill>
                  <a:srgbClr val="FF0000"/>
                </a:solidFill>
              </a:rPr>
              <a:t>Keep them separate. Follow directions. It matters. </a:t>
            </a:r>
            <a:endParaRPr lang="en-US" b="1" dirty="0">
              <a:solidFill>
                <a:srgbClr val="FF0000"/>
              </a:solidFill>
            </a:endParaRPr>
          </a:p>
          <a:p>
            <a:endParaRPr lang="en-US" dirty="0"/>
          </a:p>
        </p:txBody>
      </p:sp>
    </p:spTree>
    <p:extLst>
      <p:ext uri="{BB962C8B-B14F-4D97-AF65-F5344CB8AC3E}">
        <p14:creationId xmlns:p14="http://schemas.microsoft.com/office/powerpoint/2010/main" val="6897912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are YOU an artist?</a:t>
            </a:r>
            <a:endParaRPr lang="en-US" dirty="0"/>
          </a:p>
        </p:txBody>
      </p:sp>
      <p:sp>
        <p:nvSpPr>
          <p:cNvPr id="3" name="Content Placeholder 2"/>
          <p:cNvSpPr>
            <a:spLocks noGrp="1"/>
          </p:cNvSpPr>
          <p:nvPr>
            <p:ph idx="1"/>
          </p:nvPr>
        </p:nvSpPr>
        <p:spPr/>
        <p:txBody>
          <a:bodyPr>
            <a:normAutofit lnSpcReduction="10000"/>
          </a:bodyPr>
          <a:lstStyle/>
          <a:p>
            <a:r>
              <a:rPr lang="en-US" dirty="0" smtClean="0"/>
              <a:t>Some people feel chefs are artists and some people feel chefs are craftspeople or technicians </a:t>
            </a:r>
          </a:p>
          <a:p>
            <a:r>
              <a:rPr lang="en-US" dirty="0" smtClean="0"/>
              <a:t>Next week we are going to discuss food photography and plate design. </a:t>
            </a:r>
          </a:p>
          <a:p>
            <a:r>
              <a:rPr lang="en-US" dirty="0" smtClean="0"/>
              <a:t>I often take my classes to the Museum of Modern Art because it is free with your student ID card. It is a seriously amazing museum with lots of wild stuff. If you have been bored by museums in the past you need to rethink this. Open your mind. </a:t>
            </a:r>
          </a:p>
          <a:p>
            <a:r>
              <a:rPr lang="en-US" dirty="0" smtClean="0"/>
              <a:t>The world is full</a:t>
            </a:r>
          </a:p>
          <a:p>
            <a:pPr marL="0" indent="0">
              <a:buNone/>
            </a:pPr>
            <a:r>
              <a:rPr lang="en-US" dirty="0" smtClean="0"/>
              <a:t>of treasures for you to witness!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03080" y="5130140"/>
            <a:ext cx="1950720" cy="146304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0138" y="545148"/>
            <a:ext cx="762000" cy="1145540"/>
          </a:xfrm>
          <a:prstGeom prst="rect">
            <a:avLst/>
          </a:prstGeom>
        </p:spPr>
      </p:pic>
    </p:spTree>
    <p:extLst>
      <p:ext uri="{BB962C8B-B14F-4D97-AF65-F5344CB8AC3E}">
        <p14:creationId xmlns:p14="http://schemas.microsoft.com/office/powerpoint/2010/main" val="41031834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Thursday classes this is Week 10</a:t>
            </a:r>
            <a:endParaRPr lang="en-US" dirty="0"/>
          </a:p>
        </p:txBody>
      </p:sp>
      <p:sp>
        <p:nvSpPr>
          <p:cNvPr id="3" name="Content Placeholder 2"/>
          <p:cNvSpPr>
            <a:spLocks noGrp="1"/>
          </p:cNvSpPr>
          <p:nvPr>
            <p:ph idx="1"/>
          </p:nvPr>
        </p:nvSpPr>
        <p:spPr/>
        <p:txBody>
          <a:bodyPr/>
          <a:lstStyle/>
          <a:p>
            <a:r>
              <a:rPr lang="en-US" b="1" dirty="0" smtClean="0"/>
              <a:t>Next Thursday April 23 will be Week 11</a:t>
            </a:r>
          </a:p>
          <a:p>
            <a:r>
              <a:rPr lang="en-US" b="1" dirty="0" smtClean="0"/>
              <a:t>The blogging assignment is due Week 11 if you have not done it yet. That is posted on Open Lab.</a:t>
            </a:r>
          </a:p>
          <a:p>
            <a:r>
              <a:rPr lang="en-US" b="1" dirty="0" smtClean="0"/>
              <a:t>Revised assignments are all posted on CONTENT as well as a copy of the revised calendar.</a:t>
            </a:r>
          </a:p>
          <a:p>
            <a:endParaRPr lang="en-US" b="1" dirty="0"/>
          </a:p>
          <a:p>
            <a:r>
              <a:rPr lang="en-US" b="1" dirty="0" smtClean="0"/>
              <a:t>E-mail me if you need anything or have questions. </a:t>
            </a:r>
            <a:endParaRPr lang="en-US" b="1" dirty="0"/>
          </a:p>
        </p:txBody>
      </p:sp>
    </p:spTree>
    <p:extLst>
      <p:ext uri="{BB962C8B-B14F-4D97-AF65-F5344CB8AC3E}">
        <p14:creationId xmlns:p14="http://schemas.microsoft.com/office/powerpoint/2010/main" val="37411448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b="1" dirty="0" smtClean="0">
                <a:latin typeface="Arial Black" panose="020B0A04020102020204" pitchFamily="34" charset="0"/>
              </a:rPr>
              <a:t>Knowing basics of art is a skill that can be used in many ways as a restauranteur- who designs the interior of your dining room?</a:t>
            </a:r>
            <a:r>
              <a:rPr lang="en-US" dirty="0" smtClean="0"/>
              <a:t/>
            </a:r>
            <a:br>
              <a:rPr lang="en-US" dirty="0" smtClean="0"/>
            </a:br>
            <a:endParaRPr lang="en-US" dirty="0"/>
          </a:p>
        </p:txBody>
      </p:sp>
      <p:pic>
        <p:nvPicPr>
          <p:cNvPr id="2050" name="Picture 2" descr="http://waterfrontsf.com/waterfrontsf.com/userimages/HomePage5_lrg_78140.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68947" y="2884488"/>
            <a:ext cx="2067458" cy="159721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minervas.net/images/jqg_1353953693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2304" y="2607469"/>
            <a:ext cx="12031028" cy="4250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3312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latin typeface="Arial Black" panose="020B0A04020102020204" pitchFamily="34" charset="0"/>
              </a:rPr>
              <a:t>How about the linen, the uniforms? Your logo, your menu? Are you going to pay someone to design this stuff?</a:t>
            </a:r>
            <a:endParaRPr lang="en-US" sz="3600" b="1" dirty="0">
              <a:latin typeface="Arial Black" panose="020B0A04020102020204" pitchFamily="34" charset="0"/>
            </a:endParaRPr>
          </a:p>
        </p:txBody>
      </p:sp>
      <p:sp>
        <p:nvSpPr>
          <p:cNvPr id="3" name="Content Placeholder 2"/>
          <p:cNvSpPr>
            <a:spLocks noGrp="1"/>
          </p:cNvSpPr>
          <p:nvPr>
            <p:ph idx="1"/>
          </p:nvPr>
        </p:nvSpPr>
        <p:spPr>
          <a:xfrm>
            <a:off x="520700" y="4176713"/>
            <a:ext cx="10833100" cy="1970087"/>
          </a:xfrm>
        </p:spPr>
        <p:txBody>
          <a:bodyPr/>
          <a:lstStyle/>
          <a:p>
            <a:endParaRPr lang="en-US" dirty="0" smtClean="0"/>
          </a:p>
          <a:p>
            <a:r>
              <a:rPr lang="en-US" dirty="0" smtClean="0"/>
              <a:t>If you are paying a designer, you should at least have a basic understanding of artistic concepts so you can supervise their work. Is it your money they’re spending? Knowledge is power. </a:t>
            </a:r>
          </a:p>
          <a:p>
            <a:pPr marL="0" indent="0">
              <a:buNone/>
            </a:pPr>
            <a:endParaRPr lang="en-US" dirty="0"/>
          </a:p>
        </p:txBody>
      </p:sp>
      <p:pic>
        <p:nvPicPr>
          <p:cNvPr id="3074" name="Picture 2" descr="Image result for restaurant pho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64" y="2033580"/>
            <a:ext cx="3230880" cy="231648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photos wai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9175" y="2033588"/>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999426" y="6673334"/>
            <a:ext cx="242374" cy="369332"/>
          </a:xfrm>
          <a:prstGeom prst="rect">
            <a:avLst/>
          </a:prstGeom>
        </p:spPr>
        <p:txBody>
          <a:bodyPr wrap="none">
            <a:spAutoFit/>
          </a:bodyPr>
          <a:lstStyle/>
          <a:p>
            <a:r>
              <a:rPr lang="en-US" dirty="0" smtClean="0"/>
              <a:t>I</a:t>
            </a:r>
            <a:endParaRPr lang="en-US" dirty="0"/>
          </a:p>
        </p:txBody>
      </p:sp>
      <p:pic>
        <p:nvPicPr>
          <p:cNvPr id="3078" name="Picture 6" descr="http://www.uniform-ties.com/images/catering-servic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5475" y="1824037"/>
            <a:ext cx="4048125" cy="2686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5990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 are basics in art that relate to how you plate your food: </a:t>
            </a:r>
            <a:endParaRPr lang="en-US" dirty="0"/>
          </a:p>
        </p:txBody>
      </p:sp>
      <p:sp>
        <p:nvSpPr>
          <p:cNvPr id="3" name="Content Placeholder 2"/>
          <p:cNvSpPr>
            <a:spLocks noGrp="1"/>
          </p:cNvSpPr>
          <p:nvPr>
            <p:ph idx="1"/>
          </p:nvPr>
        </p:nvSpPr>
        <p:spPr>
          <a:xfrm>
            <a:off x="422275" y="2506662"/>
            <a:ext cx="10515600" cy="4351338"/>
          </a:xfrm>
        </p:spPr>
        <p:txBody>
          <a:bodyPr/>
          <a:lstStyle/>
          <a:p>
            <a:pPr marL="0" indent="0">
              <a:buNone/>
            </a:pPr>
            <a:r>
              <a:rPr lang="en-US" dirty="0" smtClean="0"/>
              <a:t>Basics in composition include:</a:t>
            </a:r>
          </a:p>
          <a:p>
            <a:r>
              <a:rPr lang="en-US" dirty="0" smtClean="0"/>
              <a:t>Height</a:t>
            </a:r>
          </a:p>
          <a:p>
            <a:r>
              <a:rPr lang="en-US" dirty="0" smtClean="0"/>
              <a:t>Color</a:t>
            </a:r>
          </a:p>
          <a:p>
            <a:r>
              <a:rPr lang="en-US" dirty="0" smtClean="0"/>
              <a:t>Texture</a:t>
            </a:r>
          </a:p>
          <a:p>
            <a:r>
              <a:rPr lang="en-US" dirty="0" smtClean="0"/>
              <a:t>Shape</a:t>
            </a:r>
          </a:p>
          <a:p>
            <a:endParaRPr lang="en-US" dirty="0"/>
          </a:p>
          <a:p>
            <a:r>
              <a:rPr lang="en-US" dirty="0" smtClean="0"/>
              <a:t>You can add taste to yours!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66230" y="3706280"/>
            <a:ext cx="4787570" cy="2995574"/>
          </a:xfrm>
          <a:prstGeom prst="rect">
            <a:avLst/>
          </a:prstGeom>
        </p:spPr>
      </p:pic>
      <p:pic>
        <p:nvPicPr>
          <p:cNvPr id="1026" name="Picture 2" descr="Image result for fancy plate of food 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1739" y="1189458"/>
            <a:ext cx="2202561" cy="2108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8498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071" y="608852"/>
            <a:ext cx="10515600" cy="1325563"/>
          </a:xfrm>
        </p:spPr>
        <p:txBody>
          <a:bodyPr/>
          <a:lstStyle/>
          <a:p>
            <a:r>
              <a:rPr lang="en-US" b="1" dirty="0" smtClean="0"/>
              <a:t>Why are artists important? </a:t>
            </a:r>
            <a:endParaRPr lang="en-US" b="1" dirty="0"/>
          </a:p>
        </p:txBody>
      </p:sp>
      <p:sp>
        <p:nvSpPr>
          <p:cNvPr id="3" name="Content Placeholder 2"/>
          <p:cNvSpPr>
            <a:spLocks noGrp="1"/>
          </p:cNvSpPr>
          <p:nvPr>
            <p:ph idx="1"/>
          </p:nvPr>
        </p:nvSpPr>
        <p:spPr>
          <a:xfrm>
            <a:off x="203777" y="1134314"/>
            <a:ext cx="10515600" cy="2855320"/>
          </a:xfrm>
        </p:spPr>
        <p:txBody>
          <a:bodyPr>
            <a:normAutofit/>
          </a:bodyPr>
          <a:lstStyle/>
          <a:p>
            <a:endParaRPr lang="en-US" dirty="0" smtClean="0"/>
          </a:p>
          <a:p>
            <a:r>
              <a:rPr lang="en-US" dirty="0" smtClean="0"/>
              <a:t>Artists often comment on conditions in the world before a society is ready to discuss that issue. Artists often “lead” with new ideas and then those ideas become mainstream. Artists are creative thinkers who are often on the frontlines of social issues. </a:t>
            </a:r>
          </a:p>
          <a:p>
            <a:pPr marL="0" indent="0">
              <a:buNone/>
            </a:pPr>
            <a:r>
              <a:rPr lang="en-US" dirty="0" smtClean="0"/>
              <a:t>  </a:t>
            </a:r>
            <a:endParaRPr lang="en-US" dirty="0"/>
          </a:p>
        </p:txBody>
      </p:sp>
      <p:pic>
        <p:nvPicPr>
          <p:cNvPr id="4098" name="Picture 2" descr="http://upload.wikimedia.org/wikipedia/commons/thumb/a/a3/%22An%27_the_stars_began_to_fall.%22_by_Aaron_Douglas.jpg/640px-%22An%27_the_stars_began_to_fall.%22_by_Aaron_Dougl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03291" y="3658743"/>
            <a:ext cx="2194560" cy="3199257"/>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Image result for anti slavery art"/>
          <p:cNvSpPr>
            <a:spLocks noChangeAspect="1" noChangeArrowheads="1"/>
          </p:cNvSpPr>
          <p:nvPr/>
        </p:nvSpPr>
        <p:spPr bwMode="auto">
          <a:xfrm>
            <a:off x="155575" y="-144463"/>
            <a:ext cx="4538648" cy="45386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Image result for anti slavery art"/>
          <p:cNvSpPr>
            <a:spLocks noChangeAspect="1" noChangeArrowheads="1"/>
          </p:cNvSpPr>
          <p:nvPr/>
        </p:nvSpPr>
        <p:spPr bwMode="auto">
          <a:xfrm flipH="1" flipV="1">
            <a:off x="612775" y="312738"/>
            <a:ext cx="4221148" cy="422116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6" descr="Image result for anti slavery 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8" descr="Image result for anti slavery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10" descr="Image result for anti slavery 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1" name="Picture 10"/>
          <p:cNvPicPr>
            <a:picLocks noChangeAspect="1"/>
          </p:cNvPicPr>
          <p:nvPr/>
        </p:nvPicPr>
        <p:blipFill>
          <a:blip r:embed="rId3"/>
          <a:stretch>
            <a:fillRect/>
          </a:stretch>
        </p:blipFill>
        <p:spPr>
          <a:xfrm>
            <a:off x="4942219" y="3306294"/>
            <a:ext cx="3170301" cy="3559112"/>
          </a:xfrm>
          <a:prstGeom prst="rect">
            <a:avLst/>
          </a:prstGeom>
        </p:spPr>
      </p:pic>
    </p:spTree>
    <p:extLst>
      <p:ext uri="{BB962C8B-B14F-4D97-AF65-F5344CB8AC3E}">
        <p14:creationId xmlns:p14="http://schemas.microsoft.com/office/powerpoint/2010/main" val="40637279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French Revolution? 1789-1799</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One reason we have restaurants is the French Revolution. </a:t>
            </a:r>
          </a:p>
          <a:p>
            <a:pPr marL="0" indent="0">
              <a:buNone/>
            </a:pPr>
            <a:r>
              <a:rPr lang="en-US" dirty="0" smtClean="0"/>
              <a:t>Where did the chefs work before this? </a:t>
            </a:r>
          </a:p>
          <a:p>
            <a:pPr marL="0" indent="0">
              <a:buNone/>
            </a:pPr>
            <a:endParaRPr lang="en-US" dirty="0" smtClean="0"/>
          </a:p>
          <a:p>
            <a:pPr marL="0" indent="0">
              <a:buNone/>
            </a:pPr>
            <a:r>
              <a:rPr lang="en-US" dirty="0" smtClean="0"/>
              <a:t>By </a:t>
            </a:r>
            <a:r>
              <a:rPr lang="en-US" dirty="0"/>
              <a:t>1789, the starving French masses could no longer be controlled. Looting and riots erupted throughout Paris, ushering in the French Revolution.</a:t>
            </a:r>
          </a:p>
          <a:p>
            <a:pPr marL="0" indent="0">
              <a:buNone/>
            </a:pPr>
            <a:endParaRPr lang="en-US" dirty="0" smtClean="0"/>
          </a:p>
          <a:p>
            <a:pPr marL="0" indent="0">
              <a:buNone/>
            </a:pPr>
            <a:r>
              <a:rPr lang="en-US" dirty="0" smtClean="0"/>
              <a:t>Reign </a:t>
            </a:r>
            <a:r>
              <a:rPr lang="en-US" dirty="0"/>
              <a:t>of Terror of 1793-94, when anyone suspected of ties to the aristocracy risked facing the guillotine. </a:t>
            </a:r>
            <a:r>
              <a:rPr lang="en-US" dirty="0" smtClean="0"/>
              <a:t>Teachers, painters, writers, chefs, fled the country. </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9350" y="195262"/>
            <a:ext cx="2152650" cy="2124075"/>
          </a:xfrm>
          <a:prstGeom prst="rect">
            <a:avLst/>
          </a:prstGeom>
        </p:spPr>
      </p:pic>
    </p:spTree>
    <p:extLst>
      <p:ext uri="{BB962C8B-B14F-4D97-AF65-F5344CB8AC3E}">
        <p14:creationId xmlns:p14="http://schemas.microsoft.com/office/powerpoint/2010/main" val="15290200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Revolution? Who was the first to go? </a:t>
            </a:r>
            <a:endParaRPr lang="en-US" dirty="0"/>
          </a:p>
        </p:txBody>
      </p:sp>
      <p:sp>
        <p:nvSpPr>
          <p:cNvPr id="3" name="Content Placeholder 2"/>
          <p:cNvSpPr>
            <a:spLocks noGrp="1"/>
          </p:cNvSpPr>
          <p:nvPr>
            <p:ph idx="1"/>
          </p:nvPr>
        </p:nvSpPr>
        <p:spPr/>
        <p:txBody>
          <a:bodyPr/>
          <a:lstStyle/>
          <a:p>
            <a:r>
              <a:rPr lang="en-US" dirty="0">
                <a:hlinkClick r:id="rId2" tooltip="People's Republic of China"/>
              </a:rPr>
              <a:t>China</a:t>
            </a:r>
            <a:r>
              <a:rPr lang="en-US" dirty="0"/>
              <a:t> from 1966 until 1976. Set into motion by </a:t>
            </a:r>
            <a:r>
              <a:rPr lang="en-US" dirty="0">
                <a:hlinkClick r:id="rId3" tooltip="Mao Zedong"/>
              </a:rPr>
              <a:t>Mao Zedong</a:t>
            </a:r>
            <a:r>
              <a:rPr lang="en-US" dirty="0"/>
              <a:t>, then </a:t>
            </a:r>
            <a:r>
              <a:rPr lang="en-US" dirty="0">
                <a:hlinkClick r:id="rId4" tooltip="Chairman"/>
              </a:rPr>
              <a:t>Chairman</a:t>
            </a:r>
            <a:r>
              <a:rPr lang="en-US" dirty="0"/>
              <a:t> of the </a:t>
            </a:r>
            <a:r>
              <a:rPr lang="en-US" dirty="0">
                <a:hlinkClick r:id="rId5" tooltip="Communist Party of China"/>
              </a:rPr>
              <a:t>Communist Party of </a:t>
            </a:r>
            <a:r>
              <a:rPr lang="en-US" dirty="0" smtClean="0">
                <a:hlinkClick r:id="rId5" tooltip="Communist Party of China"/>
              </a:rPr>
              <a:t>China</a:t>
            </a:r>
            <a:r>
              <a:rPr lang="en-US" dirty="0" smtClean="0"/>
              <a:t>. The goal of the revolution was to “preserve </a:t>
            </a:r>
            <a:r>
              <a:rPr lang="en-US" dirty="0"/>
              <a:t>'true' Communist </a:t>
            </a:r>
            <a:r>
              <a:rPr lang="en-US" dirty="0" smtClean="0"/>
              <a:t>ideology.”</a:t>
            </a:r>
          </a:p>
          <a:p>
            <a:r>
              <a:rPr lang="en-US" dirty="0" smtClean="0"/>
              <a:t>Many </a:t>
            </a:r>
            <a:r>
              <a:rPr lang="en-US" dirty="0"/>
              <a:t>artists </a:t>
            </a:r>
            <a:r>
              <a:rPr lang="en-US" dirty="0" smtClean="0"/>
              <a:t>were </a:t>
            </a:r>
            <a:r>
              <a:rPr lang="en-US" dirty="0"/>
              <a:t>assigned to manual </a:t>
            </a:r>
            <a:r>
              <a:rPr lang="en-US" dirty="0" smtClean="0"/>
              <a:t>labor</a:t>
            </a:r>
            <a:r>
              <a:rPr lang="en-US" dirty="0"/>
              <a:t>, </a:t>
            </a:r>
            <a:r>
              <a:rPr lang="en-US" dirty="0" smtClean="0"/>
              <a:t>jailed, or just disappeared in the middle of the night.  Artists, writers and musicians  </a:t>
            </a:r>
            <a:r>
              <a:rPr lang="en-US" dirty="0"/>
              <a:t>were </a:t>
            </a:r>
            <a:r>
              <a:rPr lang="en-US" dirty="0" smtClean="0"/>
              <a:t>told what to produce and it had to always glorify communism.</a:t>
            </a:r>
          </a:p>
          <a:p>
            <a:endParaRPr lang="en-US" dirty="0"/>
          </a:p>
        </p:txBody>
      </p:sp>
      <p:sp>
        <p:nvSpPr>
          <p:cNvPr id="4" name="AutoShape 2" descr="Image result for cultural revolution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Image result for cultural revolution 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6" descr="Image result for cultural revolution ar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7" name="Picture 6"/>
          <p:cNvPicPr>
            <a:picLocks noChangeAspect="1"/>
          </p:cNvPicPr>
          <p:nvPr/>
        </p:nvPicPr>
        <p:blipFill>
          <a:blip r:embed="rId6"/>
          <a:stretch>
            <a:fillRect/>
          </a:stretch>
        </p:blipFill>
        <p:spPr>
          <a:xfrm>
            <a:off x="2317750" y="4641850"/>
            <a:ext cx="2552700" cy="1790700"/>
          </a:xfrm>
          <a:prstGeom prst="rect">
            <a:avLst/>
          </a:prstGeom>
        </p:spPr>
      </p:pic>
      <p:pic>
        <p:nvPicPr>
          <p:cNvPr id="3080" name="Picture 8" descr="Image result for cultural revolution ar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43875" y="4584699"/>
            <a:ext cx="2466975" cy="184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0162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291" y="200874"/>
            <a:ext cx="10515600" cy="1325563"/>
          </a:xfrm>
        </p:spPr>
        <p:txBody>
          <a:bodyPr/>
          <a:lstStyle/>
          <a:p>
            <a:r>
              <a:rPr lang="en-US" dirty="0" smtClean="0"/>
              <a:t>2015 in Syria-destroying artifacts that are thousands of years old </a:t>
            </a:r>
            <a:endParaRPr lang="en-US" dirty="0"/>
          </a:p>
        </p:txBody>
      </p:sp>
      <p:pic>
        <p:nvPicPr>
          <p:cNvPr id="5122" name="Picture 2" descr="http://ts1.mm.bing.net/th?&amp;id=HN.608034101065547788&amp;w=300&amp;h=300&amp;c=0&amp;pid=1.9&amp;rs=0&amp;p=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686927" y="1465659"/>
            <a:ext cx="2857500" cy="19431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newageislam.com/picture_library/Iraq-Shrine-30-06-New-Age-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9455" y="4612767"/>
            <a:ext cx="4348163" cy="224523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www.thegatewaypundit.com/wp-content/uploads/2014/06/isis-mosul-statue-1024x57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3" y="1465659"/>
            <a:ext cx="8680704" cy="4874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7842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 this very short article </a:t>
            </a:r>
            <a:endParaRPr lang="en-US" dirty="0"/>
          </a:p>
        </p:txBody>
      </p:sp>
      <p:sp>
        <p:nvSpPr>
          <p:cNvPr id="3" name="Content Placeholder 2"/>
          <p:cNvSpPr>
            <a:spLocks noGrp="1"/>
          </p:cNvSpPr>
          <p:nvPr>
            <p:ph idx="1"/>
          </p:nvPr>
        </p:nvSpPr>
        <p:spPr/>
        <p:txBody>
          <a:bodyPr/>
          <a:lstStyle/>
          <a:p>
            <a:r>
              <a:rPr lang="en-US" dirty="0">
                <a:hlinkClick r:id="rId2"/>
              </a:rPr>
              <a:t>https://www.nbcnews.com/storyline/isis-terror/isis-n315451</a:t>
            </a:r>
            <a:endParaRPr lang="en-US" dirty="0"/>
          </a:p>
        </p:txBody>
      </p:sp>
    </p:spTree>
    <p:extLst>
      <p:ext uri="{BB962C8B-B14F-4D97-AF65-F5344CB8AC3E}">
        <p14:creationId xmlns:p14="http://schemas.microsoft.com/office/powerpoint/2010/main" val="35616690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3.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5.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TotalTime>
  <Words>680</Words>
  <Application>Microsoft Office PowerPoint</Application>
  <PresentationFormat>Widescreen</PresentationFormat>
  <Paragraphs>70</Paragraphs>
  <Slides>16</Slides>
  <Notes>0</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16</vt:i4>
      </vt:variant>
    </vt:vector>
  </HeadingPairs>
  <TitlesOfParts>
    <vt:vector size="27" baseType="lpstr">
      <vt:lpstr>Arial</vt:lpstr>
      <vt:lpstr>Arial Black</vt:lpstr>
      <vt:lpstr>Calibri</vt:lpstr>
      <vt:lpstr>Calibri Light</vt:lpstr>
      <vt:lpstr>Century Gothic</vt:lpstr>
      <vt:lpstr>Wingdings 3</vt:lpstr>
      <vt:lpstr>Office Theme</vt:lpstr>
      <vt:lpstr>1_Office Theme</vt:lpstr>
      <vt:lpstr>Slice</vt:lpstr>
      <vt:lpstr>2_Office Theme</vt:lpstr>
      <vt:lpstr>3_Office Theme</vt:lpstr>
      <vt:lpstr>Art and Food </vt:lpstr>
      <vt:lpstr>  Knowing basics of art is a skill that can be used in many ways as a restauranteur- who designs the interior of your dining room? </vt:lpstr>
      <vt:lpstr>How about the linen, the uniforms? Your logo, your menu? Are you going to pay someone to design this stuff?</vt:lpstr>
      <vt:lpstr>There are basics in art that relate to how you plate your food: </vt:lpstr>
      <vt:lpstr>Why are artists important? </vt:lpstr>
      <vt:lpstr>French Revolution? 1789-1799</vt:lpstr>
      <vt:lpstr>Cultural Revolution? Who was the first to go? </vt:lpstr>
      <vt:lpstr>2015 in Syria-destroying artifacts that are thousands of years old </vt:lpstr>
      <vt:lpstr>Read this very short article </vt:lpstr>
      <vt:lpstr>Why? Artists QUESTION things and look at things in a new way. </vt:lpstr>
      <vt:lpstr>2 reasons why art is dangerous to oppressors:</vt:lpstr>
      <vt:lpstr> Think about the fact that: </vt:lpstr>
      <vt:lpstr>Explore here-  </vt:lpstr>
      <vt:lpstr>To get class participation and writing prompt points ….</vt:lpstr>
      <vt:lpstr>So, are YOU an artist?</vt:lpstr>
      <vt:lpstr>For Thursday classes this is Week 10</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Stewart</dc:creator>
  <cp:lastModifiedBy>Owner</cp:lastModifiedBy>
  <cp:revision>55</cp:revision>
  <dcterms:created xsi:type="dcterms:W3CDTF">2015-03-08T00:16:40Z</dcterms:created>
  <dcterms:modified xsi:type="dcterms:W3CDTF">2020-04-14T17:11:41Z</dcterms:modified>
</cp:coreProperties>
</file>