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/>
    <p:restoredTop sz="94316"/>
  </p:normalViewPr>
  <p:slideViewPr>
    <p:cSldViewPr snapToGrid="0" snapToObjects="1">
      <p:cViewPr>
        <p:scale>
          <a:sx n="91" d="100"/>
          <a:sy n="91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Countries of Africa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Mariama B &amp; </a:t>
            </a:r>
            <a:r>
              <a:rPr lang="en-US" sz="2400" dirty="0" err="1" smtClean="0"/>
              <a:t>Fatoumata</a:t>
            </a:r>
            <a:r>
              <a:rPr lang="en-US" sz="2400" dirty="0" smtClean="0"/>
              <a:t>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7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of 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countries in West Africa</a:t>
            </a:r>
          </a:p>
          <a:p>
            <a:r>
              <a:rPr lang="en-US" dirty="0" smtClean="0"/>
              <a:t>Population of 362 million (2016)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90" y="1720525"/>
            <a:ext cx="6731585" cy="51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Culture/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is the predominant religion of West Africa</a:t>
            </a:r>
          </a:p>
          <a:p>
            <a:r>
              <a:rPr lang="en-US" dirty="0" smtClean="0"/>
              <a:t>Christianity is another religion in </a:t>
            </a:r>
            <a:r>
              <a:rPr lang="en-US" dirty="0" smtClean="0"/>
              <a:t>West </a:t>
            </a:r>
            <a:r>
              <a:rPr lang="en-US" dirty="0" smtClean="0"/>
              <a:t>Africa (primarily Ghana and Nigeria)</a:t>
            </a:r>
          </a:p>
          <a:p>
            <a:r>
              <a:rPr lang="en-US" dirty="0" smtClean="0"/>
              <a:t> Each country has it’s own language and it varies depending on the colonization of Africa </a:t>
            </a:r>
          </a:p>
          <a:p>
            <a:r>
              <a:rPr lang="en-US" dirty="0" smtClean="0"/>
              <a:t>French, English and Portuguese predominate in Southern and Coastal </a:t>
            </a:r>
            <a:r>
              <a:rPr lang="en-US" dirty="0" err="1" smtClean="0"/>
              <a:t>subregions</a:t>
            </a:r>
            <a:r>
              <a:rPr lang="en-US" dirty="0" smtClean="0"/>
              <a:t>, whilst Arabic spreads inland northwards.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9453"/>
            <a:ext cx="4282068" cy="2564781"/>
          </a:xfrm>
        </p:spPr>
        <p:txBody>
          <a:bodyPr/>
          <a:lstStyle/>
          <a:p>
            <a:r>
              <a:rPr lang="en-US" dirty="0" smtClean="0"/>
              <a:t>Cuisine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156117"/>
            <a:ext cx="6281873" cy="5895691"/>
          </a:xfrm>
        </p:spPr>
        <p:txBody>
          <a:bodyPr/>
          <a:lstStyle/>
          <a:p>
            <a:r>
              <a:rPr lang="en-US" dirty="0" smtClean="0"/>
              <a:t> West Africa tends to rely on heavy starchy foods</a:t>
            </a:r>
          </a:p>
          <a:p>
            <a:r>
              <a:rPr lang="en-US" dirty="0" smtClean="0"/>
              <a:t>Typically uses hot spices, chili pepper, or sauces such as peanuts</a:t>
            </a:r>
          </a:p>
          <a:p>
            <a:r>
              <a:rPr lang="en-US" dirty="0" smtClean="0"/>
              <a:t>Staple grain depends on the countries but corn is common in </a:t>
            </a:r>
            <a:r>
              <a:rPr lang="en-US" dirty="0" smtClean="0"/>
              <a:t>many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Fish is an important source of </a:t>
            </a:r>
            <a:r>
              <a:rPr lang="en-US" dirty="0" smtClean="0"/>
              <a:t>protein</a:t>
            </a:r>
            <a:endParaRPr lang="en-US" dirty="0" smtClean="0"/>
          </a:p>
          <a:p>
            <a:r>
              <a:rPr lang="en-US" dirty="0" smtClean="0"/>
              <a:t>Cattle, goats and </a:t>
            </a:r>
            <a:r>
              <a:rPr lang="en-US" dirty="0" smtClean="0"/>
              <a:t>sheep are </a:t>
            </a:r>
            <a:r>
              <a:rPr lang="en-US" dirty="0" smtClean="0"/>
              <a:t>raised by families, meat is a luxury to the poor families</a:t>
            </a:r>
          </a:p>
          <a:p>
            <a:r>
              <a:rPr lang="en-US" dirty="0" err="1" smtClean="0"/>
              <a:t>Fufu</a:t>
            </a:r>
            <a:r>
              <a:rPr lang="en-US" dirty="0" smtClean="0"/>
              <a:t> – made from root vegetables such as yams, </a:t>
            </a:r>
            <a:r>
              <a:rPr lang="en-US" dirty="0" err="1" smtClean="0"/>
              <a:t>cocoyams</a:t>
            </a:r>
            <a:r>
              <a:rPr lang="en-US" dirty="0" smtClean="0"/>
              <a:t>, or cassava, usually paired with </a:t>
            </a:r>
            <a:r>
              <a:rPr lang="en-US" dirty="0" smtClean="0"/>
              <a:t> </a:t>
            </a:r>
            <a:r>
              <a:rPr lang="en-US" dirty="0" smtClean="0"/>
              <a:t>sauce or </a:t>
            </a:r>
            <a:r>
              <a:rPr lang="en-US" dirty="0" smtClean="0"/>
              <a:t>stew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382" y="4549890"/>
            <a:ext cx="3462165" cy="23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Nigeria has the largest population in West Africa </a:t>
            </a:r>
          </a:p>
          <a:p>
            <a:r>
              <a:rPr lang="en-US" dirty="0" smtClean="0"/>
              <a:t>Between 1650-1900 it is estimated that more then 55%  of the 10 million enslaved Africans taken to the Americas, Europe and Caribbean were from </a:t>
            </a:r>
            <a:r>
              <a:rPr lang="en-US" dirty="0" smtClean="0"/>
              <a:t>West Africa</a:t>
            </a:r>
            <a:endParaRPr lang="en-US" dirty="0" smtClean="0"/>
          </a:p>
          <a:p>
            <a:r>
              <a:rPr lang="en-US" dirty="0" smtClean="0"/>
              <a:t>Ghana is the second largest producer of cocoa in the </a:t>
            </a:r>
            <a:r>
              <a:rPr lang="en-US" dirty="0" smtClean="0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 Attire </a:t>
            </a:r>
            <a:r>
              <a:rPr lang="en-US" dirty="0" smtClean="0"/>
              <a:t>from </a:t>
            </a:r>
            <a:r>
              <a:rPr lang="en-US"/>
              <a:t>y</a:t>
            </a:r>
            <a:r>
              <a:rPr lang="en-US" smtClean="0"/>
              <a:t>our chefs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Mariama</a:t>
            </a:r>
            <a:r>
              <a:rPr lang="en-US" dirty="0" smtClean="0"/>
              <a:t> and </a:t>
            </a:r>
            <a:r>
              <a:rPr lang="en-US" dirty="0" err="1" smtClean="0"/>
              <a:t>Fatoumata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09" y="0"/>
            <a:ext cx="4118949" cy="65243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2777" y="1272748"/>
            <a:ext cx="6524369" cy="39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107</TotalTime>
  <Words>218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Atlas</vt:lpstr>
      <vt:lpstr>Countries of Africa</vt:lpstr>
      <vt:lpstr>Countries of West Africa</vt:lpstr>
      <vt:lpstr>Culture/ Religion</vt:lpstr>
      <vt:lpstr>Cuisine </vt:lpstr>
      <vt:lpstr>Facts </vt:lpstr>
      <vt:lpstr>African Attire from your chefs Mariama and Fatoumata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CountAfrica</dc:title>
  <dc:creator>Mariama.Bah@mail.citytech.cuny.edu</dc:creator>
  <cp:lastModifiedBy>Claire Stewart</cp:lastModifiedBy>
  <cp:revision>13</cp:revision>
  <dcterms:created xsi:type="dcterms:W3CDTF">2017-10-30T14:56:17Z</dcterms:created>
  <dcterms:modified xsi:type="dcterms:W3CDTF">2017-11-01T12:43:36Z</dcterms:modified>
</cp:coreProperties>
</file>