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08" d="100"/>
          <a:sy n="108" d="100"/>
        </p:scale>
        <p:origin x="11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892CA-3D78-4148-998D-7E19EF55E0B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CE68C3-ED55-43B1-95AA-D51780E52022}">
      <dgm:prSet/>
      <dgm:spPr/>
      <dgm:t>
        <a:bodyPr/>
        <a:lstStyle/>
        <a:p>
          <a:r>
            <a:rPr lang="en-US"/>
            <a:t>Some game audio artists have different approaches. </a:t>
          </a:r>
        </a:p>
      </dgm:t>
    </dgm:pt>
    <dgm:pt modelId="{B7D55307-84D5-4705-A014-0BB665AF5AD6}" type="parTrans" cxnId="{DB586D52-55BB-46BF-9CE4-F62C81934926}">
      <dgm:prSet/>
      <dgm:spPr/>
      <dgm:t>
        <a:bodyPr/>
        <a:lstStyle/>
        <a:p>
          <a:endParaRPr lang="en-US"/>
        </a:p>
      </dgm:t>
    </dgm:pt>
    <dgm:pt modelId="{AFBF193B-9D31-445C-9E55-07960638FDA0}" type="sibTrans" cxnId="{DB586D52-55BB-46BF-9CE4-F62C81934926}">
      <dgm:prSet/>
      <dgm:spPr/>
      <dgm:t>
        <a:bodyPr/>
        <a:lstStyle/>
        <a:p>
          <a:endParaRPr lang="en-US"/>
        </a:p>
      </dgm:t>
    </dgm:pt>
    <dgm:pt modelId="{F95DB984-30D1-45F0-BC97-792C1282C7AD}">
      <dgm:prSet/>
      <dgm:spPr/>
      <dgm:t>
        <a:bodyPr/>
        <a:lstStyle/>
        <a:p>
          <a:r>
            <a:rPr lang="en-US" dirty="0"/>
            <a:t>Catchy and repetitive to create addicting urges to keep playing</a:t>
          </a:r>
        </a:p>
      </dgm:t>
    </dgm:pt>
    <dgm:pt modelId="{C6D81C3B-B3AE-4A0C-9C11-29A805705DA8}" type="parTrans" cxnId="{BA4787F7-00FB-47EC-9E07-2510F3B7DEAF}">
      <dgm:prSet/>
      <dgm:spPr/>
      <dgm:t>
        <a:bodyPr/>
        <a:lstStyle/>
        <a:p>
          <a:endParaRPr lang="en-US"/>
        </a:p>
      </dgm:t>
    </dgm:pt>
    <dgm:pt modelId="{673C7DA3-E60C-41F3-8113-D91FE2098241}" type="sibTrans" cxnId="{BA4787F7-00FB-47EC-9E07-2510F3B7DEAF}">
      <dgm:prSet/>
      <dgm:spPr/>
      <dgm:t>
        <a:bodyPr/>
        <a:lstStyle/>
        <a:p>
          <a:endParaRPr lang="en-US"/>
        </a:p>
      </dgm:t>
    </dgm:pt>
    <dgm:pt modelId="{D4919457-92B7-45E1-A0C1-323D0A525F94}">
      <dgm:prSet/>
      <dgm:spPr/>
      <dgm:t>
        <a:bodyPr/>
        <a:lstStyle/>
        <a:p>
          <a:r>
            <a:rPr lang="en-US" dirty="0"/>
            <a:t>Ambience and immersion within a world to create tension and other emotions</a:t>
          </a:r>
        </a:p>
      </dgm:t>
    </dgm:pt>
    <dgm:pt modelId="{CA9663A6-880F-4966-B6CB-035EFB589060}" type="parTrans" cxnId="{6A58EC1E-6062-41E1-98C5-B94D8178C27F}">
      <dgm:prSet/>
      <dgm:spPr/>
      <dgm:t>
        <a:bodyPr/>
        <a:lstStyle/>
        <a:p>
          <a:endParaRPr lang="en-US"/>
        </a:p>
      </dgm:t>
    </dgm:pt>
    <dgm:pt modelId="{703A76A6-2778-4716-A1ED-D73E1CA0C6FB}" type="sibTrans" cxnId="{6A58EC1E-6062-41E1-98C5-B94D8178C27F}">
      <dgm:prSet/>
      <dgm:spPr/>
      <dgm:t>
        <a:bodyPr/>
        <a:lstStyle/>
        <a:p>
          <a:endParaRPr lang="en-US"/>
        </a:p>
      </dgm:t>
    </dgm:pt>
    <dgm:pt modelId="{4B9471D2-68FF-4913-91F0-40D38B68393C}">
      <dgm:prSet/>
      <dgm:spPr/>
      <dgm:t>
        <a:bodyPr/>
        <a:lstStyle/>
        <a:p>
          <a:r>
            <a:rPr lang="en-US" dirty="0"/>
            <a:t>Realism to make for a world that is easier to understand or relate to</a:t>
          </a:r>
        </a:p>
      </dgm:t>
    </dgm:pt>
    <dgm:pt modelId="{A8FBFF18-9D59-42B5-9F5B-5EB8F17FEECC}" type="parTrans" cxnId="{A992022B-58E7-4E30-A9B0-84073B21E11C}">
      <dgm:prSet/>
      <dgm:spPr/>
      <dgm:t>
        <a:bodyPr/>
        <a:lstStyle/>
        <a:p>
          <a:endParaRPr lang="en-US"/>
        </a:p>
      </dgm:t>
    </dgm:pt>
    <dgm:pt modelId="{3D9FC425-25B2-4F6F-932A-C32AE9720A3E}" type="sibTrans" cxnId="{A992022B-58E7-4E30-A9B0-84073B21E11C}">
      <dgm:prSet/>
      <dgm:spPr/>
      <dgm:t>
        <a:bodyPr/>
        <a:lstStyle/>
        <a:p>
          <a:endParaRPr lang="en-US"/>
        </a:p>
      </dgm:t>
    </dgm:pt>
    <dgm:pt modelId="{ED2B70EA-6FAB-440F-880C-6F35001FAAB7}" type="pres">
      <dgm:prSet presAssocID="{BC1892CA-3D78-4148-998D-7E19EF55E0BA}" presName="linear" presStyleCnt="0">
        <dgm:presLayoutVars>
          <dgm:animLvl val="lvl"/>
          <dgm:resizeHandles val="exact"/>
        </dgm:presLayoutVars>
      </dgm:prSet>
      <dgm:spPr/>
    </dgm:pt>
    <dgm:pt modelId="{15BDF4C2-E355-4F40-A682-9DC4DECD938B}" type="pres">
      <dgm:prSet presAssocID="{2DCE68C3-ED55-43B1-95AA-D51780E52022}" presName="parentText" presStyleLbl="node1" presStyleIdx="0" presStyleCnt="1">
        <dgm:presLayoutVars>
          <dgm:chMax val="0"/>
          <dgm:bulletEnabled val="1"/>
        </dgm:presLayoutVars>
      </dgm:prSet>
      <dgm:spPr/>
    </dgm:pt>
    <dgm:pt modelId="{76ED6F52-047C-4E9B-993D-B4ECAB727A27}" type="pres">
      <dgm:prSet presAssocID="{2DCE68C3-ED55-43B1-95AA-D51780E52022}" presName="childText" presStyleLbl="revTx" presStyleIdx="0" presStyleCnt="1">
        <dgm:presLayoutVars>
          <dgm:bulletEnabled val="1"/>
        </dgm:presLayoutVars>
      </dgm:prSet>
      <dgm:spPr/>
    </dgm:pt>
  </dgm:ptLst>
  <dgm:cxnLst>
    <dgm:cxn modelId="{0D96B70A-8F4B-472C-AA92-AC595699D4E4}" type="presOf" srcId="{4B9471D2-68FF-4913-91F0-40D38B68393C}" destId="{76ED6F52-047C-4E9B-993D-B4ECAB727A27}" srcOrd="0" destOrd="2" presId="urn:microsoft.com/office/officeart/2005/8/layout/vList2"/>
    <dgm:cxn modelId="{6A58EC1E-6062-41E1-98C5-B94D8178C27F}" srcId="{2DCE68C3-ED55-43B1-95AA-D51780E52022}" destId="{D4919457-92B7-45E1-A0C1-323D0A525F94}" srcOrd="1" destOrd="0" parTransId="{CA9663A6-880F-4966-B6CB-035EFB589060}" sibTransId="{703A76A6-2778-4716-A1ED-D73E1CA0C6FB}"/>
    <dgm:cxn modelId="{A992022B-58E7-4E30-A9B0-84073B21E11C}" srcId="{2DCE68C3-ED55-43B1-95AA-D51780E52022}" destId="{4B9471D2-68FF-4913-91F0-40D38B68393C}" srcOrd="2" destOrd="0" parTransId="{A8FBFF18-9D59-42B5-9F5B-5EB8F17FEECC}" sibTransId="{3D9FC425-25B2-4F6F-932A-C32AE9720A3E}"/>
    <dgm:cxn modelId="{14140C6A-A4C3-4AC0-B5F3-DD8BF517BCAE}" type="presOf" srcId="{F95DB984-30D1-45F0-BC97-792C1282C7AD}" destId="{76ED6F52-047C-4E9B-993D-B4ECAB727A27}" srcOrd="0" destOrd="0" presId="urn:microsoft.com/office/officeart/2005/8/layout/vList2"/>
    <dgm:cxn modelId="{DB586D52-55BB-46BF-9CE4-F62C81934926}" srcId="{BC1892CA-3D78-4148-998D-7E19EF55E0BA}" destId="{2DCE68C3-ED55-43B1-95AA-D51780E52022}" srcOrd="0" destOrd="0" parTransId="{B7D55307-84D5-4705-A014-0BB665AF5AD6}" sibTransId="{AFBF193B-9D31-445C-9E55-07960638FDA0}"/>
    <dgm:cxn modelId="{D1F5A3A2-D9EF-4869-AD41-B551E758BB11}" type="presOf" srcId="{D4919457-92B7-45E1-A0C1-323D0A525F94}" destId="{76ED6F52-047C-4E9B-993D-B4ECAB727A27}" srcOrd="0" destOrd="1" presId="urn:microsoft.com/office/officeart/2005/8/layout/vList2"/>
    <dgm:cxn modelId="{7D7B94D3-FF5E-4996-8844-02F5D4D991BD}" type="presOf" srcId="{BC1892CA-3D78-4148-998D-7E19EF55E0BA}" destId="{ED2B70EA-6FAB-440F-880C-6F35001FAAB7}" srcOrd="0" destOrd="0" presId="urn:microsoft.com/office/officeart/2005/8/layout/vList2"/>
    <dgm:cxn modelId="{C6B9C0F4-15BA-44E1-AB51-9300089441C3}" type="presOf" srcId="{2DCE68C3-ED55-43B1-95AA-D51780E52022}" destId="{15BDF4C2-E355-4F40-A682-9DC4DECD938B}" srcOrd="0" destOrd="0" presId="urn:microsoft.com/office/officeart/2005/8/layout/vList2"/>
    <dgm:cxn modelId="{BA4787F7-00FB-47EC-9E07-2510F3B7DEAF}" srcId="{2DCE68C3-ED55-43B1-95AA-D51780E52022}" destId="{F95DB984-30D1-45F0-BC97-792C1282C7AD}" srcOrd="0" destOrd="0" parTransId="{C6D81C3B-B3AE-4A0C-9C11-29A805705DA8}" sibTransId="{673C7DA3-E60C-41F3-8113-D91FE2098241}"/>
    <dgm:cxn modelId="{239950F1-DDCB-4617-9862-E016587BA5BD}" type="presParOf" srcId="{ED2B70EA-6FAB-440F-880C-6F35001FAAB7}" destId="{15BDF4C2-E355-4F40-A682-9DC4DECD938B}" srcOrd="0" destOrd="0" presId="urn:microsoft.com/office/officeart/2005/8/layout/vList2"/>
    <dgm:cxn modelId="{2CDE1F1E-42CE-4E1C-B744-CDEC23DAC1F1}" type="presParOf" srcId="{ED2B70EA-6FAB-440F-880C-6F35001FAAB7}" destId="{76ED6F52-047C-4E9B-993D-B4ECAB727A2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6E47A-4402-413E-8DA1-69D9C8F6FD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4907F9-7352-4B8E-9B77-346B3256E75E}">
      <dgm:prSet/>
      <dgm:spPr/>
      <dgm:t>
        <a:bodyPr/>
        <a:lstStyle/>
        <a:p>
          <a:r>
            <a:rPr lang="en-US"/>
            <a:t>In school chorus since middle school</a:t>
          </a:r>
        </a:p>
      </dgm:t>
    </dgm:pt>
    <dgm:pt modelId="{584D7FDE-BB43-4A1C-9BCD-1B8AE181616E}" type="parTrans" cxnId="{4F6A8BFA-243E-4EFF-B491-C0743A72ECF5}">
      <dgm:prSet/>
      <dgm:spPr/>
      <dgm:t>
        <a:bodyPr/>
        <a:lstStyle/>
        <a:p>
          <a:endParaRPr lang="en-US"/>
        </a:p>
      </dgm:t>
    </dgm:pt>
    <dgm:pt modelId="{4B570F00-CB3A-4C92-9EE9-6D0B0A30531D}" type="sibTrans" cxnId="{4F6A8BFA-243E-4EFF-B491-C0743A72ECF5}">
      <dgm:prSet/>
      <dgm:spPr/>
      <dgm:t>
        <a:bodyPr/>
        <a:lstStyle/>
        <a:p>
          <a:endParaRPr lang="en-US"/>
        </a:p>
      </dgm:t>
    </dgm:pt>
    <dgm:pt modelId="{69BE6BB0-623B-40EF-9A0A-24A3946AC968}">
      <dgm:prSet/>
      <dgm:spPr/>
      <dgm:t>
        <a:bodyPr/>
        <a:lstStyle/>
        <a:p>
          <a:r>
            <a:rPr lang="en-US"/>
            <a:t>Joined many extracurricular clubs in high school like rock club, vocal workshop, and guitar. Performed in several shows</a:t>
          </a:r>
        </a:p>
      </dgm:t>
    </dgm:pt>
    <dgm:pt modelId="{956351AC-C2C9-488D-BB50-DA8BC9EF69C2}" type="parTrans" cxnId="{DCC71A7F-79E2-4BF4-9981-6EFA4FB30826}">
      <dgm:prSet/>
      <dgm:spPr/>
      <dgm:t>
        <a:bodyPr/>
        <a:lstStyle/>
        <a:p>
          <a:endParaRPr lang="en-US"/>
        </a:p>
      </dgm:t>
    </dgm:pt>
    <dgm:pt modelId="{0E9C0189-9595-4224-8208-690DE93D418A}" type="sibTrans" cxnId="{DCC71A7F-79E2-4BF4-9981-6EFA4FB30826}">
      <dgm:prSet/>
      <dgm:spPr/>
      <dgm:t>
        <a:bodyPr/>
        <a:lstStyle/>
        <a:p>
          <a:endParaRPr lang="en-US"/>
        </a:p>
      </dgm:t>
    </dgm:pt>
    <dgm:pt modelId="{0B8BAFA2-6FC4-4299-914F-6B9783F9BEB4}">
      <dgm:prSet/>
      <dgm:spPr/>
      <dgm:t>
        <a:bodyPr/>
        <a:lstStyle/>
        <a:p>
          <a:r>
            <a:rPr lang="en-US"/>
            <a:t>Graduated with A.A.S. in Music production at Queensborough Community College. Continued music in NYCCT under the Emerging Media Music Tech program</a:t>
          </a:r>
        </a:p>
      </dgm:t>
    </dgm:pt>
    <dgm:pt modelId="{05247E0A-A5C7-420A-BB58-3C56BF82D33F}" type="parTrans" cxnId="{70707EB6-DBD9-4C80-95EB-D3876A113FA4}">
      <dgm:prSet/>
      <dgm:spPr/>
      <dgm:t>
        <a:bodyPr/>
        <a:lstStyle/>
        <a:p>
          <a:endParaRPr lang="en-US"/>
        </a:p>
      </dgm:t>
    </dgm:pt>
    <dgm:pt modelId="{84BEA7E7-E064-4832-99C7-884DD2965676}" type="sibTrans" cxnId="{70707EB6-DBD9-4C80-95EB-D3876A113FA4}">
      <dgm:prSet/>
      <dgm:spPr/>
      <dgm:t>
        <a:bodyPr/>
        <a:lstStyle/>
        <a:p>
          <a:endParaRPr lang="en-US"/>
        </a:p>
      </dgm:t>
    </dgm:pt>
    <dgm:pt modelId="{393DB629-1DC9-4F35-A3E5-2A875CE73CEA}">
      <dgm:prSet/>
      <dgm:spPr/>
      <dgm:t>
        <a:bodyPr/>
        <a:lstStyle/>
        <a:p>
          <a:r>
            <a:rPr lang="en-US"/>
            <a:t>Huge liking in 80’s rock music and video game soundtracks</a:t>
          </a:r>
        </a:p>
      </dgm:t>
    </dgm:pt>
    <dgm:pt modelId="{F083C610-CBF0-4209-8B94-A5447E9F8012}" type="parTrans" cxnId="{048D9613-ABD0-40FC-AE8A-12BE6581583A}">
      <dgm:prSet/>
      <dgm:spPr/>
      <dgm:t>
        <a:bodyPr/>
        <a:lstStyle/>
        <a:p>
          <a:endParaRPr lang="en-US"/>
        </a:p>
      </dgm:t>
    </dgm:pt>
    <dgm:pt modelId="{8FFB7181-B6F2-403C-A771-98A61FA08841}" type="sibTrans" cxnId="{048D9613-ABD0-40FC-AE8A-12BE6581583A}">
      <dgm:prSet/>
      <dgm:spPr/>
      <dgm:t>
        <a:bodyPr/>
        <a:lstStyle/>
        <a:p>
          <a:endParaRPr lang="en-US"/>
        </a:p>
      </dgm:t>
    </dgm:pt>
    <dgm:pt modelId="{7059D5F1-E85F-4962-BEC3-D85923034651}">
      <dgm:prSet/>
      <dgm:spPr/>
      <dgm:t>
        <a:bodyPr/>
        <a:lstStyle/>
        <a:p>
          <a:r>
            <a:rPr lang="en-US" dirty="0"/>
            <a:t>Some of my favorite video game music come from classic Sega games like Sonic the Hedgehog, Super Monkey Ball, Nintendo’s all stars like Super Mario Bros., The Legend of Zelda and many more.</a:t>
          </a:r>
        </a:p>
      </dgm:t>
    </dgm:pt>
    <dgm:pt modelId="{D33DDAE2-F496-49F4-A0C6-BACD32295857}" type="parTrans" cxnId="{CC5359F6-05DB-4692-8B3D-3DBF69EB80F7}">
      <dgm:prSet/>
      <dgm:spPr/>
      <dgm:t>
        <a:bodyPr/>
        <a:lstStyle/>
        <a:p>
          <a:endParaRPr lang="en-US"/>
        </a:p>
      </dgm:t>
    </dgm:pt>
    <dgm:pt modelId="{BCF2D269-CFF2-4BFC-8590-420E1AC98664}" type="sibTrans" cxnId="{CC5359F6-05DB-4692-8B3D-3DBF69EB80F7}">
      <dgm:prSet/>
      <dgm:spPr/>
      <dgm:t>
        <a:bodyPr/>
        <a:lstStyle/>
        <a:p>
          <a:endParaRPr lang="en-US"/>
        </a:p>
      </dgm:t>
    </dgm:pt>
    <dgm:pt modelId="{16B21FB1-C26F-4172-8BCF-EEB4692C3B64}">
      <dgm:prSet/>
      <dgm:spPr/>
      <dgm:t>
        <a:bodyPr/>
        <a:lstStyle/>
        <a:p>
          <a:r>
            <a:rPr lang="en-US" dirty="0"/>
            <a:t>Super Smash Brothers Ultimate is a good example as it has tracks across dozens of game series and genres with an inclusion of over a 1000 songs. THAT’S A LOT!!!</a:t>
          </a:r>
        </a:p>
      </dgm:t>
    </dgm:pt>
    <dgm:pt modelId="{742EA003-4906-4B50-ABA1-DF5ABB007458}" type="parTrans" cxnId="{976AB075-7DCE-4E07-8A2D-53B773DB7922}">
      <dgm:prSet/>
      <dgm:spPr/>
      <dgm:t>
        <a:bodyPr/>
        <a:lstStyle/>
        <a:p>
          <a:endParaRPr lang="en-US"/>
        </a:p>
      </dgm:t>
    </dgm:pt>
    <dgm:pt modelId="{F3C0D50C-2C37-4C8D-85E1-C51D08033CB2}" type="sibTrans" cxnId="{976AB075-7DCE-4E07-8A2D-53B773DB7922}">
      <dgm:prSet/>
      <dgm:spPr/>
      <dgm:t>
        <a:bodyPr/>
        <a:lstStyle/>
        <a:p>
          <a:endParaRPr lang="en-US"/>
        </a:p>
      </dgm:t>
    </dgm:pt>
    <dgm:pt modelId="{B51B462D-04AC-4E3B-84AB-F8CE78BAE930}" type="pres">
      <dgm:prSet presAssocID="{F4F6E47A-4402-413E-8DA1-69D9C8F6FD96}" presName="linear" presStyleCnt="0">
        <dgm:presLayoutVars>
          <dgm:animLvl val="lvl"/>
          <dgm:resizeHandles val="exact"/>
        </dgm:presLayoutVars>
      </dgm:prSet>
      <dgm:spPr/>
    </dgm:pt>
    <dgm:pt modelId="{5479FF5A-A347-4C57-B14A-29021DBB0250}" type="pres">
      <dgm:prSet presAssocID="{574907F9-7352-4B8E-9B77-346B3256E75E}" presName="parentText" presStyleLbl="node1" presStyleIdx="0" presStyleCnt="6">
        <dgm:presLayoutVars>
          <dgm:chMax val="0"/>
          <dgm:bulletEnabled val="1"/>
        </dgm:presLayoutVars>
      </dgm:prSet>
      <dgm:spPr/>
    </dgm:pt>
    <dgm:pt modelId="{9204B28B-53D4-4226-88C0-A58DDDB16C5C}" type="pres">
      <dgm:prSet presAssocID="{4B570F00-CB3A-4C92-9EE9-6D0B0A30531D}" presName="spacer" presStyleCnt="0"/>
      <dgm:spPr/>
    </dgm:pt>
    <dgm:pt modelId="{81E3294B-7942-454C-B1E9-B7F5A00D7B70}" type="pres">
      <dgm:prSet presAssocID="{69BE6BB0-623B-40EF-9A0A-24A3946AC968}" presName="parentText" presStyleLbl="node1" presStyleIdx="1" presStyleCnt="6">
        <dgm:presLayoutVars>
          <dgm:chMax val="0"/>
          <dgm:bulletEnabled val="1"/>
        </dgm:presLayoutVars>
      </dgm:prSet>
      <dgm:spPr/>
    </dgm:pt>
    <dgm:pt modelId="{AD0CEC9C-5F00-44BF-8822-667D00298B31}" type="pres">
      <dgm:prSet presAssocID="{0E9C0189-9595-4224-8208-690DE93D418A}" presName="spacer" presStyleCnt="0"/>
      <dgm:spPr/>
    </dgm:pt>
    <dgm:pt modelId="{F2A47066-4B9C-469B-885F-D9B2976972A1}" type="pres">
      <dgm:prSet presAssocID="{0B8BAFA2-6FC4-4299-914F-6B9783F9BEB4}" presName="parentText" presStyleLbl="node1" presStyleIdx="2" presStyleCnt="6">
        <dgm:presLayoutVars>
          <dgm:chMax val="0"/>
          <dgm:bulletEnabled val="1"/>
        </dgm:presLayoutVars>
      </dgm:prSet>
      <dgm:spPr/>
    </dgm:pt>
    <dgm:pt modelId="{38ABBD12-E054-452C-8B4E-BF76E43F4366}" type="pres">
      <dgm:prSet presAssocID="{84BEA7E7-E064-4832-99C7-884DD2965676}" presName="spacer" presStyleCnt="0"/>
      <dgm:spPr/>
    </dgm:pt>
    <dgm:pt modelId="{F37A63A0-F9AF-4B93-83D7-6D283097A5BE}" type="pres">
      <dgm:prSet presAssocID="{393DB629-1DC9-4F35-A3E5-2A875CE73CEA}" presName="parentText" presStyleLbl="node1" presStyleIdx="3" presStyleCnt="6">
        <dgm:presLayoutVars>
          <dgm:chMax val="0"/>
          <dgm:bulletEnabled val="1"/>
        </dgm:presLayoutVars>
      </dgm:prSet>
      <dgm:spPr/>
    </dgm:pt>
    <dgm:pt modelId="{B35D47E8-ADA2-41DA-A080-B70416B3159D}" type="pres">
      <dgm:prSet presAssocID="{8FFB7181-B6F2-403C-A771-98A61FA08841}" presName="spacer" presStyleCnt="0"/>
      <dgm:spPr/>
    </dgm:pt>
    <dgm:pt modelId="{95159A70-8935-490D-92A8-75CA1E63192C}" type="pres">
      <dgm:prSet presAssocID="{7059D5F1-E85F-4962-BEC3-D85923034651}" presName="parentText" presStyleLbl="node1" presStyleIdx="4" presStyleCnt="6">
        <dgm:presLayoutVars>
          <dgm:chMax val="0"/>
          <dgm:bulletEnabled val="1"/>
        </dgm:presLayoutVars>
      </dgm:prSet>
      <dgm:spPr/>
    </dgm:pt>
    <dgm:pt modelId="{1F634A95-E5B7-4E1E-BB70-87FE2087F37A}" type="pres">
      <dgm:prSet presAssocID="{BCF2D269-CFF2-4BFC-8590-420E1AC98664}" presName="spacer" presStyleCnt="0"/>
      <dgm:spPr/>
    </dgm:pt>
    <dgm:pt modelId="{41AC5BFC-BE73-418D-8822-28A5B49F2392}" type="pres">
      <dgm:prSet presAssocID="{16B21FB1-C26F-4172-8BCF-EEB4692C3B64}" presName="parentText" presStyleLbl="node1" presStyleIdx="5" presStyleCnt="6">
        <dgm:presLayoutVars>
          <dgm:chMax val="0"/>
          <dgm:bulletEnabled val="1"/>
        </dgm:presLayoutVars>
      </dgm:prSet>
      <dgm:spPr/>
    </dgm:pt>
  </dgm:ptLst>
  <dgm:cxnLst>
    <dgm:cxn modelId="{36E6DF11-19A4-4FA6-B812-B4E13C6FE5B7}" type="presOf" srcId="{F4F6E47A-4402-413E-8DA1-69D9C8F6FD96}" destId="{B51B462D-04AC-4E3B-84AB-F8CE78BAE930}" srcOrd="0" destOrd="0" presId="urn:microsoft.com/office/officeart/2005/8/layout/vList2"/>
    <dgm:cxn modelId="{048D9613-ABD0-40FC-AE8A-12BE6581583A}" srcId="{F4F6E47A-4402-413E-8DA1-69D9C8F6FD96}" destId="{393DB629-1DC9-4F35-A3E5-2A875CE73CEA}" srcOrd="3" destOrd="0" parTransId="{F083C610-CBF0-4209-8B94-A5447E9F8012}" sibTransId="{8FFB7181-B6F2-403C-A771-98A61FA08841}"/>
    <dgm:cxn modelId="{57002A2D-5F84-480D-8283-3A4C605BA453}" type="presOf" srcId="{7059D5F1-E85F-4962-BEC3-D85923034651}" destId="{95159A70-8935-490D-92A8-75CA1E63192C}" srcOrd="0" destOrd="0" presId="urn:microsoft.com/office/officeart/2005/8/layout/vList2"/>
    <dgm:cxn modelId="{01EE913B-C10B-4FD4-A5CF-A6311C1F7EE9}" type="presOf" srcId="{574907F9-7352-4B8E-9B77-346B3256E75E}" destId="{5479FF5A-A347-4C57-B14A-29021DBB0250}" srcOrd="0" destOrd="0" presId="urn:microsoft.com/office/officeart/2005/8/layout/vList2"/>
    <dgm:cxn modelId="{976AB075-7DCE-4E07-8A2D-53B773DB7922}" srcId="{F4F6E47A-4402-413E-8DA1-69D9C8F6FD96}" destId="{16B21FB1-C26F-4172-8BCF-EEB4692C3B64}" srcOrd="5" destOrd="0" parTransId="{742EA003-4906-4B50-ABA1-DF5ABB007458}" sibTransId="{F3C0D50C-2C37-4C8D-85E1-C51D08033CB2}"/>
    <dgm:cxn modelId="{DCC71A7F-79E2-4BF4-9981-6EFA4FB30826}" srcId="{F4F6E47A-4402-413E-8DA1-69D9C8F6FD96}" destId="{69BE6BB0-623B-40EF-9A0A-24A3946AC968}" srcOrd="1" destOrd="0" parTransId="{956351AC-C2C9-488D-BB50-DA8BC9EF69C2}" sibTransId="{0E9C0189-9595-4224-8208-690DE93D418A}"/>
    <dgm:cxn modelId="{EC99E3A0-479D-4F94-AAA9-87159046D48C}" type="presOf" srcId="{69BE6BB0-623B-40EF-9A0A-24A3946AC968}" destId="{81E3294B-7942-454C-B1E9-B7F5A00D7B70}" srcOrd="0" destOrd="0" presId="urn:microsoft.com/office/officeart/2005/8/layout/vList2"/>
    <dgm:cxn modelId="{537160A9-0648-4E7B-AADE-6C52792A5875}" type="presOf" srcId="{16B21FB1-C26F-4172-8BCF-EEB4692C3B64}" destId="{41AC5BFC-BE73-418D-8822-28A5B49F2392}" srcOrd="0" destOrd="0" presId="urn:microsoft.com/office/officeart/2005/8/layout/vList2"/>
    <dgm:cxn modelId="{70707EB6-DBD9-4C80-95EB-D3876A113FA4}" srcId="{F4F6E47A-4402-413E-8DA1-69D9C8F6FD96}" destId="{0B8BAFA2-6FC4-4299-914F-6B9783F9BEB4}" srcOrd="2" destOrd="0" parTransId="{05247E0A-A5C7-420A-BB58-3C56BF82D33F}" sibTransId="{84BEA7E7-E064-4832-99C7-884DD2965676}"/>
    <dgm:cxn modelId="{5BEC5DDF-1CE5-4D04-9755-734D549048E5}" type="presOf" srcId="{0B8BAFA2-6FC4-4299-914F-6B9783F9BEB4}" destId="{F2A47066-4B9C-469B-885F-D9B2976972A1}" srcOrd="0" destOrd="0" presId="urn:microsoft.com/office/officeart/2005/8/layout/vList2"/>
    <dgm:cxn modelId="{CC5359F6-05DB-4692-8B3D-3DBF69EB80F7}" srcId="{F4F6E47A-4402-413E-8DA1-69D9C8F6FD96}" destId="{7059D5F1-E85F-4962-BEC3-D85923034651}" srcOrd="4" destOrd="0" parTransId="{D33DDAE2-F496-49F4-A0C6-BACD32295857}" sibTransId="{BCF2D269-CFF2-4BFC-8590-420E1AC98664}"/>
    <dgm:cxn modelId="{4F6A8BFA-243E-4EFF-B491-C0743A72ECF5}" srcId="{F4F6E47A-4402-413E-8DA1-69D9C8F6FD96}" destId="{574907F9-7352-4B8E-9B77-346B3256E75E}" srcOrd="0" destOrd="0" parTransId="{584D7FDE-BB43-4A1C-9BCD-1B8AE181616E}" sibTransId="{4B570F00-CB3A-4C92-9EE9-6D0B0A30531D}"/>
    <dgm:cxn modelId="{BDB710FC-AB57-400D-BE4E-72D8361A3F51}" type="presOf" srcId="{393DB629-1DC9-4F35-A3E5-2A875CE73CEA}" destId="{F37A63A0-F9AF-4B93-83D7-6D283097A5BE}" srcOrd="0" destOrd="0" presId="urn:microsoft.com/office/officeart/2005/8/layout/vList2"/>
    <dgm:cxn modelId="{673A6A9D-7E12-4E2D-862E-A22350794F63}" type="presParOf" srcId="{B51B462D-04AC-4E3B-84AB-F8CE78BAE930}" destId="{5479FF5A-A347-4C57-B14A-29021DBB0250}" srcOrd="0" destOrd="0" presId="urn:microsoft.com/office/officeart/2005/8/layout/vList2"/>
    <dgm:cxn modelId="{49883CBA-3550-4893-AD30-8974269ACD2D}" type="presParOf" srcId="{B51B462D-04AC-4E3B-84AB-F8CE78BAE930}" destId="{9204B28B-53D4-4226-88C0-A58DDDB16C5C}" srcOrd="1" destOrd="0" presId="urn:microsoft.com/office/officeart/2005/8/layout/vList2"/>
    <dgm:cxn modelId="{A3352A01-A3F7-4AA6-A823-705BFBC98D61}" type="presParOf" srcId="{B51B462D-04AC-4E3B-84AB-F8CE78BAE930}" destId="{81E3294B-7942-454C-B1E9-B7F5A00D7B70}" srcOrd="2" destOrd="0" presId="urn:microsoft.com/office/officeart/2005/8/layout/vList2"/>
    <dgm:cxn modelId="{83E998BD-B802-4898-9992-0E0E8920C4CC}" type="presParOf" srcId="{B51B462D-04AC-4E3B-84AB-F8CE78BAE930}" destId="{AD0CEC9C-5F00-44BF-8822-667D00298B31}" srcOrd="3" destOrd="0" presId="urn:microsoft.com/office/officeart/2005/8/layout/vList2"/>
    <dgm:cxn modelId="{E7F1C524-EF38-4092-891A-467E9233B166}" type="presParOf" srcId="{B51B462D-04AC-4E3B-84AB-F8CE78BAE930}" destId="{F2A47066-4B9C-469B-885F-D9B2976972A1}" srcOrd="4" destOrd="0" presId="urn:microsoft.com/office/officeart/2005/8/layout/vList2"/>
    <dgm:cxn modelId="{17B33750-8D08-4E60-B8C1-BB24A04D5F14}" type="presParOf" srcId="{B51B462D-04AC-4E3B-84AB-F8CE78BAE930}" destId="{38ABBD12-E054-452C-8B4E-BF76E43F4366}" srcOrd="5" destOrd="0" presId="urn:microsoft.com/office/officeart/2005/8/layout/vList2"/>
    <dgm:cxn modelId="{32B4F526-D5BF-47AA-BDCF-414CE3B910F6}" type="presParOf" srcId="{B51B462D-04AC-4E3B-84AB-F8CE78BAE930}" destId="{F37A63A0-F9AF-4B93-83D7-6D283097A5BE}" srcOrd="6" destOrd="0" presId="urn:microsoft.com/office/officeart/2005/8/layout/vList2"/>
    <dgm:cxn modelId="{F6F03290-8774-4E69-9791-FAE16704F809}" type="presParOf" srcId="{B51B462D-04AC-4E3B-84AB-F8CE78BAE930}" destId="{B35D47E8-ADA2-41DA-A080-B70416B3159D}" srcOrd="7" destOrd="0" presId="urn:microsoft.com/office/officeart/2005/8/layout/vList2"/>
    <dgm:cxn modelId="{C1335BA6-FF7A-4469-8CB6-BF0FAAAB6E6B}" type="presParOf" srcId="{B51B462D-04AC-4E3B-84AB-F8CE78BAE930}" destId="{95159A70-8935-490D-92A8-75CA1E63192C}" srcOrd="8" destOrd="0" presId="urn:microsoft.com/office/officeart/2005/8/layout/vList2"/>
    <dgm:cxn modelId="{267E7175-7736-4BBA-B3C8-755737DA1918}" type="presParOf" srcId="{B51B462D-04AC-4E3B-84AB-F8CE78BAE930}" destId="{1F634A95-E5B7-4E1E-BB70-87FE2087F37A}" srcOrd="9" destOrd="0" presId="urn:microsoft.com/office/officeart/2005/8/layout/vList2"/>
    <dgm:cxn modelId="{3F8413D9-1AA5-4FC0-AB83-F494927579A5}" type="presParOf" srcId="{B51B462D-04AC-4E3B-84AB-F8CE78BAE930}" destId="{41AC5BFC-BE73-418D-8822-28A5B49F239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D64FE-2822-4677-B06B-F4A696B1013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F31203-DFFC-484F-866E-DAF40D4D5A85}">
      <dgm:prSet/>
      <dgm:spPr/>
      <dgm:t>
        <a:bodyPr/>
        <a:lstStyle/>
        <a:p>
          <a:pPr>
            <a:lnSpc>
              <a:spcPct val="100000"/>
            </a:lnSpc>
            <a:defRPr cap="all"/>
          </a:pPr>
          <a:r>
            <a:rPr lang="en-US"/>
            <a:t>Research, planning, and team building.</a:t>
          </a:r>
        </a:p>
      </dgm:t>
    </dgm:pt>
    <dgm:pt modelId="{CEBC38E6-3B6D-43B0-B06F-3DB3909E7C92}" type="parTrans" cxnId="{A5C0EFD1-16C3-4D20-83CE-4ECF0D772DD5}">
      <dgm:prSet/>
      <dgm:spPr/>
      <dgm:t>
        <a:bodyPr/>
        <a:lstStyle/>
        <a:p>
          <a:endParaRPr lang="en-US"/>
        </a:p>
      </dgm:t>
    </dgm:pt>
    <dgm:pt modelId="{CE0A4E71-B990-49AF-9F28-D6D276D2629E}" type="sibTrans" cxnId="{A5C0EFD1-16C3-4D20-83CE-4ECF0D772DD5}">
      <dgm:prSet/>
      <dgm:spPr/>
      <dgm:t>
        <a:bodyPr/>
        <a:lstStyle/>
        <a:p>
          <a:endParaRPr lang="en-US"/>
        </a:p>
      </dgm:t>
    </dgm:pt>
    <dgm:pt modelId="{A6363F39-0160-47D2-B3ED-AC162D5BFE3B}">
      <dgm:prSet/>
      <dgm:spPr/>
      <dgm:t>
        <a:bodyPr/>
        <a:lstStyle/>
        <a:p>
          <a:pPr>
            <a:lnSpc>
              <a:spcPct val="100000"/>
            </a:lnSpc>
            <a:defRPr cap="all"/>
          </a:pPr>
          <a:r>
            <a:rPr lang="en-US"/>
            <a:t>Daily practice and exercise routine</a:t>
          </a:r>
        </a:p>
      </dgm:t>
    </dgm:pt>
    <dgm:pt modelId="{12075A8E-D43F-4901-8063-E27C0196B3EF}" type="parTrans" cxnId="{B416054C-4360-4FAC-826E-DDA5A209DE1E}">
      <dgm:prSet/>
      <dgm:spPr/>
      <dgm:t>
        <a:bodyPr/>
        <a:lstStyle/>
        <a:p>
          <a:endParaRPr lang="en-US"/>
        </a:p>
      </dgm:t>
    </dgm:pt>
    <dgm:pt modelId="{7450AB5E-1BF3-4D61-B3FB-6E92E62FC5BA}" type="sibTrans" cxnId="{B416054C-4360-4FAC-826E-DDA5A209DE1E}">
      <dgm:prSet/>
      <dgm:spPr/>
      <dgm:t>
        <a:bodyPr/>
        <a:lstStyle/>
        <a:p>
          <a:endParaRPr lang="en-US"/>
        </a:p>
      </dgm:t>
    </dgm:pt>
    <dgm:pt modelId="{C6562D66-AF3C-4EBC-BF7E-51B24A74EF1A}">
      <dgm:prSet/>
      <dgm:spPr/>
      <dgm:t>
        <a:bodyPr/>
        <a:lstStyle/>
        <a:p>
          <a:pPr>
            <a:lnSpc>
              <a:spcPct val="100000"/>
            </a:lnSpc>
            <a:defRPr cap="all"/>
          </a:pPr>
          <a:r>
            <a:rPr lang="en-US"/>
            <a:t>Create music and sound for students' games</a:t>
          </a:r>
        </a:p>
      </dgm:t>
    </dgm:pt>
    <dgm:pt modelId="{55961EA7-BF9E-4EED-8894-2B383FB90EA4}" type="parTrans" cxnId="{7CC571F8-1992-4001-B07F-14407D9B0E6C}">
      <dgm:prSet/>
      <dgm:spPr/>
      <dgm:t>
        <a:bodyPr/>
        <a:lstStyle/>
        <a:p>
          <a:endParaRPr lang="en-US"/>
        </a:p>
      </dgm:t>
    </dgm:pt>
    <dgm:pt modelId="{6228EE2C-2C01-4B0B-AD4F-41C20BD2F844}" type="sibTrans" cxnId="{7CC571F8-1992-4001-B07F-14407D9B0E6C}">
      <dgm:prSet/>
      <dgm:spPr/>
      <dgm:t>
        <a:bodyPr/>
        <a:lstStyle/>
        <a:p>
          <a:endParaRPr lang="en-US"/>
        </a:p>
      </dgm:t>
    </dgm:pt>
    <dgm:pt modelId="{AB8E56B7-3C77-4AA7-9E44-2599EB3A6353}" type="pres">
      <dgm:prSet presAssocID="{2FFD64FE-2822-4677-B06B-F4A696B1013E}" presName="root" presStyleCnt="0">
        <dgm:presLayoutVars>
          <dgm:dir/>
          <dgm:resizeHandles val="exact"/>
        </dgm:presLayoutVars>
      </dgm:prSet>
      <dgm:spPr/>
    </dgm:pt>
    <dgm:pt modelId="{710ED5CF-DA38-4995-BAF0-F852267D1FAA}" type="pres">
      <dgm:prSet presAssocID="{C3F31203-DFFC-484F-866E-DAF40D4D5A85}" presName="compNode" presStyleCnt="0"/>
      <dgm:spPr/>
    </dgm:pt>
    <dgm:pt modelId="{85903E8B-A8D1-4AA3-81AD-FD835A593AF8}" type="pres">
      <dgm:prSet presAssocID="{C3F31203-DFFC-484F-866E-DAF40D4D5A85}" presName="iconBgRect" presStyleLbl="bgShp" presStyleIdx="0" presStyleCnt="3"/>
      <dgm:spPr>
        <a:prstGeom prst="round2DiagRect">
          <a:avLst>
            <a:gd name="adj1" fmla="val 29727"/>
            <a:gd name="adj2" fmla="val 0"/>
          </a:avLst>
        </a:prstGeom>
      </dgm:spPr>
    </dgm:pt>
    <dgm:pt modelId="{1AD16213-0931-4918-87C6-69C8E040194C}" type="pres">
      <dgm:prSet presAssocID="{C3F31203-DFFC-484F-866E-DAF40D4D5A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ular Flowchart"/>
        </a:ext>
      </dgm:extLst>
    </dgm:pt>
    <dgm:pt modelId="{02936804-15B7-4A9E-ABF9-09C35B1C0D69}" type="pres">
      <dgm:prSet presAssocID="{C3F31203-DFFC-484F-866E-DAF40D4D5A85}" presName="spaceRect" presStyleCnt="0"/>
      <dgm:spPr/>
    </dgm:pt>
    <dgm:pt modelId="{B06DE952-9C09-4BB2-846C-83911ECFD204}" type="pres">
      <dgm:prSet presAssocID="{C3F31203-DFFC-484F-866E-DAF40D4D5A85}" presName="textRect" presStyleLbl="revTx" presStyleIdx="0" presStyleCnt="3">
        <dgm:presLayoutVars>
          <dgm:chMax val="1"/>
          <dgm:chPref val="1"/>
        </dgm:presLayoutVars>
      </dgm:prSet>
      <dgm:spPr/>
    </dgm:pt>
    <dgm:pt modelId="{B5047361-2599-45B1-AA83-A02D47D7D7A6}" type="pres">
      <dgm:prSet presAssocID="{CE0A4E71-B990-49AF-9F28-D6D276D2629E}" presName="sibTrans" presStyleCnt="0"/>
      <dgm:spPr/>
    </dgm:pt>
    <dgm:pt modelId="{20C12951-82EF-4DBE-9F2B-871057E1FBCC}" type="pres">
      <dgm:prSet presAssocID="{A6363F39-0160-47D2-B3ED-AC162D5BFE3B}" presName="compNode" presStyleCnt="0"/>
      <dgm:spPr/>
    </dgm:pt>
    <dgm:pt modelId="{FE308C4A-CB90-4F35-8AA7-6CDC12A0B552}" type="pres">
      <dgm:prSet presAssocID="{A6363F39-0160-47D2-B3ED-AC162D5BFE3B}" presName="iconBgRect" presStyleLbl="bgShp" presStyleIdx="1" presStyleCnt="3"/>
      <dgm:spPr>
        <a:prstGeom prst="round2DiagRect">
          <a:avLst>
            <a:gd name="adj1" fmla="val 29727"/>
            <a:gd name="adj2" fmla="val 0"/>
          </a:avLst>
        </a:prstGeom>
      </dgm:spPr>
    </dgm:pt>
    <dgm:pt modelId="{FC41C454-7B12-4821-8417-22E628C993CE}" type="pres">
      <dgm:prSet presAssocID="{A6363F39-0160-47D2-B3ED-AC162D5BFE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9B63A834-E016-4412-AA49-42E11F0FD451}" type="pres">
      <dgm:prSet presAssocID="{A6363F39-0160-47D2-B3ED-AC162D5BFE3B}" presName="spaceRect" presStyleCnt="0"/>
      <dgm:spPr/>
    </dgm:pt>
    <dgm:pt modelId="{4ECF63D4-F8FD-423C-80DD-3CD31FE2C837}" type="pres">
      <dgm:prSet presAssocID="{A6363F39-0160-47D2-B3ED-AC162D5BFE3B}" presName="textRect" presStyleLbl="revTx" presStyleIdx="1" presStyleCnt="3">
        <dgm:presLayoutVars>
          <dgm:chMax val="1"/>
          <dgm:chPref val="1"/>
        </dgm:presLayoutVars>
      </dgm:prSet>
      <dgm:spPr/>
    </dgm:pt>
    <dgm:pt modelId="{31A1D52B-B66F-404A-AA67-A798914780AA}" type="pres">
      <dgm:prSet presAssocID="{7450AB5E-1BF3-4D61-B3FB-6E92E62FC5BA}" presName="sibTrans" presStyleCnt="0"/>
      <dgm:spPr/>
    </dgm:pt>
    <dgm:pt modelId="{2302555D-F697-470A-A869-4C226064C950}" type="pres">
      <dgm:prSet presAssocID="{C6562D66-AF3C-4EBC-BF7E-51B24A74EF1A}" presName="compNode" presStyleCnt="0"/>
      <dgm:spPr/>
    </dgm:pt>
    <dgm:pt modelId="{C62C4543-C086-47EE-B5B8-A0E00BEFCF0D}" type="pres">
      <dgm:prSet presAssocID="{C6562D66-AF3C-4EBC-BF7E-51B24A74EF1A}" presName="iconBgRect" presStyleLbl="bgShp" presStyleIdx="2" presStyleCnt="3"/>
      <dgm:spPr>
        <a:prstGeom prst="round2DiagRect">
          <a:avLst>
            <a:gd name="adj1" fmla="val 29727"/>
            <a:gd name="adj2" fmla="val 0"/>
          </a:avLst>
        </a:prstGeom>
      </dgm:spPr>
    </dgm:pt>
    <dgm:pt modelId="{C231A649-5FBB-49FB-B107-118714BF043E}" type="pres">
      <dgm:prSet presAssocID="{C6562D66-AF3C-4EBC-BF7E-51B24A74EF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m Set"/>
        </a:ext>
      </dgm:extLst>
    </dgm:pt>
    <dgm:pt modelId="{8EC4111D-14EA-4EAD-8B39-CC3CA0F401BB}" type="pres">
      <dgm:prSet presAssocID="{C6562D66-AF3C-4EBC-BF7E-51B24A74EF1A}" presName="spaceRect" presStyleCnt="0"/>
      <dgm:spPr/>
    </dgm:pt>
    <dgm:pt modelId="{659F9CFE-1A20-48AD-9D5F-0C615633FACF}" type="pres">
      <dgm:prSet presAssocID="{C6562D66-AF3C-4EBC-BF7E-51B24A74EF1A}" presName="textRect" presStyleLbl="revTx" presStyleIdx="2" presStyleCnt="3">
        <dgm:presLayoutVars>
          <dgm:chMax val="1"/>
          <dgm:chPref val="1"/>
        </dgm:presLayoutVars>
      </dgm:prSet>
      <dgm:spPr/>
    </dgm:pt>
  </dgm:ptLst>
  <dgm:cxnLst>
    <dgm:cxn modelId="{4A59370C-E2B3-44D1-9447-741F62857CE3}" type="presOf" srcId="{C3F31203-DFFC-484F-866E-DAF40D4D5A85}" destId="{B06DE952-9C09-4BB2-846C-83911ECFD204}" srcOrd="0" destOrd="0" presId="urn:microsoft.com/office/officeart/2018/5/layout/IconLeafLabelList"/>
    <dgm:cxn modelId="{7907272F-D346-41A3-988F-C49CF5E9FE76}" type="presOf" srcId="{2FFD64FE-2822-4677-B06B-F4A696B1013E}" destId="{AB8E56B7-3C77-4AA7-9E44-2599EB3A6353}" srcOrd="0" destOrd="0" presId="urn:microsoft.com/office/officeart/2018/5/layout/IconLeafLabelList"/>
    <dgm:cxn modelId="{B416054C-4360-4FAC-826E-DDA5A209DE1E}" srcId="{2FFD64FE-2822-4677-B06B-F4A696B1013E}" destId="{A6363F39-0160-47D2-B3ED-AC162D5BFE3B}" srcOrd="1" destOrd="0" parTransId="{12075A8E-D43F-4901-8063-E27C0196B3EF}" sibTransId="{7450AB5E-1BF3-4D61-B3FB-6E92E62FC5BA}"/>
    <dgm:cxn modelId="{B3D344B9-7436-481A-B9B9-049A2547D01E}" type="presOf" srcId="{C6562D66-AF3C-4EBC-BF7E-51B24A74EF1A}" destId="{659F9CFE-1A20-48AD-9D5F-0C615633FACF}" srcOrd="0" destOrd="0" presId="urn:microsoft.com/office/officeart/2018/5/layout/IconLeafLabelList"/>
    <dgm:cxn modelId="{A5C0EFD1-16C3-4D20-83CE-4ECF0D772DD5}" srcId="{2FFD64FE-2822-4677-B06B-F4A696B1013E}" destId="{C3F31203-DFFC-484F-866E-DAF40D4D5A85}" srcOrd="0" destOrd="0" parTransId="{CEBC38E6-3B6D-43B0-B06F-3DB3909E7C92}" sibTransId="{CE0A4E71-B990-49AF-9F28-D6D276D2629E}"/>
    <dgm:cxn modelId="{7BACD6D5-A379-477C-B748-E3227B4F7A99}" type="presOf" srcId="{A6363F39-0160-47D2-B3ED-AC162D5BFE3B}" destId="{4ECF63D4-F8FD-423C-80DD-3CD31FE2C837}" srcOrd="0" destOrd="0" presId="urn:microsoft.com/office/officeart/2018/5/layout/IconLeafLabelList"/>
    <dgm:cxn modelId="{7CC571F8-1992-4001-B07F-14407D9B0E6C}" srcId="{2FFD64FE-2822-4677-B06B-F4A696B1013E}" destId="{C6562D66-AF3C-4EBC-BF7E-51B24A74EF1A}" srcOrd="2" destOrd="0" parTransId="{55961EA7-BF9E-4EED-8894-2B383FB90EA4}" sibTransId="{6228EE2C-2C01-4B0B-AD4F-41C20BD2F844}"/>
    <dgm:cxn modelId="{A064C901-36D4-4CF2-B72C-5261BE0E6018}" type="presParOf" srcId="{AB8E56B7-3C77-4AA7-9E44-2599EB3A6353}" destId="{710ED5CF-DA38-4995-BAF0-F852267D1FAA}" srcOrd="0" destOrd="0" presId="urn:microsoft.com/office/officeart/2018/5/layout/IconLeafLabelList"/>
    <dgm:cxn modelId="{BBF7EA09-560C-46C1-862E-8AE01E43D828}" type="presParOf" srcId="{710ED5CF-DA38-4995-BAF0-F852267D1FAA}" destId="{85903E8B-A8D1-4AA3-81AD-FD835A593AF8}" srcOrd="0" destOrd="0" presId="urn:microsoft.com/office/officeart/2018/5/layout/IconLeafLabelList"/>
    <dgm:cxn modelId="{A841BD0B-D032-48ED-8D46-F7FAACFA3212}" type="presParOf" srcId="{710ED5CF-DA38-4995-BAF0-F852267D1FAA}" destId="{1AD16213-0931-4918-87C6-69C8E040194C}" srcOrd="1" destOrd="0" presId="urn:microsoft.com/office/officeart/2018/5/layout/IconLeafLabelList"/>
    <dgm:cxn modelId="{9216B55A-7CCC-46B0-B198-F0EA915636CB}" type="presParOf" srcId="{710ED5CF-DA38-4995-BAF0-F852267D1FAA}" destId="{02936804-15B7-4A9E-ABF9-09C35B1C0D69}" srcOrd="2" destOrd="0" presId="urn:microsoft.com/office/officeart/2018/5/layout/IconLeafLabelList"/>
    <dgm:cxn modelId="{F892B9C5-50F5-49BA-B724-6F3F665A0F5F}" type="presParOf" srcId="{710ED5CF-DA38-4995-BAF0-F852267D1FAA}" destId="{B06DE952-9C09-4BB2-846C-83911ECFD204}" srcOrd="3" destOrd="0" presId="urn:microsoft.com/office/officeart/2018/5/layout/IconLeafLabelList"/>
    <dgm:cxn modelId="{B85D29C5-D4AE-4453-8FEB-BC4E08605509}" type="presParOf" srcId="{AB8E56B7-3C77-4AA7-9E44-2599EB3A6353}" destId="{B5047361-2599-45B1-AA83-A02D47D7D7A6}" srcOrd="1" destOrd="0" presId="urn:microsoft.com/office/officeart/2018/5/layout/IconLeafLabelList"/>
    <dgm:cxn modelId="{CC0C1D0B-13D2-4849-8A38-BEFF9E744D75}" type="presParOf" srcId="{AB8E56B7-3C77-4AA7-9E44-2599EB3A6353}" destId="{20C12951-82EF-4DBE-9F2B-871057E1FBCC}" srcOrd="2" destOrd="0" presId="urn:microsoft.com/office/officeart/2018/5/layout/IconLeafLabelList"/>
    <dgm:cxn modelId="{DF999D06-6CBD-4513-A782-8158DC1AB1FC}" type="presParOf" srcId="{20C12951-82EF-4DBE-9F2B-871057E1FBCC}" destId="{FE308C4A-CB90-4F35-8AA7-6CDC12A0B552}" srcOrd="0" destOrd="0" presId="urn:microsoft.com/office/officeart/2018/5/layout/IconLeafLabelList"/>
    <dgm:cxn modelId="{125F1BD1-04BF-4609-84E5-873A5E0A5B8C}" type="presParOf" srcId="{20C12951-82EF-4DBE-9F2B-871057E1FBCC}" destId="{FC41C454-7B12-4821-8417-22E628C993CE}" srcOrd="1" destOrd="0" presId="urn:microsoft.com/office/officeart/2018/5/layout/IconLeafLabelList"/>
    <dgm:cxn modelId="{5EB07BB7-47EF-4C0C-BCF3-EBFE8566DC78}" type="presParOf" srcId="{20C12951-82EF-4DBE-9F2B-871057E1FBCC}" destId="{9B63A834-E016-4412-AA49-42E11F0FD451}" srcOrd="2" destOrd="0" presId="urn:microsoft.com/office/officeart/2018/5/layout/IconLeafLabelList"/>
    <dgm:cxn modelId="{9CA91D29-3242-453C-A0E4-5D4AE5C82036}" type="presParOf" srcId="{20C12951-82EF-4DBE-9F2B-871057E1FBCC}" destId="{4ECF63D4-F8FD-423C-80DD-3CD31FE2C837}" srcOrd="3" destOrd="0" presId="urn:microsoft.com/office/officeart/2018/5/layout/IconLeafLabelList"/>
    <dgm:cxn modelId="{214DB9E4-B67B-4D97-8582-F0B37D9424BB}" type="presParOf" srcId="{AB8E56B7-3C77-4AA7-9E44-2599EB3A6353}" destId="{31A1D52B-B66F-404A-AA67-A798914780AA}" srcOrd="3" destOrd="0" presId="urn:microsoft.com/office/officeart/2018/5/layout/IconLeafLabelList"/>
    <dgm:cxn modelId="{0374FC3D-A92A-46F3-ACCA-497DBE8A1BBB}" type="presParOf" srcId="{AB8E56B7-3C77-4AA7-9E44-2599EB3A6353}" destId="{2302555D-F697-470A-A869-4C226064C950}" srcOrd="4" destOrd="0" presId="urn:microsoft.com/office/officeart/2018/5/layout/IconLeafLabelList"/>
    <dgm:cxn modelId="{6985CF0C-3537-42C6-8E5F-81DD7A47CF03}" type="presParOf" srcId="{2302555D-F697-470A-A869-4C226064C950}" destId="{C62C4543-C086-47EE-B5B8-A0E00BEFCF0D}" srcOrd="0" destOrd="0" presId="urn:microsoft.com/office/officeart/2018/5/layout/IconLeafLabelList"/>
    <dgm:cxn modelId="{D894DEEE-FD4F-47DD-96FA-C9777C029080}" type="presParOf" srcId="{2302555D-F697-470A-A869-4C226064C950}" destId="{C231A649-5FBB-49FB-B107-118714BF043E}" srcOrd="1" destOrd="0" presId="urn:microsoft.com/office/officeart/2018/5/layout/IconLeafLabelList"/>
    <dgm:cxn modelId="{7501D0F7-3A1E-4453-9F16-77A285F6BCF7}" type="presParOf" srcId="{2302555D-F697-470A-A869-4C226064C950}" destId="{8EC4111D-14EA-4EAD-8B39-CC3CA0F401BB}" srcOrd="2" destOrd="0" presId="urn:microsoft.com/office/officeart/2018/5/layout/IconLeafLabelList"/>
    <dgm:cxn modelId="{8DF4AEFE-15C8-4DFA-8CC9-BB5A25C2217E}" type="presParOf" srcId="{2302555D-F697-470A-A869-4C226064C950}" destId="{659F9CFE-1A20-48AD-9D5F-0C615633FAC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DF4C2-E355-4F40-A682-9DC4DECD938B}">
      <dsp:nvSpPr>
        <dsp:cNvPr id="0" name=""/>
        <dsp:cNvSpPr/>
      </dsp:nvSpPr>
      <dsp:spPr>
        <a:xfrm>
          <a:off x="0" y="74299"/>
          <a:ext cx="5961345" cy="1551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Some game audio artists have different approaches. </a:t>
          </a:r>
        </a:p>
      </dsp:txBody>
      <dsp:txXfrm>
        <a:off x="75734" y="150033"/>
        <a:ext cx="5809877" cy="1399952"/>
      </dsp:txXfrm>
    </dsp:sp>
    <dsp:sp modelId="{76ED6F52-047C-4E9B-993D-B4ECAB727A27}">
      <dsp:nvSpPr>
        <dsp:cNvPr id="0" name=""/>
        <dsp:cNvSpPr/>
      </dsp:nvSpPr>
      <dsp:spPr>
        <a:xfrm>
          <a:off x="0" y="1625719"/>
          <a:ext cx="5961345"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7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Catchy and repetitive to create addicting urges to keep playing</a:t>
          </a:r>
        </a:p>
        <a:p>
          <a:pPr marL="285750" lvl="1" indent="-285750" algn="l" defTabSz="1333500">
            <a:lnSpc>
              <a:spcPct val="90000"/>
            </a:lnSpc>
            <a:spcBef>
              <a:spcPct val="0"/>
            </a:spcBef>
            <a:spcAft>
              <a:spcPct val="20000"/>
            </a:spcAft>
            <a:buChar char="•"/>
          </a:pPr>
          <a:r>
            <a:rPr lang="en-US" sz="3000" kern="1200" dirty="0"/>
            <a:t>Ambience and immersion within a world to create tension and other emotions</a:t>
          </a:r>
        </a:p>
        <a:p>
          <a:pPr marL="285750" lvl="1" indent="-285750" algn="l" defTabSz="1333500">
            <a:lnSpc>
              <a:spcPct val="90000"/>
            </a:lnSpc>
            <a:spcBef>
              <a:spcPct val="0"/>
            </a:spcBef>
            <a:spcAft>
              <a:spcPct val="20000"/>
            </a:spcAft>
            <a:buChar char="•"/>
          </a:pPr>
          <a:r>
            <a:rPr lang="en-US" sz="3000" kern="1200" dirty="0"/>
            <a:t>Realism to make for a world that is easier to understand or relate to</a:t>
          </a:r>
        </a:p>
      </dsp:txBody>
      <dsp:txXfrm>
        <a:off x="0" y="1625719"/>
        <a:ext cx="5961345" cy="371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9FF5A-A347-4C57-B14A-29021DBB0250}">
      <dsp:nvSpPr>
        <dsp:cNvPr id="0" name=""/>
        <dsp:cNvSpPr/>
      </dsp:nvSpPr>
      <dsp:spPr>
        <a:xfrm>
          <a:off x="0" y="84942"/>
          <a:ext cx="5961345" cy="8379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 school chorus since middle school</a:t>
          </a:r>
        </a:p>
      </dsp:txBody>
      <dsp:txXfrm>
        <a:off x="40905" y="125847"/>
        <a:ext cx="5879535" cy="756142"/>
      </dsp:txXfrm>
    </dsp:sp>
    <dsp:sp modelId="{81E3294B-7942-454C-B1E9-B7F5A00D7B70}">
      <dsp:nvSpPr>
        <dsp:cNvPr id="0" name=""/>
        <dsp:cNvSpPr/>
      </dsp:nvSpPr>
      <dsp:spPr>
        <a:xfrm>
          <a:off x="0" y="966094"/>
          <a:ext cx="5961345" cy="837952"/>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Joined many extracurricular clubs in high school like rock club, vocal workshop, and guitar. Performed in several shows</a:t>
          </a:r>
        </a:p>
      </dsp:txBody>
      <dsp:txXfrm>
        <a:off x="40905" y="1006999"/>
        <a:ext cx="5879535" cy="756142"/>
      </dsp:txXfrm>
    </dsp:sp>
    <dsp:sp modelId="{F2A47066-4B9C-469B-885F-D9B2976972A1}">
      <dsp:nvSpPr>
        <dsp:cNvPr id="0" name=""/>
        <dsp:cNvSpPr/>
      </dsp:nvSpPr>
      <dsp:spPr>
        <a:xfrm>
          <a:off x="0" y="1847247"/>
          <a:ext cx="5961345" cy="837952"/>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Graduated with A.A.S. in Music production at Queensborough Community College. Continued music in NYCCT under the Emerging Media Music Tech program</a:t>
          </a:r>
        </a:p>
      </dsp:txBody>
      <dsp:txXfrm>
        <a:off x="40905" y="1888152"/>
        <a:ext cx="5879535" cy="756142"/>
      </dsp:txXfrm>
    </dsp:sp>
    <dsp:sp modelId="{F37A63A0-F9AF-4B93-83D7-6D283097A5BE}">
      <dsp:nvSpPr>
        <dsp:cNvPr id="0" name=""/>
        <dsp:cNvSpPr/>
      </dsp:nvSpPr>
      <dsp:spPr>
        <a:xfrm>
          <a:off x="0" y="2728399"/>
          <a:ext cx="5961345" cy="837952"/>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Huge liking in 80’s rock music and video game soundtracks</a:t>
          </a:r>
        </a:p>
      </dsp:txBody>
      <dsp:txXfrm>
        <a:off x="40905" y="2769304"/>
        <a:ext cx="5879535" cy="756142"/>
      </dsp:txXfrm>
    </dsp:sp>
    <dsp:sp modelId="{95159A70-8935-490D-92A8-75CA1E63192C}">
      <dsp:nvSpPr>
        <dsp:cNvPr id="0" name=""/>
        <dsp:cNvSpPr/>
      </dsp:nvSpPr>
      <dsp:spPr>
        <a:xfrm>
          <a:off x="0" y="3609552"/>
          <a:ext cx="5961345" cy="837952"/>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Some of my favorite video game music come from classic Sega games like Sonic the Hedgehog, Super Monkey Ball, Nintendo’s all stars like Super Mario Bros., The Legend of Zelda and many more.</a:t>
          </a:r>
        </a:p>
      </dsp:txBody>
      <dsp:txXfrm>
        <a:off x="40905" y="3650457"/>
        <a:ext cx="5879535" cy="756142"/>
      </dsp:txXfrm>
    </dsp:sp>
    <dsp:sp modelId="{41AC5BFC-BE73-418D-8822-28A5B49F2392}">
      <dsp:nvSpPr>
        <dsp:cNvPr id="0" name=""/>
        <dsp:cNvSpPr/>
      </dsp:nvSpPr>
      <dsp:spPr>
        <a:xfrm>
          <a:off x="0" y="4490705"/>
          <a:ext cx="5961345" cy="8379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Super Smash Brothers Ultimate is a good example as it has tracks across dozens of game series and genres with an inclusion of over a 1000 songs. THAT’S A LOT!!!</a:t>
          </a:r>
        </a:p>
      </dsp:txBody>
      <dsp:txXfrm>
        <a:off x="40905" y="4531610"/>
        <a:ext cx="5879535" cy="756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03E8B-A8D1-4AA3-81AD-FD835A593AF8}">
      <dsp:nvSpPr>
        <dsp:cNvPr id="0" name=""/>
        <dsp:cNvSpPr/>
      </dsp:nvSpPr>
      <dsp:spPr>
        <a:xfrm>
          <a:off x="824409" y="37337"/>
          <a:ext cx="1612687" cy="1612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16213-0931-4918-87C6-69C8E040194C}">
      <dsp:nvSpPr>
        <dsp:cNvPr id="0" name=""/>
        <dsp:cNvSpPr/>
      </dsp:nvSpPr>
      <dsp:spPr>
        <a:xfrm>
          <a:off x="1168097" y="381025"/>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6DE952-9C09-4BB2-846C-83911ECFD204}">
      <dsp:nvSpPr>
        <dsp:cNvPr id="0" name=""/>
        <dsp:cNvSpPr/>
      </dsp:nvSpPr>
      <dsp:spPr>
        <a:xfrm>
          <a:off x="308878" y="215233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Research, planning, and team building.</a:t>
          </a:r>
        </a:p>
      </dsp:txBody>
      <dsp:txXfrm>
        <a:off x="308878" y="2152337"/>
        <a:ext cx="2643750" cy="720000"/>
      </dsp:txXfrm>
    </dsp:sp>
    <dsp:sp modelId="{FE308C4A-CB90-4F35-8AA7-6CDC12A0B552}">
      <dsp:nvSpPr>
        <dsp:cNvPr id="0" name=""/>
        <dsp:cNvSpPr/>
      </dsp:nvSpPr>
      <dsp:spPr>
        <a:xfrm>
          <a:off x="3930815" y="37337"/>
          <a:ext cx="1612687" cy="1612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1C454-7B12-4821-8417-22E628C993CE}">
      <dsp:nvSpPr>
        <dsp:cNvPr id="0" name=""/>
        <dsp:cNvSpPr/>
      </dsp:nvSpPr>
      <dsp:spPr>
        <a:xfrm>
          <a:off x="4274503" y="381025"/>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CF63D4-F8FD-423C-80DD-3CD31FE2C837}">
      <dsp:nvSpPr>
        <dsp:cNvPr id="0" name=""/>
        <dsp:cNvSpPr/>
      </dsp:nvSpPr>
      <dsp:spPr>
        <a:xfrm>
          <a:off x="3415284" y="215233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Daily practice and exercise routine</a:t>
          </a:r>
        </a:p>
      </dsp:txBody>
      <dsp:txXfrm>
        <a:off x="3415284" y="2152337"/>
        <a:ext cx="2643750" cy="720000"/>
      </dsp:txXfrm>
    </dsp:sp>
    <dsp:sp modelId="{C62C4543-C086-47EE-B5B8-A0E00BEFCF0D}">
      <dsp:nvSpPr>
        <dsp:cNvPr id="0" name=""/>
        <dsp:cNvSpPr/>
      </dsp:nvSpPr>
      <dsp:spPr>
        <a:xfrm>
          <a:off x="2377612" y="3533275"/>
          <a:ext cx="1612687" cy="1612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1A649-5FBB-49FB-B107-118714BF043E}">
      <dsp:nvSpPr>
        <dsp:cNvPr id="0" name=""/>
        <dsp:cNvSpPr/>
      </dsp:nvSpPr>
      <dsp:spPr>
        <a:xfrm>
          <a:off x="2721300" y="3876962"/>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F9CFE-1A20-48AD-9D5F-0C615633FACF}">
      <dsp:nvSpPr>
        <dsp:cNvPr id="0" name=""/>
        <dsp:cNvSpPr/>
      </dsp:nvSpPr>
      <dsp:spPr>
        <a:xfrm>
          <a:off x="1862081" y="564827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Create music and sound for students' games</a:t>
          </a:r>
        </a:p>
      </dsp:txBody>
      <dsp:txXfrm>
        <a:off x="1862081" y="5648275"/>
        <a:ext cx="264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2T03:13:10.08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2T03:13:10.4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2T03:13:10.7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9E32-989C-4174-8BE2-396502FD9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A0B33-540B-442F-90E0-8060D18D3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AB006D-F64C-442E-B31F-E604F2ADFF14}"/>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36C219B2-72DE-4F88-A8EA-8D488D823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D81C4-F3F5-4A1B-B1CD-6024203E9338}"/>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14121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135B-1D2B-4D62-9D7A-90AA927D1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8BFEDC-1978-4908-90B2-E040303B3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C5C2F-FF62-4C8C-9CD9-A9CD5F4CBE85}"/>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213C6EC5-F28F-4577-B300-AEE4FC4EA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85CF-33C0-4574-B6AC-0B5DA060EC53}"/>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364287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A78B9-F002-41E0-9AD6-E3EC380AD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7FE76-BDBE-42C0-B734-E6847BA02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1943A-1720-4C7C-93CC-58A864D257BA}"/>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5452169B-7775-4D3A-82BF-55E65E359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0E927-E456-4C09-998C-E5691A2A01D0}"/>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132096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D6D6-80EA-4A10-BF63-53F3A9993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93EBF-8B6A-4E25-BAA2-2D164323B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1712C-00F9-4E01-8D1D-CC25DBC99A93}"/>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7ABCDD9D-83E5-4F0A-9432-6AB6DB95B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E9673-95C1-4F8B-8775-9A432F36EEAE}"/>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56915400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64D1-EA18-4C67-892E-75E30E54E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F849E-7438-4FFE-B50D-4FC7B6A95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8B4EB-0EA5-4043-8F2D-58A1EC700173}"/>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438D2D34-7DF7-4755-8A03-3361EDAB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26C1D-0C17-47E6-BB65-61098AB223EB}"/>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358239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B9-4070-48D6-A91E-B4915F562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3AF88-8901-4DA1-85C6-15E59EBD0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FB795-70C6-4BFF-9149-1E68102D54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D6D24-EC81-42D8-920F-95690759C50C}"/>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6" name="Footer Placeholder 5">
            <a:extLst>
              <a:ext uri="{FF2B5EF4-FFF2-40B4-BE49-F238E27FC236}">
                <a16:creationId xmlns:a16="http://schemas.microsoft.com/office/drawing/2014/main" id="{0D559E6F-C200-4B8C-972C-E7CCE55DB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89CEB-E4E6-48D0-918F-C1F1E53185EF}"/>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148939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7894-D74D-42A1-9578-4F39BDD2B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5E1F29-90BB-40A8-95EC-4AF254488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37AA3-0117-4C17-B55F-94C8D5C58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4093C-B875-4A1C-B101-5BB620DCA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A6A20-674A-4EDD-B7A5-41E4A087B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A34116-BDF4-404F-B36E-E9757EDF8C0E}"/>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8" name="Footer Placeholder 7">
            <a:extLst>
              <a:ext uri="{FF2B5EF4-FFF2-40B4-BE49-F238E27FC236}">
                <a16:creationId xmlns:a16="http://schemas.microsoft.com/office/drawing/2014/main" id="{FB354F8F-1CA8-4277-9A57-BEE8246909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9AE62-F312-4E6B-9C3B-C2358685D494}"/>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38288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1136-9240-4E34-B3DE-818A2749B9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9DB2D-90C0-4426-A72E-2F515118DB50}"/>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4" name="Footer Placeholder 3">
            <a:extLst>
              <a:ext uri="{FF2B5EF4-FFF2-40B4-BE49-F238E27FC236}">
                <a16:creationId xmlns:a16="http://schemas.microsoft.com/office/drawing/2014/main" id="{4AF353B4-8057-49F7-BB89-492B3249D6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E5622-566A-4749-AC73-8034DAA249A3}"/>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287351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0B1AE-51A3-49F8-A473-733E777D46DE}"/>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3" name="Footer Placeholder 2">
            <a:extLst>
              <a:ext uri="{FF2B5EF4-FFF2-40B4-BE49-F238E27FC236}">
                <a16:creationId xmlns:a16="http://schemas.microsoft.com/office/drawing/2014/main" id="{2D205F9C-97AB-478C-AD9A-508F6AC8C4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5DA51-13BE-4C31-86E8-07FD9E3A7CC1}"/>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149306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67E8-6CDB-4367-962D-26331C5F6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C41249-1DD7-4F6C-9DB6-3284D2909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C2553-F538-44A6-977B-90AEA3C11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7357D-D81B-428B-8682-9912C9D3B6DB}"/>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6" name="Footer Placeholder 5">
            <a:extLst>
              <a:ext uri="{FF2B5EF4-FFF2-40B4-BE49-F238E27FC236}">
                <a16:creationId xmlns:a16="http://schemas.microsoft.com/office/drawing/2014/main" id="{718C5CF7-31B0-48BB-B561-D9578C14C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B60C4-A617-42ED-B97A-01FB3DFF25AF}"/>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243120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4230-3D37-4CD1-AE5E-F4D0E8938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15057-247B-436E-8FBB-EFAFF18AF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17F05C-040E-4DE4-8AE6-785D1D5D3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B5376-66D7-43FB-A541-3080F5D5246E}"/>
              </a:ext>
            </a:extLst>
          </p:cNvPr>
          <p:cNvSpPr>
            <a:spLocks noGrp="1"/>
          </p:cNvSpPr>
          <p:nvPr>
            <p:ph type="dt" sz="half" idx="10"/>
          </p:nvPr>
        </p:nvSpPr>
        <p:spPr/>
        <p:txBody>
          <a:bodyPr/>
          <a:lstStyle/>
          <a:p>
            <a:fld id="{1EF8AF46-05D1-4655-98FA-40EA9F384036}" type="datetimeFigureOut">
              <a:rPr lang="en-US" smtClean="0"/>
              <a:t>4/11/2021</a:t>
            </a:fld>
            <a:endParaRPr lang="en-US"/>
          </a:p>
        </p:txBody>
      </p:sp>
      <p:sp>
        <p:nvSpPr>
          <p:cNvPr id="6" name="Footer Placeholder 5">
            <a:extLst>
              <a:ext uri="{FF2B5EF4-FFF2-40B4-BE49-F238E27FC236}">
                <a16:creationId xmlns:a16="http://schemas.microsoft.com/office/drawing/2014/main" id="{C2657EB0-F8CB-4891-81D7-F40D2F6F5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7AF7A-42DC-4246-8274-EDE7DAE49521}"/>
              </a:ext>
            </a:extLst>
          </p:cNvPr>
          <p:cNvSpPr>
            <a:spLocks noGrp="1"/>
          </p:cNvSpPr>
          <p:nvPr>
            <p:ph type="sldNum" sz="quarter" idx="12"/>
          </p:nvPr>
        </p:nvSpPr>
        <p:spPr/>
        <p:txBody>
          <a:bodyPr/>
          <a:lstStyle/>
          <a:p>
            <a:fld id="{D1FD2A67-8F36-4A46-BAA6-4564F21B9D37}" type="slidenum">
              <a:rPr lang="en-US" smtClean="0"/>
              <a:t>‹#›</a:t>
            </a:fld>
            <a:endParaRPr lang="en-US"/>
          </a:p>
        </p:txBody>
      </p:sp>
    </p:spTree>
    <p:extLst>
      <p:ext uri="{BB962C8B-B14F-4D97-AF65-F5344CB8AC3E}">
        <p14:creationId xmlns:p14="http://schemas.microsoft.com/office/powerpoint/2010/main" val="192443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3CE08-3F7F-40AD-913E-5E1400568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F3369-6945-4AEA-82B6-24420B85D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BD7FB-4269-4443-8683-311F68BCA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AF46-05D1-4655-98FA-40EA9F384036}" type="datetimeFigureOut">
              <a:rPr lang="en-US" smtClean="0"/>
              <a:t>4/11/2021</a:t>
            </a:fld>
            <a:endParaRPr lang="en-US"/>
          </a:p>
        </p:txBody>
      </p:sp>
      <p:sp>
        <p:nvSpPr>
          <p:cNvPr id="5" name="Footer Placeholder 4">
            <a:extLst>
              <a:ext uri="{FF2B5EF4-FFF2-40B4-BE49-F238E27FC236}">
                <a16:creationId xmlns:a16="http://schemas.microsoft.com/office/drawing/2014/main" id="{5CBC9EBB-5771-443D-878D-FAF0576A6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F1FD5-DD1F-48AD-A174-4C302D8AE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D2A67-8F36-4A46-BAA6-4564F21B9D37}" type="slidenum">
              <a:rPr lang="en-US" smtClean="0"/>
              <a:t>‹#›</a:t>
            </a:fld>
            <a:endParaRPr lang="en-US"/>
          </a:p>
        </p:txBody>
      </p:sp>
    </p:spTree>
    <p:extLst>
      <p:ext uri="{BB962C8B-B14F-4D97-AF65-F5344CB8AC3E}">
        <p14:creationId xmlns:p14="http://schemas.microsoft.com/office/powerpoint/2010/main" val="698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2B928-0781-4DEE-A6E9-D274D8A9D18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800">
                <a:solidFill>
                  <a:srgbClr val="FFFFFF"/>
                </a:solidFill>
              </a:rPr>
              <a:t>What comes to mind when you see these video games?</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E8D3F1C-2B04-43F6-BFE1-E837FC9C2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67" y="2447867"/>
            <a:ext cx="5455917" cy="3955539"/>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10;&#10;Description automatically generated">
            <a:extLst>
              <a:ext uri="{FF2B5EF4-FFF2-40B4-BE49-F238E27FC236}">
                <a16:creationId xmlns:a16="http://schemas.microsoft.com/office/drawing/2014/main" id="{43188A45-3315-4471-AD8C-64B1508268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45073" y="2604724"/>
            <a:ext cx="5455917" cy="3641824"/>
          </a:xfrm>
          <a:prstGeom prst="rect">
            <a:avLst/>
          </a:prstGeom>
        </p:spPr>
      </p:pic>
    </p:spTree>
    <p:extLst>
      <p:ext uri="{BB962C8B-B14F-4D97-AF65-F5344CB8AC3E}">
        <p14:creationId xmlns:p14="http://schemas.microsoft.com/office/powerpoint/2010/main" val="309715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41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6353D0-4B68-4F16-A3D2-5172E8883E42}"/>
              </a:ext>
            </a:extLst>
          </p:cNvPr>
          <p:cNvSpPr>
            <a:spLocks noGrp="1"/>
          </p:cNvSpPr>
          <p:nvPr>
            <p:ph type="title"/>
          </p:nvPr>
        </p:nvSpPr>
        <p:spPr>
          <a:xfrm>
            <a:off x="-930605" y="4670507"/>
            <a:ext cx="7419813" cy="1625210"/>
          </a:xfrm>
        </p:spPr>
        <p:txBody>
          <a:bodyPr vert="horz" lIns="91440" tIns="45720" rIns="91440" bIns="45720" rtlCol="0" anchor="ctr">
            <a:normAutofit/>
          </a:bodyPr>
          <a:lstStyle/>
          <a:p>
            <a:pPr algn="r"/>
            <a:r>
              <a:rPr lang="en-US" dirty="0">
                <a:solidFill>
                  <a:srgbClr val="FFFFFF"/>
                </a:solidFill>
              </a:rPr>
              <a:t>How I create sound – </a:t>
            </a:r>
            <a:br>
              <a:rPr lang="en-US" dirty="0">
                <a:solidFill>
                  <a:srgbClr val="FFFFFF"/>
                </a:solidFill>
              </a:rPr>
            </a:br>
            <a:r>
              <a:rPr lang="en-US" dirty="0">
                <a:solidFill>
                  <a:srgbClr val="FFFFFF"/>
                </a:solidFill>
              </a:rPr>
              <a:t>Ableton Live 11</a:t>
            </a:r>
          </a:p>
        </p:txBody>
      </p:sp>
      <p:pic>
        <p:nvPicPr>
          <p:cNvPr id="5" name="Content Placeholder 4">
            <a:extLst>
              <a:ext uri="{FF2B5EF4-FFF2-40B4-BE49-F238E27FC236}">
                <a16:creationId xmlns:a16="http://schemas.microsoft.com/office/drawing/2014/main" id="{7EF1E8E5-65A5-463A-ACD3-11066AEA09ED}"/>
              </a:ext>
            </a:extLst>
          </p:cNvPr>
          <p:cNvPicPr>
            <a:picLocks noGrp="1" noChangeAspect="1"/>
          </p:cNvPicPr>
          <p:nvPr>
            <p:ph idx="1"/>
          </p:nvPr>
        </p:nvPicPr>
        <p:blipFill rotWithShape="1">
          <a:blip r:embed="rId2"/>
          <a:srcRect l="3338"/>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CCCFDE-B6FB-4F4E-8BF6-276192C5C4EE}"/>
              </a:ext>
            </a:extLst>
          </p:cNvPr>
          <p:cNvSpPr txBox="1"/>
          <p:nvPr/>
        </p:nvSpPr>
        <p:spPr>
          <a:xfrm>
            <a:off x="7867563" y="1163239"/>
            <a:ext cx="3669796" cy="485236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dirty="0">
                <a:solidFill>
                  <a:srgbClr val="FFFFFF"/>
                </a:solidFill>
              </a:rPr>
              <a:t>The Digital Audio Workstation(DAW) I use is called Ableton Live 11</a:t>
            </a:r>
          </a:p>
          <a:p>
            <a:pPr marL="285750" indent="-228600">
              <a:lnSpc>
                <a:spcPct val="90000"/>
              </a:lnSpc>
              <a:spcAft>
                <a:spcPts val="600"/>
              </a:spcAft>
              <a:buFont typeface="Arial" panose="020B0604020202020204" pitchFamily="34" charset="0"/>
              <a:buChar char="•"/>
            </a:pPr>
            <a:r>
              <a:rPr lang="en-US" sz="1700" dirty="0">
                <a:solidFill>
                  <a:srgbClr val="FFFFFF"/>
                </a:solidFill>
              </a:rPr>
              <a:t>Here I can write, record, and mix sounds</a:t>
            </a:r>
          </a:p>
          <a:p>
            <a:pPr marL="285750" indent="-228600">
              <a:lnSpc>
                <a:spcPct val="90000"/>
              </a:lnSpc>
              <a:spcAft>
                <a:spcPts val="600"/>
              </a:spcAft>
              <a:buFont typeface="Arial" panose="020B0604020202020204" pitchFamily="34" charset="0"/>
              <a:buChar char="•"/>
            </a:pPr>
            <a:r>
              <a:rPr lang="en-US" sz="1700" dirty="0">
                <a:solidFill>
                  <a:srgbClr val="FFFFFF"/>
                </a:solidFill>
              </a:rPr>
              <a:t>First, I think of the mood or feel of the game’s setting and I write around that using themes</a:t>
            </a:r>
          </a:p>
          <a:p>
            <a:pPr marL="285750" indent="-228600">
              <a:lnSpc>
                <a:spcPct val="90000"/>
              </a:lnSpc>
              <a:spcAft>
                <a:spcPts val="600"/>
              </a:spcAft>
              <a:buFont typeface="Arial" panose="020B0604020202020204" pitchFamily="34" charset="0"/>
              <a:buChar char="•"/>
            </a:pPr>
            <a:r>
              <a:rPr lang="en-US" sz="1700" dirty="0">
                <a:solidFill>
                  <a:srgbClr val="FFFFFF"/>
                </a:solidFill>
              </a:rPr>
              <a:t>I can achieve a theme by choosing a specific genre, choosing related instruments or sounds, and setting the pacing or tempo(bpm) of the song</a:t>
            </a:r>
          </a:p>
          <a:p>
            <a:pPr marL="285750" indent="-228600">
              <a:lnSpc>
                <a:spcPct val="90000"/>
              </a:lnSpc>
              <a:spcAft>
                <a:spcPts val="600"/>
              </a:spcAft>
              <a:buFont typeface="Arial" panose="020B0604020202020204" pitchFamily="34" charset="0"/>
              <a:buChar char="•"/>
            </a:pPr>
            <a:r>
              <a:rPr lang="en-US" sz="1700" dirty="0">
                <a:solidFill>
                  <a:srgbClr val="FFFFFF"/>
                </a:solidFill>
              </a:rPr>
              <a:t>Sometimes I start off with the bass line, sometimes I start out with the drums, or other times I start with the main melody or chord progression. </a:t>
            </a:r>
          </a:p>
          <a:p>
            <a:pPr marL="285750" indent="-228600">
              <a:lnSpc>
                <a:spcPct val="90000"/>
              </a:lnSpc>
              <a:spcAft>
                <a:spcPts val="600"/>
              </a:spcAft>
              <a:buFont typeface="Arial" panose="020B0604020202020204" pitchFamily="34" charset="0"/>
              <a:buChar char="•"/>
            </a:pPr>
            <a:endParaRPr lang="en-US" sz="1700" dirty="0">
              <a:solidFill>
                <a:srgbClr val="FFFFFF"/>
              </a:solidFill>
            </a:endParaRPr>
          </a:p>
          <a:p>
            <a:pPr marL="285750" indent="-228600">
              <a:lnSpc>
                <a:spcPct val="90000"/>
              </a:lnSpc>
              <a:spcAft>
                <a:spcPts val="600"/>
              </a:spcAft>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219377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3577A00-0C61-48F7-8145-CA45222ED9E3}"/>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927A394-4CAA-4266-B3AD-205F35FF426C}"/>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800"/>
              <a:t>How I create sound – </a:t>
            </a:r>
            <a:br>
              <a:rPr lang="en-US" sz="2800"/>
            </a:br>
            <a:r>
              <a:rPr lang="en-US" sz="2800"/>
              <a:t>Ableton Live 11(continued)</a:t>
            </a:r>
          </a:p>
        </p:txBody>
      </p:sp>
      <p:cxnSp>
        <p:nvCxnSpPr>
          <p:cNvPr id="20"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3163F0-DC09-4DA9-8357-1338445C8078}"/>
              </a:ext>
            </a:extLst>
          </p:cNvPr>
          <p:cNvSpPr txBox="1"/>
          <p:nvPr/>
        </p:nvSpPr>
        <p:spPr>
          <a:xfrm>
            <a:off x="525516" y="3417573"/>
            <a:ext cx="4593021" cy="2619839"/>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1700" dirty="0"/>
              <a:t>I can control sound by using tools like midi instruments and synthesizers (synths)</a:t>
            </a:r>
          </a:p>
          <a:p>
            <a:pPr marL="285750" indent="-228600">
              <a:lnSpc>
                <a:spcPct val="90000"/>
              </a:lnSpc>
              <a:spcAft>
                <a:spcPts val="600"/>
              </a:spcAft>
              <a:buFont typeface="Arial" panose="020B0604020202020204" pitchFamily="34" charset="0"/>
              <a:buChar char="•"/>
            </a:pPr>
            <a:r>
              <a:rPr lang="en-US" sz="1700" dirty="0"/>
              <a:t>Midi is digital information that tells the computer when to play a sound, how loud to play a sound, etc.</a:t>
            </a:r>
          </a:p>
          <a:p>
            <a:pPr marL="285750" indent="-228600">
              <a:lnSpc>
                <a:spcPct val="90000"/>
              </a:lnSpc>
              <a:spcAft>
                <a:spcPts val="600"/>
              </a:spcAft>
              <a:buFont typeface="Arial" panose="020B0604020202020204" pitchFamily="34" charset="0"/>
              <a:buChar char="•"/>
            </a:pPr>
            <a:r>
              <a:rPr lang="en-US" sz="1700" dirty="0"/>
              <a:t>I can record this by either drawing in notes within the time grid or record it using a midi controller.</a:t>
            </a:r>
          </a:p>
          <a:p>
            <a:pPr marL="285750" indent="-228600">
              <a:lnSpc>
                <a:spcPct val="90000"/>
              </a:lnSpc>
              <a:spcAft>
                <a:spcPts val="600"/>
              </a:spcAft>
              <a:buFont typeface="Arial" panose="020B0604020202020204" pitchFamily="34" charset="0"/>
              <a:buChar char="•"/>
            </a:pPr>
            <a:r>
              <a:rPr lang="en-US" sz="1700" dirty="0"/>
              <a:t>A midi controller is basically a piano keyboard that can detect input </a:t>
            </a:r>
          </a:p>
        </p:txBody>
      </p:sp>
    </p:spTree>
    <p:extLst>
      <p:ext uri="{BB962C8B-B14F-4D97-AF65-F5344CB8AC3E}">
        <p14:creationId xmlns:p14="http://schemas.microsoft.com/office/powerpoint/2010/main" val="362304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D0B9-9D10-4FCA-B3B9-82DEEE16A5B3}"/>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How I create sound – </a:t>
            </a:r>
            <a:br>
              <a:rPr lang="en-US" sz="3600"/>
            </a:br>
            <a:r>
              <a:rPr lang="en-US" sz="3600"/>
              <a:t>Ableton Live 11(continued)</a:t>
            </a:r>
          </a:p>
        </p:txBody>
      </p:sp>
      <p:pic>
        <p:nvPicPr>
          <p:cNvPr id="4" name="Content Placeholder 3">
            <a:extLst>
              <a:ext uri="{FF2B5EF4-FFF2-40B4-BE49-F238E27FC236}">
                <a16:creationId xmlns:a16="http://schemas.microsoft.com/office/drawing/2014/main" id="{5E359A9E-E0BD-4A91-B080-5A2B30C9DDA7}"/>
              </a:ext>
            </a:extLst>
          </p:cNvPr>
          <p:cNvPicPr>
            <a:picLocks noGrp="1" noChangeAspect="1"/>
          </p:cNvPicPr>
          <p:nvPr>
            <p:ph idx="1"/>
          </p:nvPr>
        </p:nvPicPr>
        <p:blipFill rotWithShape="1">
          <a:blip r:embed="rId2"/>
          <a:srcRect t="1853" b="4404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69C593D6-62F5-477E-9780-FA164140FB4C}"/>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Instead of writing music with midi instruments I can use already recorded sounds a.k.a. samples or audio</a:t>
            </a:r>
          </a:p>
          <a:p>
            <a:pPr marL="285750" indent="-228600">
              <a:lnSpc>
                <a:spcPct val="90000"/>
              </a:lnSpc>
              <a:spcAft>
                <a:spcPts val="600"/>
              </a:spcAft>
              <a:buFont typeface="Arial" panose="020B0604020202020204" pitchFamily="34" charset="0"/>
              <a:buChar char="•"/>
            </a:pPr>
            <a:r>
              <a:rPr lang="en-US" dirty="0"/>
              <a:t>I can then manipulate these midi instruments and audio in various ways using effects like reverb, compression, and EQ.</a:t>
            </a:r>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531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7989F0-ABE3-4E67-BCCB-04D64D8838DF}"/>
              </a:ext>
            </a:extLst>
          </p:cNvPr>
          <p:cNvSpPr>
            <a:spLocks noGrp="1"/>
          </p:cNvSpPr>
          <p:nvPr>
            <p:ph type="ctrTitle"/>
          </p:nvPr>
        </p:nvSpPr>
        <p:spPr>
          <a:xfrm>
            <a:off x="863394" y="366628"/>
            <a:ext cx="6437700" cy="2611967"/>
          </a:xfrm>
        </p:spPr>
        <p:txBody>
          <a:bodyPr anchor="b">
            <a:normAutofit/>
          </a:bodyPr>
          <a:lstStyle/>
          <a:p>
            <a:pPr algn="l"/>
            <a:r>
              <a:rPr lang="en-US" sz="5400" dirty="0"/>
              <a:t>Producing Video Game Music &amp; Sound </a:t>
            </a:r>
          </a:p>
        </p:txBody>
      </p:sp>
      <p:sp>
        <p:nvSpPr>
          <p:cNvPr id="3" name="Subtitle 2">
            <a:extLst>
              <a:ext uri="{FF2B5EF4-FFF2-40B4-BE49-F238E27FC236}">
                <a16:creationId xmlns:a16="http://schemas.microsoft.com/office/drawing/2014/main" id="{4D25BF46-E207-434C-9B5C-28BA4D1845FA}"/>
              </a:ext>
            </a:extLst>
          </p:cNvPr>
          <p:cNvSpPr>
            <a:spLocks noGrp="1"/>
          </p:cNvSpPr>
          <p:nvPr>
            <p:ph type="subTitle" idx="1"/>
          </p:nvPr>
        </p:nvSpPr>
        <p:spPr>
          <a:xfrm>
            <a:off x="863394" y="3679008"/>
            <a:ext cx="4167376" cy="1155525"/>
          </a:xfrm>
        </p:spPr>
        <p:txBody>
          <a:bodyPr anchor="t">
            <a:normAutofit/>
          </a:bodyPr>
          <a:lstStyle/>
          <a:p>
            <a:pPr algn="l"/>
            <a:r>
              <a:rPr lang="en-US" sz="2000" dirty="0"/>
              <a:t>Culmination Project - Spring 2021</a:t>
            </a:r>
          </a:p>
          <a:p>
            <a:pPr algn="l"/>
            <a:r>
              <a:rPr lang="en-US" sz="2000" dirty="0"/>
              <a:t>Christopher Riba</a:t>
            </a:r>
          </a:p>
          <a:p>
            <a:pPr algn="l"/>
            <a:endParaRPr lang="en-US" sz="2000" dirty="0"/>
          </a:p>
        </p:txBody>
      </p:sp>
    </p:spTree>
    <p:extLst>
      <p:ext uri="{BB962C8B-B14F-4D97-AF65-F5344CB8AC3E}">
        <p14:creationId xmlns:p14="http://schemas.microsoft.com/office/powerpoint/2010/main" val="20771387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0E9D0F-D935-41A5-8FCB-C14DF313CFF6}"/>
              </a:ext>
            </a:extLst>
          </p:cNvPr>
          <p:cNvSpPr>
            <a:spLocks noGrp="1"/>
          </p:cNvSpPr>
          <p:nvPr>
            <p:ph type="title"/>
          </p:nvPr>
        </p:nvSpPr>
        <p:spPr>
          <a:xfrm>
            <a:off x="489546" y="450850"/>
            <a:ext cx="3785616" cy="2978150"/>
          </a:xfrm>
        </p:spPr>
        <p:txBody>
          <a:bodyPr anchor="b">
            <a:normAutofit/>
          </a:bodyPr>
          <a:lstStyle/>
          <a:p>
            <a:r>
              <a:rPr lang="en-US" dirty="0"/>
              <a:t>The Importance of Video Game Music &amp; Sound</a:t>
            </a:r>
          </a:p>
        </p:txBody>
      </p:sp>
      <p:sp>
        <p:nvSpPr>
          <p:cNvPr id="3" name="Content Placeholder 2">
            <a:extLst>
              <a:ext uri="{FF2B5EF4-FFF2-40B4-BE49-F238E27FC236}">
                <a16:creationId xmlns:a16="http://schemas.microsoft.com/office/drawing/2014/main" id="{E6983183-DF76-41F8-BE6B-D7D758350A24}"/>
              </a:ext>
            </a:extLst>
          </p:cNvPr>
          <p:cNvSpPr>
            <a:spLocks noGrp="1"/>
          </p:cNvSpPr>
          <p:nvPr>
            <p:ph idx="1"/>
          </p:nvPr>
        </p:nvSpPr>
        <p:spPr>
          <a:xfrm>
            <a:off x="5979591" y="1606550"/>
            <a:ext cx="5314950" cy="5251450"/>
          </a:xfrm>
        </p:spPr>
        <p:txBody>
          <a:bodyPr anchor="ctr">
            <a:normAutofit/>
          </a:bodyPr>
          <a:lstStyle/>
          <a:p>
            <a:r>
              <a:rPr lang="en-US" sz="2100" dirty="0">
                <a:solidFill>
                  <a:schemeClr val="bg1"/>
                </a:solidFill>
              </a:rPr>
              <a:t>Great video games have fun or unique gameplay but what else is needed to complete the overall experience?</a:t>
            </a:r>
          </a:p>
          <a:p>
            <a:r>
              <a:rPr lang="en-US" sz="2100" dirty="0">
                <a:solidFill>
                  <a:schemeClr val="bg1"/>
                </a:solidFill>
              </a:rPr>
              <a:t>Is it the visuals, story, or characters? Yes, these definitely help but…</a:t>
            </a:r>
          </a:p>
          <a:p>
            <a:r>
              <a:rPr lang="en-US" sz="2100" dirty="0">
                <a:solidFill>
                  <a:schemeClr val="bg1"/>
                </a:solidFill>
              </a:rPr>
              <a:t>The music and sound design of a game is one of the major components that helps tie everything together</a:t>
            </a:r>
          </a:p>
          <a:p>
            <a:r>
              <a:rPr lang="en-US" sz="2100" dirty="0">
                <a:solidFill>
                  <a:schemeClr val="bg1"/>
                </a:solidFill>
              </a:rPr>
              <a:t>It can be off putting when a game lacks music and sound or doesn’t compliment the feel of a game’s scene, world, and player actions</a:t>
            </a:r>
          </a:p>
          <a:p>
            <a:endParaRPr lang="en-US" sz="2100" dirty="0">
              <a:solidFill>
                <a:schemeClr val="bg1"/>
              </a:solidFill>
            </a:endParaRPr>
          </a:p>
        </p:txBody>
      </p:sp>
      <p:pic>
        <p:nvPicPr>
          <p:cNvPr id="6" name="Picture 5" descr="Diagram&#10;&#10;Description automatically generated">
            <a:extLst>
              <a:ext uri="{FF2B5EF4-FFF2-40B4-BE49-F238E27FC236}">
                <a16:creationId xmlns:a16="http://schemas.microsoft.com/office/drawing/2014/main" id="{958A8667-CD52-4B0C-AF10-DBD1C35DD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1785">
            <a:off x="593339" y="3798335"/>
            <a:ext cx="2881748" cy="1806856"/>
          </a:xfrm>
          <a:prstGeom prst="rect">
            <a:avLst/>
          </a:prstGeom>
        </p:spPr>
      </p:pic>
    </p:spTree>
    <p:extLst>
      <p:ext uri="{BB962C8B-B14F-4D97-AF65-F5344CB8AC3E}">
        <p14:creationId xmlns:p14="http://schemas.microsoft.com/office/powerpoint/2010/main" val="2003576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0D32B-94BA-4B25-BAA8-89C511EE2A61}"/>
              </a:ext>
            </a:extLst>
          </p:cNvPr>
          <p:cNvSpPr>
            <a:spLocks noGrp="1"/>
          </p:cNvSpPr>
          <p:nvPr>
            <p:ph type="title"/>
          </p:nvPr>
        </p:nvSpPr>
        <p:spPr>
          <a:xfrm>
            <a:off x="579324" y="722540"/>
            <a:ext cx="3624742" cy="5412920"/>
          </a:xfrm>
        </p:spPr>
        <p:txBody>
          <a:bodyPr>
            <a:normAutofit/>
          </a:bodyPr>
          <a:lstStyle/>
          <a:p>
            <a:r>
              <a:rPr lang="en-US" sz="4000" dirty="0">
                <a:solidFill>
                  <a:schemeClr val="bg1"/>
                </a:solidFill>
              </a:rPr>
              <a:t>How can music &amp; sound design be implemented into games effectively? </a:t>
            </a:r>
          </a:p>
        </p:txBody>
      </p:sp>
      <p:graphicFrame>
        <p:nvGraphicFramePr>
          <p:cNvPr id="5" name="Content Placeholder 2">
            <a:extLst>
              <a:ext uri="{FF2B5EF4-FFF2-40B4-BE49-F238E27FC236}">
                <a16:creationId xmlns:a16="http://schemas.microsoft.com/office/drawing/2014/main" id="{1DADCC96-C71C-42EF-8BB6-EAA33B5ECE5F}"/>
              </a:ext>
            </a:extLst>
          </p:cNvPr>
          <p:cNvGraphicFramePr>
            <a:graphicFrameLocks noGrp="1"/>
          </p:cNvGraphicFramePr>
          <p:nvPr>
            <p:ph idx="1"/>
            <p:extLst>
              <p:ext uri="{D42A27DB-BD31-4B8C-83A1-F6EECF244321}">
                <p14:modId xmlns:p14="http://schemas.microsoft.com/office/powerpoint/2010/main" val="3781891302"/>
              </p:ext>
            </p:extLst>
          </p:nvPr>
        </p:nvGraphicFramePr>
        <p:xfrm>
          <a:off x="5392454" y="62456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53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F4088-68F2-46BB-9E15-1F077C648FD1}"/>
              </a:ext>
            </a:extLst>
          </p:cNvPr>
          <p:cNvSpPr>
            <a:spLocks noGrp="1"/>
          </p:cNvSpPr>
          <p:nvPr>
            <p:ph type="title"/>
          </p:nvPr>
        </p:nvSpPr>
        <p:spPr>
          <a:xfrm>
            <a:off x="606441" y="320842"/>
            <a:ext cx="3677652" cy="5716646"/>
          </a:xfrm>
        </p:spPr>
        <p:txBody>
          <a:bodyPr>
            <a:normAutofit/>
          </a:bodyPr>
          <a:lstStyle/>
          <a:p>
            <a:r>
              <a:rPr lang="en-US" sz="4000" dirty="0">
                <a:solidFill>
                  <a:schemeClr val="bg1"/>
                </a:solidFill>
              </a:rPr>
              <a:t>My history and experience with music</a:t>
            </a:r>
          </a:p>
        </p:txBody>
      </p:sp>
      <p:graphicFrame>
        <p:nvGraphicFramePr>
          <p:cNvPr id="5" name="Content Placeholder 2">
            <a:extLst>
              <a:ext uri="{FF2B5EF4-FFF2-40B4-BE49-F238E27FC236}">
                <a16:creationId xmlns:a16="http://schemas.microsoft.com/office/drawing/2014/main" id="{A408DE82-0AA3-42DF-9CF5-DAEF9132BCD4}"/>
              </a:ext>
            </a:extLst>
          </p:cNvPr>
          <p:cNvGraphicFramePr>
            <a:graphicFrameLocks noGrp="1"/>
          </p:cNvGraphicFramePr>
          <p:nvPr>
            <p:ph idx="1"/>
            <p:extLst>
              <p:ext uri="{D42A27DB-BD31-4B8C-83A1-F6EECF244321}">
                <p14:modId xmlns:p14="http://schemas.microsoft.com/office/powerpoint/2010/main" val="791054112"/>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31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4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4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56ACC81-A4EE-473F-8765-DDC0B4C26822}"/>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My Culmination Project Process</a:t>
            </a:r>
          </a:p>
        </p:txBody>
      </p:sp>
      <p:graphicFrame>
        <p:nvGraphicFramePr>
          <p:cNvPr id="33" name="Content Placeholder 2">
            <a:extLst>
              <a:ext uri="{FF2B5EF4-FFF2-40B4-BE49-F238E27FC236}">
                <a16:creationId xmlns:a16="http://schemas.microsoft.com/office/drawing/2014/main" id="{2D447331-732F-4E8B-89B3-A70F35BC9B50}"/>
              </a:ext>
            </a:extLst>
          </p:cNvPr>
          <p:cNvGraphicFramePr>
            <a:graphicFrameLocks noGrp="1"/>
          </p:cNvGraphicFramePr>
          <p:nvPr>
            <p:ph idx="1"/>
            <p:extLst>
              <p:ext uri="{D42A27DB-BD31-4B8C-83A1-F6EECF244321}">
                <p14:modId xmlns:p14="http://schemas.microsoft.com/office/powerpoint/2010/main" val="370785344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05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5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B12A26-D27D-46E4-853A-E71161974D56}"/>
              </a:ext>
            </a:extLst>
          </p:cNvPr>
          <p:cNvSpPr>
            <a:spLocks noGrp="1"/>
          </p:cNvSpPr>
          <p:nvPr>
            <p:ph type="title"/>
          </p:nvPr>
        </p:nvSpPr>
        <p:spPr>
          <a:xfrm>
            <a:off x="940466" y="550826"/>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Johnny Colonna’s Game:</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Area 51 Raid Prototype</a:t>
            </a:r>
          </a:p>
        </p:txBody>
      </p:sp>
      <p:sp>
        <p:nvSpPr>
          <p:cNvPr id="25"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47F5F69-B8EE-4B2E-9640-5FCB34B525B3}"/>
              </a:ext>
            </a:extLst>
          </p:cNvPr>
          <p:cNvPicPr>
            <a:picLocks noGrp="1" noChangeAspect="1"/>
          </p:cNvPicPr>
          <p:nvPr>
            <p:ph idx="1"/>
          </p:nvPr>
        </p:nvPicPr>
        <p:blipFill>
          <a:blip r:embed="rId2"/>
          <a:stretch>
            <a:fillRect/>
          </a:stretch>
        </p:blipFill>
        <p:spPr>
          <a:xfrm>
            <a:off x="615021" y="2743952"/>
            <a:ext cx="2874799" cy="1617074"/>
          </a:xfrm>
          <a:prstGeom prst="rect">
            <a:avLst/>
          </a:prstGeom>
        </p:spPr>
      </p:pic>
      <p:sp>
        <p:nvSpPr>
          <p:cNvPr id="26"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FA84A0-99C4-4989-83DF-E2BBCA5F1D2B}"/>
              </a:ext>
            </a:extLst>
          </p:cNvPr>
          <p:cNvSpPr txBox="1"/>
          <p:nvPr/>
        </p:nvSpPr>
        <p:spPr>
          <a:xfrm>
            <a:off x="7711296" y="1682795"/>
            <a:ext cx="4055148" cy="485236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dirty="0">
                <a:solidFill>
                  <a:srgbClr val="FFFFFF"/>
                </a:solidFill>
              </a:rPr>
              <a:t>Top-down view alien survival game</a:t>
            </a:r>
          </a:p>
          <a:p>
            <a:pPr marL="285750" indent="-228600">
              <a:lnSpc>
                <a:spcPct val="90000"/>
              </a:lnSpc>
              <a:spcAft>
                <a:spcPts val="600"/>
              </a:spcAft>
              <a:buFont typeface="Arial" panose="020B0604020202020204" pitchFamily="34" charset="0"/>
              <a:buChar char="•"/>
            </a:pPr>
            <a:r>
              <a:rPr lang="en-US" sz="1700" dirty="0">
                <a:solidFill>
                  <a:srgbClr val="FFFFFF"/>
                </a:solidFill>
              </a:rPr>
              <a:t>Waves of alien hordes appear each round</a:t>
            </a:r>
          </a:p>
          <a:p>
            <a:pPr marL="285750" indent="-228600">
              <a:lnSpc>
                <a:spcPct val="90000"/>
              </a:lnSpc>
              <a:spcAft>
                <a:spcPts val="600"/>
              </a:spcAft>
              <a:buFont typeface="Arial" panose="020B0604020202020204" pitchFamily="34" charset="0"/>
              <a:buChar char="•"/>
            </a:pPr>
            <a:r>
              <a:rPr lang="en-US" sz="1700" dirty="0">
                <a:solidFill>
                  <a:srgbClr val="FFFFFF"/>
                </a:solidFill>
              </a:rPr>
              <a:t>Every round gets harder by increasing the number of aliens and their movement speed</a:t>
            </a:r>
          </a:p>
          <a:p>
            <a:pPr marL="285750" indent="-228600">
              <a:lnSpc>
                <a:spcPct val="90000"/>
              </a:lnSpc>
              <a:spcAft>
                <a:spcPts val="600"/>
              </a:spcAft>
              <a:buFont typeface="Arial" panose="020B0604020202020204" pitchFamily="34" charset="0"/>
              <a:buChar char="•"/>
            </a:pPr>
            <a:r>
              <a:rPr lang="en-US" sz="1700" dirty="0">
                <a:solidFill>
                  <a:srgbClr val="FFFFFF"/>
                </a:solidFill>
              </a:rPr>
              <a:t>Killing the aliens earn you points</a:t>
            </a:r>
          </a:p>
          <a:p>
            <a:pPr marL="285750" indent="-228600">
              <a:lnSpc>
                <a:spcPct val="90000"/>
              </a:lnSpc>
              <a:spcAft>
                <a:spcPts val="600"/>
              </a:spcAft>
              <a:buFont typeface="Arial" panose="020B0604020202020204" pitchFamily="34" charset="0"/>
              <a:buChar char="•"/>
            </a:pPr>
            <a:r>
              <a:rPr lang="en-US" sz="1700" dirty="0">
                <a:solidFill>
                  <a:srgbClr val="FFFFFF"/>
                </a:solidFill>
              </a:rPr>
              <a:t>After a round is completed, you can use these points to purchase ammo, health, and weapons.</a:t>
            </a:r>
          </a:p>
          <a:p>
            <a:pPr marL="285750" indent="-228600">
              <a:lnSpc>
                <a:spcPct val="90000"/>
              </a:lnSpc>
              <a:spcAft>
                <a:spcPts val="600"/>
              </a:spcAft>
              <a:buFont typeface="Arial" panose="020B0604020202020204" pitchFamily="34" charset="0"/>
              <a:buChar char="•"/>
            </a:pPr>
            <a:r>
              <a:rPr lang="en-US" sz="1700" dirty="0">
                <a:solidFill>
                  <a:srgbClr val="FFFFFF"/>
                </a:solidFill>
              </a:rPr>
              <a:t>Every 5 rounds is a unique enemy boss </a:t>
            </a:r>
          </a:p>
          <a:p>
            <a:pPr marL="285750" indent="-228600">
              <a:lnSpc>
                <a:spcPct val="90000"/>
              </a:lnSpc>
              <a:spcAft>
                <a:spcPts val="600"/>
              </a:spcAft>
              <a:buFont typeface="Arial" panose="020B0604020202020204" pitchFamily="34" charset="0"/>
              <a:buChar char="•"/>
            </a:pPr>
            <a:r>
              <a:rPr lang="en-US" sz="1700" dirty="0">
                <a:solidFill>
                  <a:srgbClr val="FFFFFF"/>
                </a:solidFill>
              </a:rPr>
              <a:t>Survive for as long as possible by avoiding the zombies reach and get that juicy high score</a:t>
            </a:r>
          </a:p>
          <a:p>
            <a:pPr marL="285750" indent="-228600">
              <a:lnSpc>
                <a:spcPct val="90000"/>
              </a:lnSpc>
              <a:spcAft>
                <a:spcPts val="600"/>
              </a:spcAft>
              <a:buFont typeface="Arial" panose="020B0604020202020204" pitchFamily="34" charset="0"/>
              <a:buChar char="•"/>
            </a:pPr>
            <a:endParaRPr lang="en-US" sz="1700" dirty="0">
              <a:solidFill>
                <a:srgbClr val="FFFFFF"/>
              </a:solidFill>
            </a:endParaRPr>
          </a:p>
          <a:p>
            <a:pPr indent="-228600">
              <a:lnSpc>
                <a:spcPct val="90000"/>
              </a:lnSpc>
              <a:spcAft>
                <a:spcPts val="600"/>
              </a:spcAft>
              <a:buFont typeface="Arial" panose="020B0604020202020204" pitchFamily="34" charset="0"/>
              <a:buChar char="•"/>
            </a:pPr>
            <a:endParaRPr lang="en-US" sz="1700" dirty="0">
              <a:solidFill>
                <a:srgbClr val="FFFFFF"/>
              </a:solidFill>
            </a:endParaRPr>
          </a:p>
          <a:p>
            <a:pPr indent="-228600">
              <a:lnSpc>
                <a:spcPct val="90000"/>
              </a:lnSpc>
              <a:spcAft>
                <a:spcPts val="600"/>
              </a:spcAft>
              <a:buFont typeface="Arial" panose="020B0604020202020204" pitchFamily="34" charset="0"/>
              <a:buChar char="•"/>
            </a:pPr>
            <a:endParaRPr lang="en-US" sz="1700" dirty="0">
              <a:solidFill>
                <a:srgbClr val="FFFFFF"/>
              </a:solidFill>
            </a:endParaRPr>
          </a:p>
        </p:txBody>
      </p:sp>
      <mc:AlternateContent xmlns:mc="http://schemas.openxmlformats.org/markup-compatibility/2006">
        <mc:Choice xmlns:p14="http://schemas.microsoft.com/office/powerpoint/2010/main" Requires="p14">
          <p:contentPart p14:bwMode="auto" r:id="rId3">
            <p14:nvContentPartPr>
              <p14:cNvPr id="40" name="Ink 39">
                <a:extLst>
                  <a:ext uri="{FF2B5EF4-FFF2-40B4-BE49-F238E27FC236}">
                    <a16:creationId xmlns:a16="http://schemas.microsoft.com/office/drawing/2014/main" id="{B272FEE5-B52C-4BF7-A409-BCA5AF7CA32A}"/>
                  </a:ext>
                </a:extLst>
              </p14:cNvPr>
              <p14:cNvContentPartPr/>
              <p14:nvPr/>
            </p14:nvContentPartPr>
            <p14:xfrm>
              <a:off x="4580964" y="1144996"/>
              <a:ext cx="360" cy="360"/>
            </p14:xfrm>
          </p:contentPart>
        </mc:Choice>
        <mc:Fallback>
          <p:pic>
            <p:nvPicPr>
              <p:cNvPr id="40" name="Ink 39">
                <a:extLst>
                  <a:ext uri="{FF2B5EF4-FFF2-40B4-BE49-F238E27FC236}">
                    <a16:creationId xmlns:a16="http://schemas.microsoft.com/office/drawing/2014/main" id="{B272FEE5-B52C-4BF7-A409-BCA5AF7CA32A}"/>
                  </a:ext>
                </a:extLst>
              </p:cNvPr>
              <p:cNvPicPr/>
              <p:nvPr/>
            </p:nvPicPr>
            <p:blipFill>
              <a:blip r:embed="rId4"/>
              <a:stretch>
                <a:fillRect/>
              </a:stretch>
            </p:blipFill>
            <p:spPr>
              <a:xfrm>
                <a:off x="4571964" y="1136356"/>
                <a:ext cx="18000" cy="18000"/>
              </a:xfrm>
              <a:prstGeom prst="rect">
                <a:avLst/>
              </a:prstGeom>
            </p:spPr>
          </p:pic>
        </mc:Fallback>
      </mc:AlternateContent>
      <p:grpSp>
        <p:nvGrpSpPr>
          <p:cNvPr id="50" name="Group 49">
            <a:extLst>
              <a:ext uri="{FF2B5EF4-FFF2-40B4-BE49-F238E27FC236}">
                <a16:creationId xmlns:a16="http://schemas.microsoft.com/office/drawing/2014/main" id="{3A1404CA-694E-4015-8F62-C2586F2F46FA}"/>
              </a:ext>
            </a:extLst>
          </p:cNvPr>
          <p:cNvGrpSpPr/>
          <p:nvPr/>
        </p:nvGrpSpPr>
        <p:grpSpPr>
          <a:xfrm>
            <a:off x="5661684" y="1219156"/>
            <a:ext cx="360" cy="360"/>
            <a:chOff x="5661684" y="1219156"/>
            <a:chExt cx="360" cy="360"/>
          </a:xfrm>
        </p:grpSpPr>
        <mc:AlternateContent xmlns:mc="http://schemas.openxmlformats.org/markup-compatibility/2006">
          <mc:Choice xmlns:p14="http://schemas.microsoft.com/office/powerpoint/2010/main" Requires="p14">
            <p:contentPart p14:bwMode="auto" r:id="rId5">
              <p14:nvContentPartPr>
                <p14:cNvPr id="44" name="Ink 43">
                  <a:extLst>
                    <a:ext uri="{FF2B5EF4-FFF2-40B4-BE49-F238E27FC236}">
                      <a16:creationId xmlns:a16="http://schemas.microsoft.com/office/drawing/2014/main" id="{F5C61AF0-CF79-4EB2-9ABD-59079B1DDB46}"/>
                    </a:ext>
                  </a:extLst>
                </p14:cNvPr>
                <p14:cNvContentPartPr/>
                <p14:nvPr/>
              </p14:nvContentPartPr>
              <p14:xfrm>
                <a:off x="5661684" y="1219156"/>
                <a:ext cx="360" cy="360"/>
              </p14:xfrm>
            </p:contentPart>
          </mc:Choice>
          <mc:Fallback>
            <p:pic>
              <p:nvPicPr>
                <p:cNvPr id="44" name="Ink 43">
                  <a:extLst>
                    <a:ext uri="{FF2B5EF4-FFF2-40B4-BE49-F238E27FC236}">
                      <a16:creationId xmlns:a16="http://schemas.microsoft.com/office/drawing/2014/main" id="{F5C61AF0-CF79-4EB2-9ABD-59079B1DDB46}"/>
                    </a:ext>
                  </a:extLst>
                </p:cNvPr>
                <p:cNvPicPr/>
                <p:nvPr/>
              </p:nvPicPr>
              <p:blipFill>
                <a:blip r:embed="rId4"/>
                <a:stretch>
                  <a:fillRect/>
                </a:stretch>
              </p:blipFill>
              <p:spPr>
                <a:xfrm>
                  <a:off x="5652684" y="121015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7" name="Ink 46">
                  <a:extLst>
                    <a:ext uri="{FF2B5EF4-FFF2-40B4-BE49-F238E27FC236}">
                      <a16:creationId xmlns:a16="http://schemas.microsoft.com/office/drawing/2014/main" id="{EA129865-8D9C-4E52-830E-8EAFD3DE5131}"/>
                    </a:ext>
                  </a:extLst>
                </p14:cNvPr>
                <p14:cNvContentPartPr/>
                <p14:nvPr/>
              </p14:nvContentPartPr>
              <p14:xfrm>
                <a:off x="5661684" y="1219156"/>
                <a:ext cx="360" cy="360"/>
              </p14:xfrm>
            </p:contentPart>
          </mc:Choice>
          <mc:Fallback>
            <p:pic>
              <p:nvPicPr>
                <p:cNvPr id="47" name="Ink 46">
                  <a:extLst>
                    <a:ext uri="{FF2B5EF4-FFF2-40B4-BE49-F238E27FC236}">
                      <a16:creationId xmlns:a16="http://schemas.microsoft.com/office/drawing/2014/main" id="{EA129865-8D9C-4E52-830E-8EAFD3DE5131}"/>
                    </a:ext>
                  </a:extLst>
                </p:cNvPr>
                <p:cNvPicPr/>
                <p:nvPr/>
              </p:nvPicPr>
              <p:blipFill>
                <a:blip r:embed="rId4"/>
                <a:stretch>
                  <a:fillRect/>
                </a:stretch>
              </p:blipFill>
              <p:spPr>
                <a:xfrm>
                  <a:off x="5652684" y="1210156"/>
                  <a:ext cx="18000" cy="18000"/>
                </a:xfrm>
                <a:prstGeom prst="rect">
                  <a:avLst/>
                </a:prstGeom>
              </p:spPr>
            </p:pic>
          </mc:Fallback>
        </mc:AlternateContent>
      </p:grpSp>
      <p:sp>
        <p:nvSpPr>
          <p:cNvPr id="51" name="TextBox 50">
            <a:extLst>
              <a:ext uri="{FF2B5EF4-FFF2-40B4-BE49-F238E27FC236}">
                <a16:creationId xmlns:a16="http://schemas.microsoft.com/office/drawing/2014/main" id="{E8027DBC-AA8C-4EDF-8AF0-858CCC1760A4}"/>
              </a:ext>
            </a:extLst>
          </p:cNvPr>
          <p:cNvSpPr txBox="1"/>
          <p:nvPr/>
        </p:nvSpPr>
        <p:spPr>
          <a:xfrm>
            <a:off x="8168761" y="853454"/>
            <a:ext cx="3103959" cy="523220"/>
          </a:xfrm>
          <a:prstGeom prst="rect">
            <a:avLst/>
          </a:prstGeom>
          <a:noFill/>
        </p:spPr>
        <p:txBody>
          <a:bodyPr wrap="square" rtlCol="0">
            <a:spAutoFit/>
          </a:bodyPr>
          <a:lstStyle/>
          <a:p>
            <a:r>
              <a:rPr lang="en-US" sz="2800" dirty="0"/>
              <a:t>What it’s all about</a:t>
            </a:r>
          </a:p>
        </p:txBody>
      </p:sp>
      <p:pic>
        <p:nvPicPr>
          <p:cNvPr id="53" name="Picture 52">
            <a:extLst>
              <a:ext uri="{FF2B5EF4-FFF2-40B4-BE49-F238E27FC236}">
                <a16:creationId xmlns:a16="http://schemas.microsoft.com/office/drawing/2014/main" id="{D60AD9DC-A8AD-421A-9709-CA919D55E0FB}"/>
              </a:ext>
            </a:extLst>
          </p:cNvPr>
          <p:cNvPicPr>
            <a:picLocks noChangeAspect="1"/>
          </p:cNvPicPr>
          <p:nvPr/>
        </p:nvPicPr>
        <p:blipFill>
          <a:blip r:embed="rId7"/>
          <a:stretch>
            <a:fillRect/>
          </a:stretch>
        </p:blipFill>
        <p:spPr>
          <a:xfrm>
            <a:off x="3856700" y="2760872"/>
            <a:ext cx="2874798" cy="1617074"/>
          </a:xfrm>
          <a:prstGeom prst="rect">
            <a:avLst/>
          </a:prstGeom>
        </p:spPr>
      </p:pic>
      <p:pic>
        <p:nvPicPr>
          <p:cNvPr id="55" name="Picture 54">
            <a:extLst>
              <a:ext uri="{FF2B5EF4-FFF2-40B4-BE49-F238E27FC236}">
                <a16:creationId xmlns:a16="http://schemas.microsoft.com/office/drawing/2014/main" id="{2AB11645-67A5-41FA-9297-16A9CBBB8827}"/>
              </a:ext>
            </a:extLst>
          </p:cNvPr>
          <p:cNvPicPr>
            <a:picLocks noChangeAspect="1"/>
          </p:cNvPicPr>
          <p:nvPr/>
        </p:nvPicPr>
        <p:blipFill>
          <a:blip r:embed="rId8"/>
          <a:stretch>
            <a:fillRect/>
          </a:stretch>
        </p:blipFill>
        <p:spPr>
          <a:xfrm>
            <a:off x="502903" y="4567903"/>
            <a:ext cx="2986917" cy="1680141"/>
          </a:xfrm>
          <a:prstGeom prst="rect">
            <a:avLst/>
          </a:prstGeom>
        </p:spPr>
      </p:pic>
      <p:pic>
        <p:nvPicPr>
          <p:cNvPr id="57" name="Picture 56">
            <a:extLst>
              <a:ext uri="{FF2B5EF4-FFF2-40B4-BE49-F238E27FC236}">
                <a16:creationId xmlns:a16="http://schemas.microsoft.com/office/drawing/2014/main" id="{1AF02792-DD14-48E6-BF4B-DA5A602D9788}"/>
              </a:ext>
            </a:extLst>
          </p:cNvPr>
          <p:cNvPicPr>
            <a:picLocks noChangeAspect="1"/>
          </p:cNvPicPr>
          <p:nvPr/>
        </p:nvPicPr>
        <p:blipFill>
          <a:blip r:embed="rId9"/>
          <a:stretch>
            <a:fillRect/>
          </a:stretch>
        </p:blipFill>
        <p:spPr>
          <a:xfrm>
            <a:off x="3856699" y="4568400"/>
            <a:ext cx="2986917" cy="1680141"/>
          </a:xfrm>
          <a:prstGeom prst="rect">
            <a:avLst/>
          </a:prstGeom>
        </p:spPr>
      </p:pic>
    </p:spTree>
    <p:extLst>
      <p:ext uri="{BB962C8B-B14F-4D97-AF65-F5344CB8AC3E}">
        <p14:creationId xmlns:p14="http://schemas.microsoft.com/office/powerpoint/2010/main" val="16615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24FA2-6F8F-47EC-9E38-3E95482DB1E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Area 51 Raid(continued)</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824776-9A78-4F01-AA91-8EF9401E5767}"/>
              </a:ext>
            </a:extLst>
          </p:cNvPr>
          <p:cNvPicPr>
            <a:picLocks noChangeAspect="1"/>
          </p:cNvPicPr>
          <p:nvPr/>
        </p:nvPicPr>
        <p:blipFill>
          <a:blip r:embed="rId2"/>
          <a:stretch>
            <a:fillRect/>
          </a:stretch>
        </p:blipFill>
        <p:spPr>
          <a:xfrm>
            <a:off x="6379758" y="2891160"/>
            <a:ext cx="5455917" cy="3068952"/>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02E5E5DF-AAB4-444F-ABBF-90B1D1744FCB}"/>
              </a:ext>
            </a:extLst>
          </p:cNvPr>
          <p:cNvPicPr>
            <a:picLocks noGrp="1" noChangeAspect="1"/>
          </p:cNvPicPr>
          <p:nvPr>
            <p:ph idx="1"/>
          </p:nvPr>
        </p:nvPicPr>
        <p:blipFill>
          <a:blip r:embed="rId3"/>
          <a:stretch>
            <a:fillRect/>
          </a:stretch>
        </p:blipFill>
        <p:spPr>
          <a:xfrm>
            <a:off x="396882" y="2891160"/>
            <a:ext cx="5455917" cy="3068952"/>
          </a:xfrm>
          <a:prstGeom prst="rect">
            <a:avLst/>
          </a:prstGeom>
        </p:spPr>
      </p:pic>
    </p:spTree>
    <p:extLst>
      <p:ext uri="{BB962C8B-B14F-4D97-AF65-F5344CB8AC3E}">
        <p14:creationId xmlns:p14="http://schemas.microsoft.com/office/powerpoint/2010/main" val="356471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9A3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69229A-1C0D-4E6D-92F5-9DB9952FE00B}"/>
              </a:ext>
            </a:extLst>
          </p:cNvPr>
          <p:cNvSpPr>
            <a:spLocks noGrp="1"/>
          </p:cNvSpPr>
          <p:nvPr>
            <p:ph type="title"/>
          </p:nvPr>
        </p:nvSpPr>
        <p:spPr>
          <a:xfrm>
            <a:off x="532807" y="545723"/>
            <a:ext cx="6594189" cy="2147344"/>
          </a:xfrm>
        </p:spPr>
        <p:txBody>
          <a:bodyPr vert="horz" lIns="91440" tIns="45720" rIns="91440" bIns="45720" rtlCol="0" anchor="ctr">
            <a:normAutofit/>
          </a:bodyPr>
          <a:lstStyle/>
          <a:p>
            <a:pPr algn="ctr"/>
            <a:r>
              <a:rPr lang="en-US" dirty="0">
                <a:solidFill>
                  <a:srgbClr val="FFFFFF"/>
                </a:solidFill>
              </a:rPr>
              <a:t>Julian Frost’s Game:</a:t>
            </a:r>
            <a:br>
              <a:rPr lang="en-US" dirty="0">
                <a:solidFill>
                  <a:srgbClr val="FFFFFF"/>
                </a:solidFill>
              </a:rPr>
            </a:br>
            <a:r>
              <a:rPr lang="en-US" dirty="0">
                <a:solidFill>
                  <a:srgbClr val="FFFFFF"/>
                </a:solidFill>
              </a:rPr>
              <a:t>Boxed Out</a:t>
            </a:r>
          </a:p>
        </p:txBody>
      </p:sp>
      <p:sp>
        <p:nvSpPr>
          <p:cNvPr id="1038" name="Rectangle 76">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DF370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319AB77-C565-4522-B23F-729CA8EA0F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2807" y="3470377"/>
            <a:ext cx="3590988" cy="2693241"/>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78">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DF370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315DCBBE-C6C6-45C8-9E2D-59F2B5CDA3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4335" y="3236090"/>
            <a:ext cx="2418528" cy="1360422"/>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80">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DF370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CBAF8E28-F25B-4A27-BDF6-2A9DA94AC1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5180" y="5038435"/>
            <a:ext cx="2416837" cy="1359471"/>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E7B2EAE-3F5C-4218-BAD5-E96F6F7B1B24}"/>
              </a:ext>
            </a:extLst>
          </p:cNvPr>
          <p:cNvSpPr txBox="1"/>
          <p:nvPr/>
        </p:nvSpPr>
        <p:spPr>
          <a:xfrm>
            <a:off x="8297747" y="749879"/>
            <a:ext cx="3511296" cy="672522"/>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rgbClr val="FFFFFF"/>
                </a:solidFill>
              </a:rPr>
              <a:t>What it’s all about</a:t>
            </a:r>
          </a:p>
          <a:p>
            <a:pPr indent="-228600">
              <a:lnSpc>
                <a:spcPct val="90000"/>
              </a:lnSpc>
              <a:spcAft>
                <a:spcPts val="600"/>
              </a:spcAft>
              <a:buFont typeface="Arial" panose="020B0604020202020204" pitchFamily="34" charset="0"/>
              <a:buChar char="•"/>
            </a:pPr>
            <a:endParaRPr lang="en-US" sz="2200" dirty="0">
              <a:solidFill>
                <a:srgbClr val="FFFFFF"/>
              </a:solidFill>
            </a:endParaRPr>
          </a:p>
        </p:txBody>
      </p:sp>
      <p:sp>
        <p:nvSpPr>
          <p:cNvPr id="6" name="TextBox 5">
            <a:extLst>
              <a:ext uri="{FF2B5EF4-FFF2-40B4-BE49-F238E27FC236}">
                <a16:creationId xmlns:a16="http://schemas.microsoft.com/office/drawing/2014/main" id="{2D54C175-8A14-4E34-8899-FAD9F9E31093}"/>
              </a:ext>
            </a:extLst>
          </p:cNvPr>
          <p:cNvSpPr txBox="1"/>
          <p:nvPr/>
        </p:nvSpPr>
        <p:spPr>
          <a:xfrm>
            <a:off x="7786822" y="1332056"/>
            <a:ext cx="3853598" cy="51090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Beat </a:t>
            </a:r>
            <a:r>
              <a:rPr lang="en-US" dirty="0" err="1"/>
              <a:t>em</a:t>
            </a:r>
            <a:r>
              <a:rPr lang="en-US" dirty="0"/>
              <a:t>’ up style game</a:t>
            </a:r>
          </a:p>
          <a:p>
            <a:pPr marL="285750" indent="-285750">
              <a:spcAft>
                <a:spcPts val="600"/>
              </a:spcAft>
              <a:buFont typeface="Arial" panose="020B0604020202020204" pitchFamily="34" charset="0"/>
              <a:buChar char="•"/>
            </a:pPr>
            <a:r>
              <a:rPr lang="en-US" dirty="0"/>
              <a:t>AI robots have taken all the Jobs at </a:t>
            </a:r>
            <a:r>
              <a:rPr lang="en-US" dirty="0" err="1"/>
              <a:t>Zamadon</a:t>
            </a:r>
            <a:r>
              <a:rPr lang="en-US" dirty="0"/>
              <a:t> delivery company which he’s worked at for many years now</a:t>
            </a:r>
          </a:p>
          <a:p>
            <a:pPr marL="285750" indent="-285750">
              <a:spcAft>
                <a:spcPts val="600"/>
              </a:spcAft>
              <a:buFont typeface="Arial" panose="020B0604020202020204" pitchFamily="34" charset="0"/>
              <a:buChar char="•"/>
            </a:pPr>
            <a:r>
              <a:rPr lang="en-US" dirty="0"/>
              <a:t>Jim the protagonist isn’t too happy about this. Jim wants to show a little piece of his mind and get his job back</a:t>
            </a:r>
          </a:p>
          <a:p>
            <a:pPr marL="285750" indent="-285750">
              <a:spcAft>
                <a:spcPts val="600"/>
              </a:spcAft>
              <a:buFont typeface="Arial" panose="020B0604020202020204" pitchFamily="34" charset="0"/>
              <a:buChar char="•"/>
            </a:pPr>
            <a:r>
              <a:rPr lang="en-US" dirty="0"/>
              <a:t>Travel through town and destroy the robots in your way and make your way to </a:t>
            </a:r>
            <a:r>
              <a:rPr lang="en-US" dirty="0" err="1"/>
              <a:t>Zamadon</a:t>
            </a:r>
            <a:r>
              <a:rPr lang="en-US" dirty="0"/>
              <a:t> factory</a:t>
            </a:r>
          </a:p>
          <a:p>
            <a:pPr marL="285750" indent="-285750">
              <a:spcAft>
                <a:spcPts val="600"/>
              </a:spcAft>
              <a:buFont typeface="Arial" panose="020B0604020202020204" pitchFamily="34" charset="0"/>
              <a:buChar char="•"/>
            </a:pPr>
            <a:r>
              <a:rPr lang="en-US" dirty="0"/>
              <a:t>Jim is quite old now, he’s also very short. Not only this but he has hypertension so try not to perform too many actions or Jim will faint becoming vulnerable to incoming attacks</a:t>
            </a:r>
          </a:p>
        </p:txBody>
      </p:sp>
    </p:spTree>
    <p:extLst>
      <p:ext uri="{BB962C8B-B14F-4D97-AF65-F5344CB8AC3E}">
        <p14:creationId xmlns:p14="http://schemas.microsoft.com/office/powerpoint/2010/main" val="3052278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TotalTime>
  <Words>793</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What comes to mind when you see these video games?</vt:lpstr>
      <vt:lpstr>Producing Video Game Music &amp; Sound </vt:lpstr>
      <vt:lpstr>The Importance of Video Game Music &amp; Sound</vt:lpstr>
      <vt:lpstr>How can music &amp; sound design be implemented into games effectively? </vt:lpstr>
      <vt:lpstr>My history and experience with music</vt:lpstr>
      <vt:lpstr>My Culmination Project Process</vt:lpstr>
      <vt:lpstr>Johnny Colonna’s Game: Area 51 Raid Prototype</vt:lpstr>
      <vt:lpstr>Area 51 Raid(continued)</vt:lpstr>
      <vt:lpstr>Julian Frost’s Game: Boxed Out</vt:lpstr>
      <vt:lpstr>How I create sound –  Ableton Live 11</vt:lpstr>
      <vt:lpstr>How I create sound –  Ableton Live 11(continued)</vt:lpstr>
      <vt:lpstr>How I create sound –  Ableton Live 11(continued)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Video Game Music &amp; Sound </dc:title>
  <dc:creator>Christopher.Riba@mail.citytech.cuny.edu</dc:creator>
  <cp:lastModifiedBy>Christopher.Riba@mail.citytech.cuny.edu</cp:lastModifiedBy>
  <cp:revision>32</cp:revision>
  <dcterms:created xsi:type="dcterms:W3CDTF">2021-04-12T01:04:15Z</dcterms:created>
  <dcterms:modified xsi:type="dcterms:W3CDTF">2021-04-12T05:07:22Z</dcterms:modified>
</cp:coreProperties>
</file>