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D777-EEEA-48F2-85F4-3DB4735B7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AFA0C-0F62-4B7E-B8A5-E24F3FF6E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8D27-B4C4-482A-9751-149411EB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3CDC-53B4-4FBB-B80D-9C84C2DE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E3CF3-BB9F-44E2-A9D1-4944E6BE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9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4606-CB38-4621-B6A1-2406A2C4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E01FE-7C11-4B54-9193-4E0AC3170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BBD0-A0C9-42E8-9788-C8196D28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BF91-86DF-473A-B821-336FECCF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9F8F5-0524-4150-94E2-8B9EC1013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70E9DE-0AA2-4FB8-B00A-B4CC82406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DABAE-B4A4-4E39-909C-24162639D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741C0-2510-457B-AEF7-9BAD16F7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FC8DB-B9E1-4FD1-9690-D7410753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E3B8F-678F-4825-A4BB-C5FC4507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FE42-1214-4414-A71A-46C12607A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A150-6613-48D9-84FB-1E435B27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8C64E-F5C5-46B9-ACF8-9FB6DFAD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2370A-DA6C-4BE9-8ED1-FB2E0E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69120-2DB9-411F-9E48-CDB976FE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BB76-CE9C-478E-A73A-3D94BF12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F6EC6-5DFB-405F-BE3F-400CE34EE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F017C-7E0B-4787-ADDB-A9A48030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DF18-AC2D-4A69-8540-709FD955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FD13F-087B-4258-A3B3-324A6976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0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080A7-70EC-44EC-8072-EB8C7572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CE4C-9A2F-45E1-B964-0B332E248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29B99-80FE-4B09-91F4-735AB4215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105BE-0276-4F1B-91DF-0EA31C38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4CF96-2851-4386-945F-65CA6D7C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9CF08-E1F8-4173-B83C-EC48C588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0CD9-CB7D-447A-B8B8-A15B4FB2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8F7DC-5146-4E53-84D6-B2CCC4BB5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E07E8-2E68-4A96-A7DC-195466EC4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AC28DC-9B0D-4D04-B797-213A855D8A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F402A-B2C9-4967-9FB5-59A68DD0F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C2021-E1DF-4D5A-81A2-A3B424F0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58E0EE-A3F4-441D-BC28-F88E10CD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96A54-CFA3-4F86-A567-B8DFEB4D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3218C-3067-4B42-9B71-A39A0C6A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7214A-F76C-4FEB-B1D2-069D845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8123D-C8F4-49B3-A5C5-BC835192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8E192-4634-4E76-A8C6-82A24E1A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9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5DF50-AA9C-44DE-8BFE-9312B013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967DB-32B3-433A-83AC-6FC3C69B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E74CF-D5BD-4B6C-AB69-065ADC67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2584-962C-4958-B8A3-AD84BADB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9B6B-705E-4298-A8F3-F597CF6D8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B183D-6D13-4FA2-A37B-37F2888C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7BDFC-86A7-4D44-AE30-EC9C9E6E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E78F3-F7CB-4EB1-885C-3C1066E5B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32E59-AE72-47A8-B8EC-505F6DDC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C888-7569-414C-8EEA-A5F31E94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EF2620-D90A-4D41-B6A6-9C516078A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42CD3-BE25-42B5-B54B-A05CC860D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9E1C4-B2C4-4F78-9678-1B020D19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96863-48BF-41E1-944E-4DBB2C10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F376-61DC-4E68-9FA6-222D4F5C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16D88-9573-4DD3-AA84-B6FEA034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FDB17-7D84-4F79-84CB-5237B1AB6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824E5-1FD1-4B7A-97FC-4D479CAD1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AAFAA-5EAB-4C65-B9D2-F6164FB91E4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4442-6AFC-43EF-AC72-DA29EFC1A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EDE3D-E9A9-461B-AD35-4FAA15486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F972-376A-4A19-87AB-5985962D2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package" Target="../embeddings/Microsoft_Word_Document2.docx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0" Type="http://schemas.openxmlformats.org/officeDocument/2006/relationships/image" Target="../media/image8.emf"/><Relationship Id="rId4" Type="http://schemas.openxmlformats.org/officeDocument/2006/relationships/image" Target="../media/image3.emf"/><Relationship Id="rId9" Type="http://schemas.openxmlformats.org/officeDocument/2006/relationships/package" Target="../embeddings/Microsoft_Word_Document.docx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04CA3-F1F2-4114-9AE9-09EA109DA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24" y="1519469"/>
            <a:ext cx="4880423" cy="9082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CEA7B-AB3F-494E-B0B8-89271CBB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6" y="180109"/>
            <a:ext cx="7620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AECD05-1495-443A-995E-F8AAE2AB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37" y="2941418"/>
            <a:ext cx="2542166" cy="322131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3C5F1A-8BB6-4F5A-B755-0CB668497A53}"/>
              </a:ext>
            </a:extLst>
          </p:cNvPr>
          <p:cNvCxnSpPr/>
          <p:nvPr/>
        </p:nvCxnSpPr>
        <p:spPr>
          <a:xfrm>
            <a:off x="404724" y="1069145"/>
            <a:ext cx="1129959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0FD2976-448F-47CD-A1AB-8ACEEE4F9144}"/>
              </a:ext>
            </a:extLst>
          </p:cNvPr>
          <p:cNvSpPr/>
          <p:nvPr/>
        </p:nvSpPr>
        <p:spPr>
          <a:xfrm>
            <a:off x="5077617" y="53758"/>
            <a:ext cx="4443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Culmination Project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90D02C-0CF9-4800-A749-53C6FD0E51A2}"/>
              </a:ext>
            </a:extLst>
          </p:cNvPr>
          <p:cNvSpPr/>
          <p:nvPr/>
        </p:nvSpPr>
        <p:spPr>
          <a:xfrm>
            <a:off x="4348075" y="-223721"/>
            <a:ext cx="44959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Department of  Entertainment Technology</a:t>
            </a:r>
            <a:r>
              <a:rPr lang="en-US" sz="9600" dirty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AC6D40-4898-4DFF-970C-62B448F19C53}"/>
              </a:ext>
            </a:extLst>
          </p:cNvPr>
          <p:cNvSpPr/>
          <p:nvPr/>
        </p:nvSpPr>
        <p:spPr>
          <a:xfrm>
            <a:off x="3615457" y="414090"/>
            <a:ext cx="5685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Christopher Riba – Videogame Music and Sound Producer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D9BB75-D7E3-493F-8D53-22FB71AF8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5432">
            <a:off x="4404455" y="2840907"/>
            <a:ext cx="533205" cy="8333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82A2D6D-7276-47A3-B840-1E0246451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76477">
            <a:off x="3084336" y="3347422"/>
            <a:ext cx="724852" cy="9192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6CF770E-D138-4569-A6C4-5E23AB16F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63937">
            <a:off x="4548679" y="4186617"/>
            <a:ext cx="912608" cy="9082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CE559C-CE5D-4AC7-8FD7-D08E45075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30992">
            <a:off x="3204513" y="4886516"/>
            <a:ext cx="646684" cy="863357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58D4FBD-B5F7-4703-859F-96815E3271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957868"/>
              </p:ext>
            </p:extLst>
          </p:nvPr>
        </p:nvGraphicFramePr>
        <p:xfrm>
          <a:off x="8741501" y="1597726"/>
          <a:ext cx="2745824" cy="112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5952018" imgH="1808008" progId="Word.Document.12">
                  <p:embed/>
                </p:oleObj>
              </mc:Choice>
              <mc:Fallback>
                <p:oleObj name="Document" r:id="rId9" imgW="5952018" imgH="18080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41501" y="1597726"/>
                        <a:ext cx="2745824" cy="1127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77BA5F2-31AE-486A-8C7C-EDB377C81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409874"/>
              </p:ext>
            </p:extLst>
          </p:nvPr>
        </p:nvGraphicFramePr>
        <p:xfrm>
          <a:off x="5756912" y="1508561"/>
          <a:ext cx="3273093" cy="137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5952018" imgH="2508764" progId="Word.Document.12">
                  <p:embed/>
                </p:oleObj>
              </mc:Choice>
              <mc:Fallback>
                <p:oleObj name="Document" r:id="rId11" imgW="5952018" imgH="25087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56912" y="1508561"/>
                        <a:ext cx="3273093" cy="137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A1BCFB-2035-420D-B660-2C5ED43F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550515"/>
              </p:ext>
            </p:extLst>
          </p:nvPr>
        </p:nvGraphicFramePr>
        <p:xfrm>
          <a:off x="9116731" y="3354582"/>
          <a:ext cx="2662914" cy="248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5952018" imgH="5559283" progId="Word.Document.12">
                  <p:embed/>
                </p:oleObj>
              </mc:Choice>
              <mc:Fallback>
                <p:oleObj name="Document" r:id="rId13" imgW="5952018" imgH="55592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116731" y="3354582"/>
                        <a:ext cx="2662914" cy="248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D31C863-203B-43DD-AC25-5A244C8FC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46804"/>
              </p:ext>
            </p:extLst>
          </p:nvPr>
        </p:nvGraphicFramePr>
        <p:xfrm>
          <a:off x="5853952" y="3249944"/>
          <a:ext cx="2887549" cy="2487468"/>
        </p:xfrm>
        <a:graphic>
          <a:graphicData uri="http://schemas.openxmlformats.org/drawingml/2006/table">
            <a:tbl>
              <a:tblPr firstRow="1" firstCol="1" bandRow="1"/>
              <a:tblGrid>
                <a:gridCol w="1115671">
                  <a:extLst>
                    <a:ext uri="{9D8B030D-6E8A-4147-A177-3AD203B41FA5}">
                      <a16:colId xmlns:a16="http://schemas.microsoft.com/office/drawing/2014/main" val="2020690526"/>
                    </a:ext>
                  </a:extLst>
                </a:gridCol>
                <a:gridCol w="1306360">
                  <a:extLst>
                    <a:ext uri="{9D8B030D-6E8A-4147-A177-3AD203B41FA5}">
                      <a16:colId xmlns:a16="http://schemas.microsoft.com/office/drawing/2014/main" val="2618613554"/>
                    </a:ext>
                  </a:extLst>
                </a:gridCol>
                <a:gridCol w="465518">
                  <a:extLst>
                    <a:ext uri="{9D8B030D-6E8A-4147-A177-3AD203B41FA5}">
                      <a16:colId xmlns:a16="http://schemas.microsoft.com/office/drawing/2014/main" val="1769914425"/>
                    </a:ext>
                  </a:extLst>
                </a:gridCol>
              </a:tblGrid>
              <a:tr h="18384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 Estimate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59" marR="57959" marT="28980" marB="2898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57089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56752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Physical Equipment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290407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Desktop Computer System Setup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Custom build including casing, monitor,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etc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$1100 (owned)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351654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Professional Headphones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Sony MDR-7506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$130 (owned)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58188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Audio interface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Presonus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7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Audiobox</a:t>
                      </a: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USB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 (owned)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2115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Midi Keyboard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Casio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 (owned)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86770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Microphone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X1 large diaphragm condenser mic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$100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140866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$1,430 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42512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448466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Software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689755"/>
                  </a:ext>
                </a:extLst>
              </a:tr>
              <a:tr h="2456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Ableton Live Standard Edition (DAW)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Upgrade from trial. Student discount.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$270 (owned)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793191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Syntehsizers/Plug-ins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Virtual instruments and effects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$100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396590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$370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156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207245"/>
                  </a:ext>
                </a:extLst>
              </a:tr>
              <a:tr h="120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$1,700 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32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59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114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Word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Christopher.Riba@mail.citytech.cuny.edu</dc:creator>
  <cp:lastModifiedBy>Christopher.Riba@mail.citytech.cuny.edu</cp:lastModifiedBy>
  <cp:revision>19</cp:revision>
  <dcterms:created xsi:type="dcterms:W3CDTF">2020-11-05T23:24:38Z</dcterms:created>
  <dcterms:modified xsi:type="dcterms:W3CDTF">2021-03-22T14:50:14Z</dcterms:modified>
</cp:coreProperties>
</file>