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3955" autoAdjust="0"/>
  </p:normalViewPr>
  <p:slideViewPr>
    <p:cSldViewPr>
      <p:cViewPr varScale="1">
        <p:scale>
          <a:sx n="109" d="100"/>
          <a:sy n="109" d="100"/>
        </p:scale>
        <p:origin x="2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Printing</a:t>
            </a:r>
            <a:br>
              <a:rPr lang="en-US" dirty="0" smtClean="0"/>
            </a:br>
            <a:r>
              <a:rPr lang="en-US" dirty="0" smtClean="0"/>
              <a:t>New York City college of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Professor Bauer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traditional forms of printing are: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Letterpress</a:t>
            </a:r>
          </a:p>
          <a:p>
            <a:r>
              <a:rPr lang="en-US" dirty="0" smtClean="0"/>
              <a:t>Offset Printing</a:t>
            </a:r>
          </a:p>
          <a:p>
            <a:r>
              <a:rPr lang="en-US" dirty="0" smtClean="0"/>
              <a:t>Flexography</a:t>
            </a:r>
          </a:p>
          <a:p>
            <a:r>
              <a:rPr lang="en-US" dirty="0" smtClean="0"/>
              <a:t>Gravure or Rotogravure- Intaglio</a:t>
            </a:r>
          </a:p>
          <a:p>
            <a:r>
              <a:rPr lang="en-US" dirty="0" smtClean="0"/>
              <a:t>Silk Screen and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Digital Printing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609600"/>
            <a:ext cx="6781800" cy="5562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dirty="0" smtClean="0"/>
              <a:t>Letterpress printing is a technique of relief printing using a printing press, a process by which many copies are produced by repeated direct impression of an inked, raised surface against sheets or a continuous roll of paper.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2794000" cy="341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4114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/commons/thumb/3/30/Fotothek_df_roe-neg_0006317_023_Mitarbeiter_der_Druckerei_Offizin_Haag-Drugulin.jpg/220px-Fotothek_df_roe-neg_0006317_023_Mitarbeiter_der_Druckerei_Offizin_Haag-Drugulin.jpg&amp;imgrefurl=https://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Letterpress_printing&amp;h</a:t>
            </a:r>
            <a:r>
              <a:rPr lang="en-US" sz="1000" dirty="0"/>
              <a:t>=341&amp;w=220&amp;tbnid=wHKiuWhisni50M:&amp;</a:t>
            </a:r>
            <a:r>
              <a:rPr lang="en-US" sz="1000" dirty="0" err="1"/>
              <a:t>tbnh</a:t>
            </a:r>
            <a:r>
              <a:rPr lang="en-US" sz="1000" dirty="0"/>
              <a:t>=160&amp;tbnw=103&amp;docid=HRLzwnSMd9TsiM&amp;hl=</a:t>
            </a:r>
            <a:r>
              <a:rPr lang="en-US" sz="1000" dirty="0" err="1"/>
              <a:t>en&amp;client</a:t>
            </a:r>
            <a:r>
              <a:rPr lang="en-US" sz="1000" dirty="0"/>
              <a:t>=</a:t>
            </a:r>
            <a:r>
              <a:rPr lang="en-US" sz="1000" dirty="0" err="1"/>
              <a:t>safari&amp;usg</a:t>
            </a:r>
            <a:r>
              <a:rPr lang="en-US" sz="1000" dirty="0"/>
              <a:t>=__LEuXrLjQPRrPJVrQUTMNC7DE11U=&amp;</a:t>
            </a:r>
            <a:r>
              <a:rPr lang="en-US" sz="1000" dirty="0" err="1"/>
              <a:t>sa</a:t>
            </a:r>
            <a:r>
              <a:rPr lang="en-US" sz="1000" dirty="0"/>
              <a:t>=</a:t>
            </a:r>
            <a:r>
              <a:rPr lang="en-US" sz="1000" dirty="0" err="1"/>
              <a:t>X&amp;ved</a:t>
            </a:r>
            <a:r>
              <a:rPr lang="en-US" sz="1000" dirty="0"/>
              <a:t>=0ahUKEwi_y5q1_v7LAhWHKx4KHQvIA-AQ9QEIITAA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304800"/>
            <a:ext cx="5206554" cy="5562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/>
              <a:t>Offset printing is a commonly used technique in which the inked image is transferred (or “offset”) from a plate to a rubber blanket, then to the printing </a:t>
            </a:r>
            <a:r>
              <a:rPr lang="en-US" sz="2400" dirty="0" smtClean="0"/>
              <a:t>surface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4876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/commons/thumb/4/4e/</a:t>
            </a:r>
            <a:r>
              <a:rPr lang="en-US" sz="1000" dirty="0" err="1"/>
              <a:t>Offset.svg</a:t>
            </a:r>
            <a:r>
              <a:rPr lang="en-US" sz="1000" dirty="0"/>
              <a:t>/220px-Offset.svg.png&amp;imgrefurl=https://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Offset_printing&amp;h</a:t>
            </a:r>
            <a:r>
              <a:rPr lang="en-US" sz="1000" dirty="0"/>
              <a:t>=248&amp;w=220&amp;tbnid=sn5hj5J2bTMttM:&amp;</a:t>
            </a:r>
            <a:r>
              <a:rPr lang="en-US" sz="1000" dirty="0" err="1"/>
              <a:t>tbnh</a:t>
            </a:r>
            <a:r>
              <a:rPr lang="en-US" sz="1000" dirty="0"/>
              <a:t>=160&amp;tbnw=142&amp;docid=</a:t>
            </a:r>
            <a:r>
              <a:rPr lang="en-US" sz="1000" dirty="0" err="1"/>
              <a:t>pkmybpCHnAUZpM&amp;hl</a:t>
            </a:r>
            <a:r>
              <a:rPr lang="en-US" sz="1000" dirty="0"/>
              <a:t>=</a:t>
            </a:r>
            <a:r>
              <a:rPr lang="en-US" sz="1000" dirty="0" err="1"/>
              <a:t>en&amp;usg</a:t>
            </a:r>
            <a:r>
              <a:rPr lang="en-US" sz="1000" dirty="0"/>
              <a:t>=__os_5yDiciVMzyZMNgz1pkh_C1Jg=&amp;</a:t>
            </a:r>
            <a:r>
              <a:rPr lang="en-US" sz="1000" dirty="0" err="1"/>
              <a:t>sa</a:t>
            </a:r>
            <a:r>
              <a:rPr lang="en-US" sz="1000" dirty="0"/>
              <a:t>=</a:t>
            </a:r>
            <a:r>
              <a:rPr lang="en-US" sz="1000" dirty="0" err="1"/>
              <a:t>X&amp;ved</a:t>
            </a:r>
            <a:r>
              <a:rPr lang="en-US" sz="1000" dirty="0"/>
              <a:t>=0ahUKEwi4yZHN_f7LAhXJ1R4KHTtZAOUQ9QEIJDAA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0"/>
            <a:ext cx="2794000" cy="314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533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Rotogravure (</a:t>
            </a:r>
            <a:r>
              <a:rPr lang="en-US" dirty="0" err="1"/>
              <a:t>roto</a:t>
            </a:r>
            <a:r>
              <a:rPr lang="en-US" dirty="0"/>
              <a:t> or gravure for short) is a type of intaglio printing process, which involves engraving the image onto an image carrier. In gravure printing, the image is engraved onto a cylinder because, like offset printing and flexography, it uses a rotary printing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90800"/>
            <a:ext cx="2794000" cy="322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4196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/commons/thumb/a/a1/</a:t>
            </a:r>
            <a:r>
              <a:rPr lang="en-US" sz="1000" dirty="0" err="1"/>
              <a:t>Rotogravure_PrintUnit.svg</a:t>
            </a:r>
            <a:r>
              <a:rPr lang="en-US" sz="1000" dirty="0"/>
              <a:t>/220px-Rotogravure_PrintUnit.svg.png&amp;imgrefurl=https://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Rotogravure&amp;h</a:t>
            </a:r>
            <a:r>
              <a:rPr lang="en-US" sz="1000" dirty="0"/>
              <a:t>=254&amp;w=220&amp;tbnid=ZuJ5ODm24M_HoM:&amp;</a:t>
            </a:r>
            <a:r>
              <a:rPr lang="en-US" sz="1000" dirty="0" err="1"/>
              <a:t>tbnh</a:t>
            </a:r>
            <a:r>
              <a:rPr lang="en-US" sz="1000" dirty="0"/>
              <a:t>=160&amp;tbnw=138&amp;docid=oMrqN-G3kKw65M&amp;hl=</a:t>
            </a:r>
            <a:r>
              <a:rPr lang="en-US" sz="1000" dirty="0" err="1"/>
              <a:t>en&amp;client</a:t>
            </a:r>
            <a:r>
              <a:rPr lang="en-US" sz="1000" dirty="0"/>
              <a:t>=</a:t>
            </a:r>
            <a:r>
              <a:rPr lang="en-US" sz="1000" dirty="0" err="1"/>
              <a:t>safari&amp;usg</a:t>
            </a:r>
            <a:r>
              <a:rPr lang="en-US" sz="1000" dirty="0"/>
              <a:t>=__Hd-A-HgPUcXGX8sAdZRXGDExwyw=&amp;</a:t>
            </a:r>
            <a:r>
              <a:rPr lang="en-US" sz="1000" dirty="0" err="1"/>
              <a:t>sa</a:t>
            </a:r>
            <a:r>
              <a:rPr lang="en-US" sz="1000" dirty="0"/>
              <a:t>=</a:t>
            </a:r>
            <a:r>
              <a:rPr lang="en-US" sz="1000" dirty="0" err="1"/>
              <a:t>X&amp;ved</a:t>
            </a:r>
            <a:r>
              <a:rPr lang="en-US" sz="1000" dirty="0"/>
              <a:t>=0ahUKEwj8nP_s_v7LAhWGGB4KHWh7B-AQ9QEIJDAA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883709" y="-3636739"/>
            <a:ext cx="2895600" cy="6861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914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Flexography</a:t>
            </a:r>
          </a:p>
          <a:p>
            <a:r>
              <a:rPr lang="en-US" dirty="0" err="1" smtClean="0"/>
              <a:t>flekˈsäɡrəfē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rotary relief printing method using rubber or plastic plates and fluid inks or dyes for printing on fabrics and impervious materials such as plastics, as well as on paper.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9530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url?sa</a:t>
            </a:r>
            <a:r>
              <a:rPr lang="en-US" sz="1000" dirty="0"/>
              <a:t>=</a:t>
            </a:r>
            <a:r>
              <a:rPr lang="en-US" sz="1000" dirty="0" err="1"/>
              <a:t>t&amp;rct</a:t>
            </a:r>
            <a:r>
              <a:rPr lang="en-US" sz="1000" dirty="0"/>
              <a:t>=</a:t>
            </a:r>
            <a:r>
              <a:rPr lang="en-US" sz="1000" dirty="0" err="1"/>
              <a:t>j&amp;q</a:t>
            </a:r>
            <a:r>
              <a:rPr lang="en-US" sz="1000" dirty="0"/>
              <a:t>=&amp;</a:t>
            </a:r>
            <a:r>
              <a:rPr lang="en-US" sz="1000" dirty="0" err="1"/>
              <a:t>esrc</a:t>
            </a:r>
            <a:r>
              <a:rPr lang="en-US" sz="1000" dirty="0"/>
              <a:t>=</a:t>
            </a:r>
            <a:r>
              <a:rPr lang="en-US" sz="1000" dirty="0" err="1"/>
              <a:t>s&amp;source</a:t>
            </a:r>
            <a:r>
              <a:rPr lang="en-US" sz="1000" dirty="0"/>
              <a:t>=</a:t>
            </a:r>
            <a:r>
              <a:rPr lang="en-US" sz="1000" dirty="0" err="1"/>
              <a:t>web&amp;cd</a:t>
            </a:r>
            <a:r>
              <a:rPr lang="en-US" sz="1000" dirty="0"/>
              <a:t>=4&amp;cad=</a:t>
            </a:r>
            <a:r>
              <a:rPr lang="en-US" sz="1000" dirty="0" err="1"/>
              <a:t>rja&amp;uact</a:t>
            </a:r>
            <a:r>
              <a:rPr lang="en-US" sz="1000" dirty="0"/>
              <a:t>=8&amp;ved=0ahUKEwjGj6ix__7LAhUEdx4KHWRyB_IQuAIIPzAD&amp;url=https%3A%2F%2Fwww.youtube.com%2Fwatch%3Fv%3DvuGptR330VU&amp;usg=AFQjCNHTKVrWzPCWKR1UIqEVqZMdWgPdPA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Silk Screen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0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silk screen design. Screen printing is a printing technique whereby a mesh is used to transfer ink onto a substrate, except in areas made impermeable to the ink by a blocking stencil.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870200"/>
            <a:ext cx="2324100" cy="111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800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/commons/thumb/a/a8/</a:t>
            </a:r>
            <a:r>
              <a:rPr lang="en-US" sz="1000" dirty="0" err="1"/>
              <a:t>Silketrykk.svg</a:t>
            </a:r>
            <a:r>
              <a:rPr lang="en-US" sz="1000" dirty="0"/>
              <a:t>/2000px-Silketrykk.svg.png&amp;imgrefurl=https://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Screen_printing&amp;h</a:t>
            </a:r>
            <a:r>
              <a:rPr lang="en-US" sz="1000" dirty="0"/>
              <a:t>=959&amp;w=2000&amp;tbnid=Z5l03TPzsU6Q-M:&amp;</a:t>
            </a:r>
            <a:r>
              <a:rPr lang="en-US" sz="1000" dirty="0" err="1"/>
              <a:t>tbnh</a:t>
            </a:r>
            <a:r>
              <a:rPr lang="en-US" sz="1000" dirty="0"/>
              <a:t>=88&amp;tbnw=183&amp;docid=6eic58HOtg4DzM&amp;hl=</a:t>
            </a:r>
            <a:r>
              <a:rPr lang="en-US" sz="1000" dirty="0" err="1"/>
              <a:t>en&amp;client</a:t>
            </a:r>
            <a:r>
              <a:rPr lang="en-US" sz="1000" dirty="0"/>
              <a:t>=</a:t>
            </a:r>
            <a:r>
              <a:rPr lang="en-US" sz="1000" dirty="0" err="1"/>
              <a:t>safari&amp;usg</a:t>
            </a:r>
            <a:r>
              <a:rPr lang="en-US" sz="1000" dirty="0"/>
              <a:t>=__-rgkupVVHGcfhNwTu0YgsahBDFI=&amp;</a:t>
            </a:r>
            <a:r>
              <a:rPr lang="en-US" sz="1000" dirty="0" err="1"/>
              <a:t>sa</a:t>
            </a:r>
            <a:r>
              <a:rPr lang="en-US" sz="1000" dirty="0"/>
              <a:t>=</a:t>
            </a:r>
            <a:r>
              <a:rPr lang="en-US" sz="1000" dirty="0" err="1"/>
              <a:t>X&amp;ved</a:t>
            </a:r>
            <a:r>
              <a:rPr lang="en-US" sz="1000" dirty="0"/>
              <a:t>=0ahUKEwi1m6OdgP_LAhXIFR4KHT64Ad8Q9QEIITAA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Digital Printing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1524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Image result for what is digital printing</a:t>
            </a:r>
          </a:p>
          <a:p>
            <a:r>
              <a:rPr lang="en-US" dirty="0"/>
              <a:t>Digital printing refers to methods of printing from a digital-based image directly to a variety of media. It usually refers to professional printing where small-run jobs from desktop publishing and other digital sources are printed using large-format and/or high-volume laser or inkjet printers.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11600"/>
            <a:ext cx="4191000" cy="279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47244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/commons/a/a7/</a:t>
            </a:r>
            <a:r>
              <a:rPr lang="en-US" sz="1000" dirty="0" err="1"/>
              <a:t>Large_format_digital_printer.jpg&amp;imgrefurl</a:t>
            </a:r>
            <a:r>
              <a:rPr lang="en-US" sz="1000" dirty="0"/>
              <a:t>=https://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Digital_printing&amp;h</a:t>
            </a:r>
            <a:r>
              <a:rPr lang="en-US" sz="1000" dirty="0"/>
              <a:t>=1000&amp;w=1500&amp;tbnid=y2yXK9grfgb7aM:&amp;</a:t>
            </a:r>
            <a:r>
              <a:rPr lang="en-US" sz="1000" dirty="0" err="1"/>
              <a:t>tbnh</a:t>
            </a:r>
            <a:r>
              <a:rPr lang="en-US" sz="1000" dirty="0"/>
              <a:t>=160&amp;tbnw=240&amp;docid=</a:t>
            </a:r>
            <a:r>
              <a:rPr lang="en-US" sz="1000" dirty="0" err="1"/>
              <a:t>fmvzlvdvxAe_lM&amp;hl</a:t>
            </a:r>
            <a:r>
              <a:rPr lang="en-US" sz="1000" dirty="0"/>
              <a:t>=</a:t>
            </a:r>
            <a:r>
              <a:rPr lang="en-US" sz="1000" dirty="0" err="1"/>
              <a:t>en&amp;client</a:t>
            </a:r>
            <a:r>
              <a:rPr lang="en-US" sz="1000" dirty="0"/>
              <a:t>=</a:t>
            </a:r>
            <a:r>
              <a:rPr lang="en-US" sz="1000" dirty="0" err="1"/>
              <a:t>safari&amp;usg</a:t>
            </a:r>
            <a:r>
              <a:rPr lang="en-US" sz="1000" dirty="0"/>
              <a:t>=__gqePSji3fAmoez0cuhqgyb_X3pw=&amp;</a:t>
            </a:r>
            <a:r>
              <a:rPr lang="en-US" sz="1000" dirty="0" err="1"/>
              <a:t>sa</a:t>
            </a:r>
            <a:r>
              <a:rPr lang="en-US" sz="1000" dirty="0"/>
              <a:t>=</a:t>
            </a:r>
            <a:r>
              <a:rPr lang="en-US" sz="1000" dirty="0" err="1"/>
              <a:t>X&amp;ved</a:t>
            </a:r>
            <a:r>
              <a:rPr lang="en-US" sz="1000" dirty="0"/>
              <a:t>=0ahUKEwjeycibgv_LAhWIFx4KHaBICuAQ9QEIITAA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636</Words>
  <Application>Microsoft Macintosh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Training New Employees</vt:lpstr>
      <vt:lpstr>Traditional Printing New York City college of technology</vt:lpstr>
      <vt:lpstr>The 5 traditional forms of printing are:</vt:lpstr>
      <vt:lpstr>PowerPoint Presentation</vt:lpstr>
      <vt:lpstr>PowerPoint Presentation</vt:lpstr>
      <vt:lpstr>PowerPoint Presentation</vt:lpstr>
      <vt:lpstr>PowerPoint Presentation</vt:lpstr>
      <vt:lpstr>Silk Screen </vt:lpstr>
      <vt:lpstr>Digital Printing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2019-12-03T14:25:28Z</dcterms:modified>
</cp:coreProperties>
</file>