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5/6/22</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5/6/22</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90D89F4-F7CD-E9C5-5E21-85950D58EE37}"/>
              </a:ext>
            </a:extLst>
          </p:cNvPr>
          <p:cNvPicPr>
            <a:picLocks noChangeAspect="1"/>
          </p:cNvPicPr>
          <p:nvPr/>
        </p:nvPicPr>
        <p:blipFill rotWithShape="1">
          <a:blip r:embed="rId2"/>
          <a:srcRect l="5489" t="3897" r="1" b="52898"/>
          <a:stretch/>
        </p:blipFill>
        <p:spPr>
          <a:xfrm>
            <a:off x="20" y="-1"/>
            <a:ext cx="12188932" cy="6858000"/>
          </a:xfrm>
          <a:prstGeom prst="rect">
            <a:avLst/>
          </a:prstGeom>
        </p:spPr>
      </p:pic>
      <p:sp>
        <p:nvSpPr>
          <p:cNvPr id="13" name="Rectangle 12">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CF4F46-AFBA-65E8-E76C-A9583C438DCF}"/>
              </a:ext>
            </a:extLst>
          </p:cNvPr>
          <p:cNvSpPr>
            <a:spLocks noGrp="1"/>
          </p:cNvSpPr>
          <p:nvPr>
            <p:ph type="ctrTitle"/>
          </p:nvPr>
        </p:nvSpPr>
        <p:spPr>
          <a:xfrm>
            <a:off x="334557" y="1653703"/>
            <a:ext cx="3361953" cy="2470488"/>
          </a:xfrm>
        </p:spPr>
        <p:txBody>
          <a:bodyPr>
            <a:normAutofit/>
          </a:bodyPr>
          <a:lstStyle/>
          <a:p>
            <a:r>
              <a:rPr lang="en-US" sz="4400">
                <a:solidFill>
                  <a:schemeClr val="tx1"/>
                </a:solidFill>
              </a:rPr>
              <a:t>David Carson</a:t>
            </a:r>
          </a:p>
        </p:txBody>
      </p:sp>
      <p:sp>
        <p:nvSpPr>
          <p:cNvPr id="3" name="Subtitle 2">
            <a:extLst>
              <a:ext uri="{FF2B5EF4-FFF2-40B4-BE49-F238E27FC236}">
                <a16:creationId xmlns:a16="http://schemas.microsoft.com/office/drawing/2014/main" id="{A386AAF0-26C2-97D7-EF62-78E2460AA331}"/>
              </a:ext>
            </a:extLst>
          </p:cNvPr>
          <p:cNvSpPr>
            <a:spLocks noGrp="1"/>
          </p:cNvSpPr>
          <p:nvPr>
            <p:ph type="subTitle" idx="1"/>
          </p:nvPr>
        </p:nvSpPr>
        <p:spPr>
          <a:xfrm>
            <a:off x="364724" y="4260714"/>
            <a:ext cx="3331786" cy="1032093"/>
          </a:xfrm>
        </p:spPr>
        <p:txBody>
          <a:bodyPr>
            <a:normAutofit/>
          </a:bodyPr>
          <a:lstStyle/>
          <a:p>
            <a:r>
              <a:rPr lang="en-US" sz="2000">
                <a:solidFill>
                  <a:schemeClr val="tx1"/>
                </a:solidFill>
              </a:rPr>
              <a:t>Graphic designer, type designer and art director </a:t>
            </a:r>
          </a:p>
        </p:txBody>
      </p:sp>
    </p:spTree>
    <p:extLst>
      <p:ext uri="{BB962C8B-B14F-4D97-AF65-F5344CB8AC3E}">
        <p14:creationId xmlns:p14="http://schemas.microsoft.com/office/powerpoint/2010/main" val="25762836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40F4660-2E68-735D-1120-E69FA8D734F3}"/>
              </a:ext>
            </a:extLst>
          </p:cNvPr>
          <p:cNvSpPr>
            <a:spLocks noGrp="1"/>
          </p:cNvSpPr>
          <p:nvPr>
            <p:ph type="title"/>
          </p:nvPr>
        </p:nvSpPr>
        <p:spPr>
          <a:xfrm>
            <a:off x="289248" y="1123837"/>
            <a:ext cx="6451110" cy="1255469"/>
          </a:xfrm>
        </p:spPr>
        <p:txBody>
          <a:bodyPr>
            <a:normAutofit/>
          </a:bodyPr>
          <a:lstStyle/>
          <a:p>
            <a:r>
              <a:rPr lang="en-US" dirty="0"/>
              <a:t>About david Carson</a:t>
            </a:r>
          </a:p>
        </p:txBody>
      </p:sp>
      <p:sp>
        <p:nvSpPr>
          <p:cNvPr id="3" name="Content Placeholder 2">
            <a:extLst>
              <a:ext uri="{FF2B5EF4-FFF2-40B4-BE49-F238E27FC236}">
                <a16:creationId xmlns:a16="http://schemas.microsoft.com/office/drawing/2014/main" id="{E7023D63-0D89-F792-CA20-333ABBA08670}"/>
              </a:ext>
            </a:extLst>
          </p:cNvPr>
          <p:cNvSpPr>
            <a:spLocks noGrp="1"/>
          </p:cNvSpPr>
          <p:nvPr>
            <p:ph idx="1"/>
          </p:nvPr>
        </p:nvSpPr>
        <p:spPr>
          <a:xfrm>
            <a:off x="289248" y="2510395"/>
            <a:ext cx="6451109" cy="3274586"/>
          </a:xfrm>
        </p:spPr>
        <p:txBody>
          <a:bodyPr anchor="t">
            <a:normAutofit/>
          </a:bodyPr>
          <a:lstStyle/>
          <a:p>
            <a:pPr marL="0" indent="0">
              <a:buNone/>
            </a:pPr>
            <a:r>
              <a:rPr lang="en-US">
                <a:solidFill>
                  <a:srgbClr val="FFFFFF"/>
                </a:solidFill>
              </a:rPr>
              <a:t>David Carson is a graphic designer, type designer and art director for the magazine Ray gun were he would apply many of the typographic layout approach. He is  known to use this method of design he also use a unique aesthetic in graphic design called   Grunge typography. </a:t>
            </a:r>
          </a:p>
        </p:txBody>
      </p:sp>
      <p:pic>
        <p:nvPicPr>
          <p:cNvPr id="6" name="Picture 5">
            <a:extLst>
              <a:ext uri="{FF2B5EF4-FFF2-40B4-BE49-F238E27FC236}">
                <a16:creationId xmlns:a16="http://schemas.microsoft.com/office/drawing/2014/main" id="{97F55A0D-EE21-7962-B81C-D9D96CD439B3}"/>
              </a:ext>
            </a:extLst>
          </p:cNvPr>
          <p:cNvPicPr>
            <a:picLocks noChangeAspect="1"/>
          </p:cNvPicPr>
          <p:nvPr/>
        </p:nvPicPr>
        <p:blipFill rotWithShape="1">
          <a:blip r:embed="rId2"/>
          <a:srcRect r="-2" b="6112"/>
          <a:stretch/>
        </p:blipFill>
        <p:spPr>
          <a:xfrm>
            <a:off x="7545032" y="759599"/>
            <a:ext cx="3778286" cy="5330650"/>
          </a:xfrm>
          <a:prstGeom prst="rect">
            <a:avLst/>
          </a:prstGeom>
        </p:spPr>
      </p:pic>
    </p:spTree>
    <p:extLst>
      <p:ext uri="{BB962C8B-B14F-4D97-AF65-F5344CB8AC3E}">
        <p14:creationId xmlns:p14="http://schemas.microsoft.com/office/powerpoint/2010/main" val="3809383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57A989-E9A6-E22A-9E42-A622B8F3B373}"/>
              </a:ext>
            </a:extLst>
          </p:cNvPr>
          <p:cNvPicPr>
            <a:picLocks noChangeAspect="1"/>
          </p:cNvPicPr>
          <p:nvPr/>
        </p:nvPicPr>
        <p:blipFill rotWithShape="1">
          <a:blip r:embed="rId2"/>
          <a:srcRect t="19508" b="24242"/>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ADE182-E12A-A6C5-B448-78D6B78B5DE0}"/>
              </a:ext>
            </a:extLst>
          </p:cNvPr>
          <p:cNvSpPr>
            <a:spLocks noGrp="1"/>
          </p:cNvSpPr>
          <p:nvPr>
            <p:ph type="title"/>
          </p:nvPr>
        </p:nvSpPr>
        <p:spPr>
          <a:xfrm>
            <a:off x="252919" y="1123837"/>
            <a:ext cx="2947482" cy="1283461"/>
          </a:xfrm>
        </p:spPr>
        <p:txBody>
          <a:bodyPr anchor="b">
            <a:normAutofit/>
          </a:bodyPr>
          <a:lstStyle/>
          <a:p>
            <a:r>
              <a:rPr lang="en-US" sz="2400"/>
              <a:t>What is grunge typography </a:t>
            </a:r>
          </a:p>
        </p:txBody>
      </p:sp>
      <p:sp>
        <p:nvSpPr>
          <p:cNvPr id="3" name="Picture Placeholder 2">
            <a:extLst>
              <a:ext uri="{FF2B5EF4-FFF2-40B4-BE49-F238E27FC236}">
                <a16:creationId xmlns:a16="http://schemas.microsoft.com/office/drawing/2014/main" id="{0D29807B-C4DB-92AF-F895-5E97FC91E279}"/>
              </a:ext>
            </a:extLst>
          </p:cNvPr>
          <p:cNvSpPr>
            <a:spLocks noGrp="1"/>
          </p:cNvSpPr>
          <p:nvPr>
            <p:ph idx="1"/>
          </p:nvPr>
        </p:nvSpPr>
        <p:spPr>
          <a:xfrm>
            <a:off x="252920" y="2407298"/>
            <a:ext cx="2947482" cy="3498980"/>
          </a:xfrm>
        </p:spPr>
        <p:txBody>
          <a:bodyPr anchor="t">
            <a:normAutofit/>
          </a:bodyPr>
          <a:lstStyle/>
          <a:p>
            <a:r>
              <a:rPr lang="en-US" sz="1500">
                <a:solidFill>
                  <a:srgbClr val="FFFFFF"/>
                </a:solidFill>
              </a:rPr>
              <a:t>Has dirty backgrounds </a:t>
            </a:r>
          </a:p>
          <a:p>
            <a:r>
              <a:rPr lang="en-US" sz="1500">
                <a:solidFill>
                  <a:srgbClr val="FFFFFF"/>
                </a:solidFill>
              </a:rPr>
              <a:t>Layered text on top of backgrounds </a:t>
            </a:r>
          </a:p>
          <a:p>
            <a:r>
              <a:rPr lang="en-US" sz="1500">
                <a:solidFill>
                  <a:srgbClr val="FFFFFF"/>
                </a:solidFill>
              </a:rPr>
              <a:t>Torn edges </a:t>
            </a:r>
          </a:p>
          <a:p>
            <a:r>
              <a:rPr lang="en-US" sz="1500">
                <a:solidFill>
                  <a:srgbClr val="FFFFFF"/>
                </a:solidFill>
              </a:rPr>
              <a:t>Real life imagery and cut outs </a:t>
            </a:r>
          </a:p>
          <a:p>
            <a:r>
              <a:rPr lang="en-US" sz="1500">
                <a:solidFill>
                  <a:srgbClr val="FFFFFF"/>
                </a:solidFill>
              </a:rPr>
              <a:t>Unsettling fonts </a:t>
            </a:r>
          </a:p>
          <a:p>
            <a:r>
              <a:rPr lang="en-US" sz="1500">
                <a:solidFill>
                  <a:srgbClr val="FFFFFF"/>
                </a:solidFill>
              </a:rPr>
              <a:t>Breaks every rule of typical good design </a:t>
            </a:r>
          </a:p>
          <a:p>
            <a:r>
              <a:rPr lang="en-US" sz="1500">
                <a:solidFill>
                  <a:srgbClr val="FFFFFF"/>
                </a:solidFill>
              </a:rPr>
              <a:t>David Carson is the father of grunge typography </a:t>
            </a:r>
          </a:p>
          <a:p>
            <a:r>
              <a:rPr lang="en-US" sz="1500">
                <a:solidFill>
                  <a:srgbClr val="FFFFFF"/>
                </a:solidFill>
              </a:rPr>
              <a:t>Appears  the in 70s and 80’s</a:t>
            </a:r>
          </a:p>
        </p:txBody>
      </p:sp>
      <p:sp>
        <p:nvSpPr>
          <p:cNvPr id="14" name="Rectangle 13">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262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32FB09-8B5D-2948-EACF-C65F2D0DE0EC}"/>
              </a:ext>
            </a:extLst>
          </p:cNvPr>
          <p:cNvSpPr>
            <a:spLocks noGrp="1"/>
          </p:cNvSpPr>
          <p:nvPr>
            <p:ph type="title"/>
          </p:nvPr>
        </p:nvSpPr>
        <p:spPr>
          <a:xfrm>
            <a:off x="252919" y="1123837"/>
            <a:ext cx="2947482" cy="1283461"/>
          </a:xfrm>
        </p:spPr>
        <p:txBody>
          <a:bodyPr vert="horz" lIns="91440" tIns="45720" rIns="91440" bIns="45720" rtlCol="0" anchor="b">
            <a:normAutofit/>
          </a:bodyPr>
          <a:lstStyle/>
          <a:p>
            <a:r>
              <a:rPr lang="en-US" sz="2400"/>
              <a:t>David Carson grunge Typograph </a:t>
            </a:r>
          </a:p>
        </p:txBody>
      </p:sp>
      <p:pic>
        <p:nvPicPr>
          <p:cNvPr id="10" name="Picture 9">
            <a:extLst>
              <a:ext uri="{FF2B5EF4-FFF2-40B4-BE49-F238E27FC236}">
                <a16:creationId xmlns:a16="http://schemas.microsoft.com/office/drawing/2014/main" id="{5F7C15C0-206A-56CB-8D4B-2B5B1593B317}"/>
              </a:ext>
            </a:extLst>
          </p:cNvPr>
          <p:cNvPicPr>
            <a:picLocks noChangeAspect="1"/>
          </p:cNvPicPr>
          <p:nvPr/>
        </p:nvPicPr>
        <p:blipFill rotWithShape="1">
          <a:blip r:embed="rId2"/>
          <a:srcRect t="10527" r="1" b="3412"/>
          <a:stretch/>
        </p:blipFill>
        <p:spPr>
          <a:xfrm>
            <a:off x="3778898" y="758952"/>
            <a:ext cx="4800600" cy="5330952"/>
          </a:xfrm>
          <a:prstGeom prst="rect">
            <a:avLst/>
          </a:prstGeom>
        </p:spPr>
      </p:pic>
      <p:pic>
        <p:nvPicPr>
          <p:cNvPr id="7" name="Picture Placeholder 6">
            <a:extLst>
              <a:ext uri="{FF2B5EF4-FFF2-40B4-BE49-F238E27FC236}">
                <a16:creationId xmlns:a16="http://schemas.microsoft.com/office/drawing/2014/main" id="{C701D52C-AE2B-08B3-BEFD-5EEA968FE363}"/>
              </a:ext>
            </a:extLst>
          </p:cNvPr>
          <p:cNvPicPr>
            <a:picLocks noGrp="1" noChangeAspect="1"/>
          </p:cNvPicPr>
          <p:nvPr>
            <p:ph type="pic" idx="1"/>
          </p:nvPr>
        </p:nvPicPr>
        <p:blipFill rotWithShape="1">
          <a:blip r:embed="rId3"/>
          <a:srcRect t="1389" r="5" b="22563"/>
          <a:stretch/>
        </p:blipFill>
        <p:spPr>
          <a:xfrm>
            <a:off x="8716617" y="758952"/>
            <a:ext cx="2834681" cy="2589614"/>
          </a:xfrm>
          <a:prstGeom prst="rect">
            <a:avLst/>
          </a:prstGeom>
        </p:spPr>
      </p:pic>
      <p:pic>
        <p:nvPicPr>
          <p:cNvPr id="16" name="Picture 15">
            <a:extLst>
              <a:ext uri="{FF2B5EF4-FFF2-40B4-BE49-F238E27FC236}">
                <a16:creationId xmlns:a16="http://schemas.microsoft.com/office/drawing/2014/main" id="{9BA9666F-B36E-FAE6-18DE-B9AF62A35E56}"/>
              </a:ext>
            </a:extLst>
          </p:cNvPr>
          <p:cNvPicPr>
            <a:picLocks noChangeAspect="1"/>
          </p:cNvPicPr>
          <p:nvPr/>
        </p:nvPicPr>
        <p:blipFill rotWithShape="1">
          <a:blip r:embed="rId4"/>
          <a:srcRect r="-5" b="23312"/>
          <a:stretch/>
        </p:blipFill>
        <p:spPr>
          <a:xfrm>
            <a:off x="8728531" y="3504143"/>
            <a:ext cx="2834640" cy="2587752"/>
          </a:xfrm>
          <a:prstGeom prst="rect">
            <a:avLst/>
          </a:prstGeom>
        </p:spPr>
      </p:pic>
      <p:sp>
        <p:nvSpPr>
          <p:cNvPr id="4" name="Text Placeholder 3">
            <a:extLst>
              <a:ext uri="{FF2B5EF4-FFF2-40B4-BE49-F238E27FC236}">
                <a16:creationId xmlns:a16="http://schemas.microsoft.com/office/drawing/2014/main" id="{F428FBA4-6777-FFB5-31F6-D8326C85C337}"/>
              </a:ext>
            </a:extLst>
          </p:cNvPr>
          <p:cNvSpPr>
            <a:spLocks noGrp="1"/>
          </p:cNvSpPr>
          <p:nvPr>
            <p:ph type="body" sz="half" idx="2"/>
          </p:nvPr>
        </p:nvSpPr>
        <p:spPr>
          <a:xfrm>
            <a:off x="736004" y="9517764"/>
            <a:ext cx="2834640" cy="2322576"/>
          </a:xfrm>
        </p:spPr>
        <p:txBody>
          <a:bodyPr/>
          <a:lstStyle/>
          <a:p>
            <a:endParaRPr lang="en-US" dirty="0"/>
          </a:p>
        </p:txBody>
      </p:sp>
    </p:spTree>
    <p:extLst>
      <p:ext uri="{BB962C8B-B14F-4D97-AF65-F5344CB8AC3E}">
        <p14:creationId xmlns:p14="http://schemas.microsoft.com/office/powerpoint/2010/main" val="5831800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Frame</vt:lpstr>
      <vt:lpstr>David Carson</vt:lpstr>
      <vt:lpstr>About david Carson</vt:lpstr>
      <vt:lpstr>What is grunge typography </vt:lpstr>
      <vt:lpstr>David Carson grunge Typograph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Carson</dc:title>
  <dc:creator>Shayne Coley</dc:creator>
  <cp:lastModifiedBy>Shayne Coley</cp:lastModifiedBy>
  <cp:revision>1</cp:revision>
  <dcterms:created xsi:type="dcterms:W3CDTF">2022-05-06T20:01:10Z</dcterms:created>
  <dcterms:modified xsi:type="dcterms:W3CDTF">2022-05-06T20:45:52Z</dcterms:modified>
</cp:coreProperties>
</file>