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8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封面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12192000" cy="68541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635"/>
            <a:ext cx="12192000" cy="685673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2014-10-11_11_54_10"/>
          <p:cNvPicPr>
            <a:picLocks noChangeAspect="1"/>
          </p:cNvPicPr>
          <p:nvPr/>
        </p:nvPicPr>
        <p:blipFill>
          <a:blip r:embed="rId1"/>
          <a:srcRect r="15468"/>
          <a:stretch>
            <a:fillRect/>
          </a:stretch>
        </p:blipFill>
        <p:spPr>
          <a:xfrm>
            <a:off x="4279900" y="736600"/>
            <a:ext cx="7912100" cy="612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850" y="1381125"/>
            <a:ext cx="63233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Seymour Chwast is a well-known American graphic, illustrator and type designer known for his diverse work as well as outstanding illustrations, typefaces and a notable influence on visual culture. Chwast is best known for his commercial artwork, which includes posters, magazine covers, and propaganda art that is often satirical, humorous or political in nature.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23850" y="736600"/>
            <a:ext cx="5000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I</a:t>
            </a:r>
            <a:r>
              <a:rPr lang="zh-CN" altLang="en-US" sz="3200" b="1"/>
              <a:t>ntroduce</a:t>
            </a:r>
            <a:endParaRPr lang="zh-CN" altLang="en-US" sz="3200" b="1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7815" y="485775"/>
            <a:ext cx="3975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The Left-Handed Designer</a:t>
            </a:r>
            <a:endParaRPr lang="zh-CN" altLang="en-US" sz="2400" b="1"/>
          </a:p>
        </p:txBody>
      </p:sp>
      <p:pic>
        <p:nvPicPr>
          <p:cNvPr id="9" name="图片 8" descr="Chwas_LH_06-1540x1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3895" y="4076700"/>
            <a:ext cx="2438400" cy="2533650"/>
          </a:xfrm>
          <a:prstGeom prst="rect">
            <a:avLst/>
          </a:prstGeom>
        </p:spPr>
      </p:pic>
      <p:pic>
        <p:nvPicPr>
          <p:cNvPr id="10" name="图片 9" descr="Chwast_LH_02-1493x1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35" y="4073525"/>
            <a:ext cx="2363470" cy="2533650"/>
          </a:xfrm>
          <a:prstGeom prst="rect">
            <a:avLst/>
          </a:prstGeom>
        </p:spPr>
      </p:pic>
      <p:pic>
        <p:nvPicPr>
          <p:cNvPr id="11" name="图片 10" descr="Chwast_LH_03-1396x1600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" y="4076700"/>
            <a:ext cx="2210435" cy="2533650"/>
          </a:xfrm>
          <a:prstGeom prst="rect">
            <a:avLst/>
          </a:prstGeom>
        </p:spPr>
      </p:pic>
      <p:pic>
        <p:nvPicPr>
          <p:cNvPr id="12" name="图片 11" descr="Chwast_LH_04-1495x1600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295" y="1257300"/>
            <a:ext cx="2367280" cy="2533650"/>
          </a:xfrm>
          <a:prstGeom prst="rect">
            <a:avLst/>
          </a:prstGeom>
        </p:spPr>
      </p:pic>
      <p:pic>
        <p:nvPicPr>
          <p:cNvPr id="13" name="图片 12" descr="Chwast_LH_05-1432x1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35" y="1257300"/>
            <a:ext cx="2267585" cy="2533650"/>
          </a:xfrm>
          <a:prstGeom prst="rect">
            <a:avLst/>
          </a:prstGeom>
        </p:spPr>
      </p:pic>
      <p:pic>
        <p:nvPicPr>
          <p:cNvPr id="14" name="图片 13" descr="Chwast_LH_Cover-1535x1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150" y="1257300"/>
            <a:ext cx="2430145" cy="25336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COMMONDATA" val="eyJoZGlkIjoiNTVhMjliYjdhZmUxMmYyNjkxYjExY2M3YWY0OGQzZDk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宽屏</PresentationFormat>
  <Paragraphs>10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蟹古板</cp:lastModifiedBy>
  <cp:revision>172</cp:revision>
  <dcterms:created xsi:type="dcterms:W3CDTF">2019-06-19T02:08:00Z</dcterms:created>
  <dcterms:modified xsi:type="dcterms:W3CDTF">2022-05-02T03:31:24Z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DF8D08B8530445F8961F605C5EEB3488</vt:lpwstr>
  </property>
</Properties>
</file>