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buFBe23gk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tagram.com/news/paula-scher-maps" TargetMode="External"/><Relationship Id="rId2" Type="http://schemas.openxmlformats.org/officeDocument/2006/relationships/hyperlink" Target="https://www.curbed.com/2016/2/22/11094204/paula-scher-maps-us-n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mousgraphicdesigners.org/paula-scher" TargetMode="External"/><Relationship Id="rId5" Type="http://schemas.openxmlformats.org/officeDocument/2006/relationships/hyperlink" Target="https://en.wikipedia.org/wiki/Paula_Scher" TargetMode="External"/><Relationship Id="rId4" Type="http://schemas.openxmlformats.org/officeDocument/2006/relationships/hyperlink" Target="http://www.historygraphicdesign.com/the-age-of-information/postmodern-design/207-paula-sch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Paula </a:t>
            </a:r>
            <a:r>
              <a:rPr lang="en-US" dirty="0" err="1" smtClean="0"/>
              <a:t>Scher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Graphic designer and painter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4955" y="6172200"/>
            <a:ext cx="338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By: Christopher Navarrete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65" y="281548"/>
            <a:ext cx="4122536" cy="6236274"/>
          </a:xfrm>
        </p:spPr>
      </p:pic>
    </p:spTree>
    <p:extLst>
      <p:ext uri="{BB962C8B-B14F-4D97-AF65-F5344CB8AC3E}">
        <p14:creationId xmlns:p14="http://schemas.microsoft.com/office/powerpoint/2010/main" val="17910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www.youtube.com/watch?v=KbuFBe23gk0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www.curbed.com/2016/2/22/11094204/paula-scher-maps-us-new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www.pentagram.com/news/paula-scher-maps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www.historygraphicdesign.com/the-age-of-information/postmodern-design/207-paula-scher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en.wikipedia.org/wiki/Paula_Scher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www.famousgraphicdesigners.org/paula-scher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02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Paula </a:t>
            </a:r>
            <a:r>
              <a:rPr lang="en-US" dirty="0" err="1" smtClean="0"/>
              <a:t>Scher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288" y="1673680"/>
            <a:ext cx="8320541" cy="45747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Paula </a:t>
            </a:r>
            <a:r>
              <a:rPr lang="en-US" dirty="0" err="1" smtClean="0"/>
              <a:t>Scher</a:t>
            </a:r>
            <a:r>
              <a:rPr lang="en-US" dirty="0" smtClean="0"/>
              <a:t> is a popular American graphic designer, </a:t>
            </a:r>
          </a:p>
          <a:p>
            <a:pPr marL="0" indent="0">
              <a:buNone/>
            </a:pPr>
            <a:r>
              <a:rPr lang="en-US" dirty="0" smtClean="0"/>
              <a:t>painter and art educator.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She was born in 1948 in Virginia.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She is mostly known for her </a:t>
            </a:r>
            <a:r>
              <a:rPr lang="en-US" b="1" dirty="0" smtClean="0"/>
              <a:t>typographic posters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b="1" dirty="0" smtClean="0"/>
              <a:t> hand printed maps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Her typographic posters were inspired by the </a:t>
            </a:r>
            <a:r>
              <a:rPr lang="en-US" b="1" dirty="0" smtClean="0"/>
              <a:t>Russian constructivism</a:t>
            </a:r>
            <a:r>
              <a:rPr lang="en-US" dirty="0" smtClean="0"/>
              <a:t> and </a:t>
            </a:r>
            <a:r>
              <a:rPr lang="en-US" b="1" dirty="0" smtClean="0"/>
              <a:t>art deco</a:t>
            </a:r>
            <a:r>
              <a:rPr lang="en-US" dirty="0"/>
              <a:t> </a:t>
            </a:r>
            <a:r>
              <a:rPr lang="en-US" dirty="0" smtClean="0"/>
              <a:t>styles.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Paula received </a:t>
            </a:r>
            <a:r>
              <a:rPr lang="en-US" dirty="0"/>
              <a:t>more than </a:t>
            </a:r>
            <a:r>
              <a:rPr lang="en-US" b="1" dirty="0"/>
              <a:t>300 awards </a:t>
            </a:r>
            <a:r>
              <a:rPr lang="en-US" dirty="0"/>
              <a:t>from </a:t>
            </a:r>
            <a:r>
              <a:rPr lang="en-US" dirty="0" smtClean="0"/>
              <a:t>various </a:t>
            </a:r>
            <a:r>
              <a:rPr lang="en-US" dirty="0"/>
              <a:t>design </a:t>
            </a:r>
            <a:r>
              <a:rPr lang="en-US" dirty="0" smtClean="0"/>
              <a:t>associations for her works.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8" r="15398"/>
          <a:stretch/>
        </p:blipFill>
        <p:spPr>
          <a:xfrm>
            <a:off x="816428" y="1293639"/>
            <a:ext cx="2710543" cy="505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56926"/>
            <a:ext cx="8946541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Paula </a:t>
            </a:r>
            <a:r>
              <a:rPr lang="en-US" dirty="0" err="1" smtClean="0"/>
              <a:t>Scher</a:t>
            </a:r>
            <a:r>
              <a:rPr lang="en-US" dirty="0"/>
              <a:t> </a:t>
            </a:r>
            <a:r>
              <a:rPr lang="en-US" dirty="0" smtClean="0"/>
              <a:t>studied at </a:t>
            </a:r>
            <a:r>
              <a:rPr lang="en-US" dirty="0"/>
              <a:t>the Tyler School of Art, in Elkins Park, Pennsylvania and earned a </a:t>
            </a:r>
            <a:r>
              <a:rPr lang="en-US" dirty="0" smtClean="0"/>
              <a:t>Bachelors degree </a:t>
            </a:r>
            <a:r>
              <a:rPr lang="en-US" dirty="0"/>
              <a:t>of </a:t>
            </a:r>
            <a:r>
              <a:rPr lang="en-US" b="1" dirty="0"/>
              <a:t>Fine Arts </a:t>
            </a:r>
            <a:r>
              <a:rPr lang="en-US" dirty="0"/>
              <a:t>in </a:t>
            </a:r>
            <a:r>
              <a:rPr lang="en-US" dirty="0" smtClean="0"/>
              <a:t>1970.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She become the </a:t>
            </a:r>
            <a:r>
              <a:rPr lang="en-US" b="1" dirty="0"/>
              <a:t>first principle </a:t>
            </a:r>
            <a:r>
              <a:rPr lang="en-US" dirty="0"/>
              <a:t>at Pentagram in </a:t>
            </a:r>
            <a:r>
              <a:rPr lang="en-US" dirty="0" smtClean="0"/>
              <a:t>1991, an </a:t>
            </a:r>
            <a:r>
              <a:rPr lang="en-US" dirty="0"/>
              <a:t>art school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1992, she became a </a:t>
            </a:r>
            <a:r>
              <a:rPr lang="en-US" b="1" dirty="0" smtClean="0"/>
              <a:t>design teacher </a:t>
            </a:r>
            <a:r>
              <a:rPr lang="en-US" dirty="0"/>
              <a:t>at the School of Visual Arts </a:t>
            </a:r>
            <a:r>
              <a:rPr lang="en-US" dirty="0" smtClean="0"/>
              <a:t>in </a:t>
            </a:r>
            <a:r>
              <a:rPr lang="en-US" dirty="0"/>
              <a:t>New York.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11" y="3447793"/>
            <a:ext cx="4122964" cy="3208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6411" y="6287283"/>
            <a:ext cx="41229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Tyler School of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Paula’s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97747"/>
            <a:ext cx="8946541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Paula generally paints typographic </a:t>
            </a:r>
            <a:r>
              <a:rPr lang="en-US" dirty="0"/>
              <a:t>maps of </a:t>
            </a:r>
            <a:r>
              <a:rPr lang="en-US" b="1" dirty="0"/>
              <a:t>the world</a:t>
            </a:r>
            <a:r>
              <a:rPr lang="en-US" dirty="0"/>
              <a:t>, its continents, countries, islands, oceans, cities, streets and neighborhoods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These maps take several </a:t>
            </a:r>
            <a:r>
              <a:rPr lang="en-US" b="1" dirty="0" smtClean="0"/>
              <a:t>months</a:t>
            </a:r>
            <a:r>
              <a:rPr lang="en-US" dirty="0" smtClean="0"/>
              <a:t> to create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Most of her maps are as tall as </a:t>
            </a:r>
            <a:r>
              <a:rPr lang="en-US" b="1" dirty="0" smtClean="0"/>
              <a:t>12 feet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She was </a:t>
            </a:r>
            <a:r>
              <a:rPr lang="en-US" b="1" dirty="0" smtClean="0"/>
              <a:t>Inspired</a:t>
            </a:r>
            <a:r>
              <a:rPr lang="en-US" dirty="0" smtClean="0"/>
              <a:t> by her father to create hand-printed maps.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6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82" y="0"/>
            <a:ext cx="9344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56" y="1651568"/>
            <a:ext cx="5238750" cy="3495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10443"/>
            <a:ext cx="5259800" cy="32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Typographic Posters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She is widely known for her typographic posters for the </a:t>
            </a:r>
            <a:r>
              <a:rPr lang="en-US" b="1" dirty="0" smtClean="0"/>
              <a:t>Public Theatre.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1994, she was the first designer to create an </a:t>
            </a:r>
            <a:r>
              <a:rPr lang="en-US" b="1" dirty="0" smtClean="0"/>
              <a:t>identity</a:t>
            </a:r>
            <a:r>
              <a:rPr lang="en-US" dirty="0" smtClean="0"/>
              <a:t> for the Public Theatre. She did so with typographic posters.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/>
              <a:t>Her most famous piece is the </a:t>
            </a:r>
            <a:r>
              <a:rPr lang="de-DE" b="1" dirty="0" smtClean="0"/>
              <a:t>Bring </a:t>
            </a:r>
            <a:r>
              <a:rPr lang="de-DE" b="1" dirty="0"/>
              <a:t>in 'da Noise, Bring in 'da Funk</a:t>
            </a:r>
            <a:r>
              <a:rPr lang="de-DE" dirty="0"/>
              <a:t> </a:t>
            </a:r>
            <a:r>
              <a:rPr lang="de-DE" dirty="0" smtClean="0"/>
              <a:t>poster.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83" y="415735"/>
            <a:ext cx="4458967" cy="59020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255" y="415735"/>
            <a:ext cx="4426435" cy="58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65" y="505519"/>
            <a:ext cx="3886200" cy="59714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60" y="505519"/>
            <a:ext cx="3941176" cy="597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445</TotalTime>
  <Words>273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Ion</vt:lpstr>
      <vt:lpstr>Paula Scher</vt:lpstr>
      <vt:lpstr>Who is Paula Scher?</vt:lpstr>
      <vt:lpstr>Education</vt:lpstr>
      <vt:lpstr>Paula’s Maps</vt:lpstr>
      <vt:lpstr>PowerPoint Presentation</vt:lpstr>
      <vt:lpstr>PowerPoint Presentation</vt:lpstr>
      <vt:lpstr>Typographic Posters</vt:lpstr>
      <vt:lpstr>PowerPoint Presentation</vt:lpstr>
      <vt:lpstr>PowerPoint Presentation</vt:lpstr>
      <vt:lpstr>PowerPoint Presentation</vt:lpstr>
      <vt:lpstr>Video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Paula Scher</dc:title>
  <dc:creator>Christopher Navarrete</dc:creator>
  <cp:lastModifiedBy>Christopher Navarrete</cp:lastModifiedBy>
  <cp:revision>15</cp:revision>
  <dcterms:created xsi:type="dcterms:W3CDTF">2018-04-27T21:03:30Z</dcterms:created>
  <dcterms:modified xsi:type="dcterms:W3CDTF">2018-04-28T04:29:19Z</dcterms:modified>
</cp:coreProperties>
</file>