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8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E6061-EAD5-489C-A7C6-48E6912F9B76}" type="datetimeFigureOut">
              <a:rPr lang="en-US" smtClean="0"/>
              <a:t>12/18/2013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20A26-6C9D-4A79-9EA0-0F11988D71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694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E6061-EAD5-489C-A7C6-48E6912F9B76}" type="datetimeFigureOut">
              <a:rPr lang="en-US" smtClean="0"/>
              <a:t>12/18/2013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20A26-6C9D-4A79-9EA0-0F11988D71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419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E6061-EAD5-489C-A7C6-48E6912F9B76}" type="datetimeFigureOut">
              <a:rPr lang="en-US" smtClean="0"/>
              <a:t>12/18/2013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20A26-6C9D-4A79-9EA0-0F11988D71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2178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E6061-EAD5-489C-A7C6-48E6912F9B76}" type="datetimeFigureOut">
              <a:rPr lang="en-US" smtClean="0"/>
              <a:t>12/18/2013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20A26-6C9D-4A79-9EA0-0F11988D71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3892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E6061-EAD5-489C-A7C6-48E6912F9B76}" type="datetimeFigureOut">
              <a:rPr lang="en-US" smtClean="0"/>
              <a:t>12/18/2013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20A26-6C9D-4A79-9EA0-0F11988D71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0534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E6061-EAD5-489C-A7C6-48E6912F9B76}" type="datetimeFigureOut">
              <a:rPr lang="en-US" smtClean="0"/>
              <a:t>12/18/2013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20A26-6C9D-4A79-9EA0-0F11988D71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081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E6061-EAD5-489C-A7C6-48E6912F9B76}" type="datetimeFigureOut">
              <a:rPr lang="en-US" smtClean="0"/>
              <a:t>12/18/2013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20A26-6C9D-4A79-9EA0-0F11988D71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636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E6061-EAD5-489C-A7C6-48E6912F9B76}" type="datetimeFigureOut">
              <a:rPr lang="en-US" smtClean="0"/>
              <a:t>12/18/2013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20A26-6C9D-4A79-9EA0-0F11988D71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0293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E6061-EAD5-489C-A7C6-48E6912F9B76}" type="datetimeFigureOut">
              <a:rPr lang="en-US" smtClean="0"/>
              <a:t>12/18/2013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20A26-6C9D-4A79-9EA0-0F11988D71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304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E6061-EAD5-489C-A7C6-48E6912F9B76}" type="datetimeFigureOut">
              <a:rPr lang="en-US" smtClean="0"/>
              <a:t>12/18/2013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FC720A26-6C9D-4A79-9EA0-0F11988D71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437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E6061-EAD5-489C-A7C6-48E6912F9B76}" type="datetimeFigureOut">
              <a:rPr lang="en-US" smtClean="0"/>
              <a:t>12/18/2013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20A26-6C9D-4A79-9EA0-0F11988D71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061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E6061-EAD5-489C-A7C6-48E6912F9B76}" type="datetimeFigureOut">
              <a:rPr lang="en-US" smtClean="0"/>
              <a:t>12/18/2013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20A26-6C9D-4A79-9EA0-0F11988D71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579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E6061-EAD5-489C-A7C6-48E6912F9B76}" type="datetimeFigureOut">
              <a:rPr lang="en-US" smtClean="0"/>
              <a:t>12/18/2013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20A26-6C9D-4A79-9EA0-0F11988D71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755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E6061-EAD5-489C-A7C6-48E6912F9B76}" type="datetimeFigureOut">
              <a:rPr lang="en-US" smtClean="0"/>
              <a:t>12/18/2013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20A26-6C9D-4A79-9EA0-0F11988D71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0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E6061-EAD5-489C-A7C6-48E6912F9B76}" type="datetimeFigureOut">
              <a:rPr lang="en-US" smtClean="0"/>
              <a:t>12/18/2013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20A26-6C9D-4A79-9EA0-0F11988D71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105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E6061-EAD5-489C-A7C6-48E6912F9B76}" type="datetimeFigureOut">
              <a:rPr lang="en-US" smtClean="0"/>
              <a:t>12/18/2013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20A26-6C9D-4A79-9EA0-0F11988D71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226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E6061-EAD5-489C-A7C6-48E6912F9B76}" type="datetimeFigureOut">
              <a:rPr lang="en-US" smtClean="0"/>
              <a:t>12/18/2013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20A26-6C9D-4A79-9EA0-0F11988D71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967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9B3E6061-EAD5-489C-A7C6-48E6912F9B76}" type="datetimeFigureOut">
              <a:rPr lang="en-US" smtClean="0"/>
              <a:t>12/18/2013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C720A26-6C9D-4A79-9EA0-0F11988D71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954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yclu.org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Stop and Frisk:</a:t>
            </a:r>
            <a:br>
              <a:rPr lang="en-US" dirty="0" smtClean="0"/>
            </a:br>
            <a:r>
              <a:rPr lang="en-US" sz="4000" dirty="0" smtClean="0"/>
              <a:t>Stop The Injustice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By:</a:t>
            </a:r>
          </a:p>
          <a:p>
            <a:r>
              <a:rPr lang="en-US" dirty="0" smtClean="0"/>
              <a:t>Carl Moore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4349" y="351623"/>
            <a:ext cx="4055308" cy="3644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92854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What is “Stop and Frisk”?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Practiced program by NPYD and others</a:t>
            </a:r>
          </a:p>
          <a:p>
            <a:r>
              <a:rPr lang="en-US" dirty="0" smtClean="0"/>
              <a:t>Practice based on Supreme Court case Terry v. Ohio 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06815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Controversy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Prejudice and discrimination</a:t>
            </a:r>
          </a:p>
          <a:p>
            <a:r>
              <a:rPr lang="en-US" dirty="0" smtClean="0"/>
              <a:t>Violation of Rights</a:t>
            </a:r>
          </a:p>
          <a:p>
            <a:r>
              <a:rPr lang="en-US" dirty="0" smtClean="0"/>
              <a:t>Abuse of authority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67007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Statistics (2012)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532,911: The amount of times New Yorkers were stopped by the NYPD</a:t>
            </a:r>
          </a:p>
          <a:p>
            <a:r>
              <a:rPr lang="en-US" dirty="0" smtClean="0"/>
              <a:t>473,644=89%, were innocent</a:t>
            </a:r>
          </a:p>
          <a:p>
            <a:r>
              <a:rPr lang="en-US" dirty="0" smtClean="0"/>
              <a:t>284,229=55%, were “Black”/African American</a:t>
            </a:r>
          </a:p>
          <a:p>
            <a:r>
              <a:rPr lang="en-US" dirty="0" smtClean="0"/>
              <a:t>165,140=32%, were Latino</a:t>
            </a:r>
          </a:p>
          <a:p>
            <a:r>
              <a:rPr lang="en-US" dirty="0" smtClean="0"/>
              <a:t>50,366=10%, were White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15478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Statistics (2013; First 3 quarters)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179,063; Amount of times New Yorkers were stopped by the NYPD</a:t>
            </a:r>
          </a:p>
          <a:p>
            <a:r>
              <a:rPr lang="en-US" dirty="0" smtClean="0"/>
              <a:t>159,104=89%, were innocent</a:t>
            </a:r>
          </a:p>
          <a:p>
            <a:r>
              <a:rPr lang="en-US" dirty="0" smtClean="0"/>
              <a:t>98,051=56%, were “Black”/African American</a:t>
            </a:r>
          </a:p>
          <a:p>
            <a:r>
              <a:rPr lang="en-US" dirty="0" smtClean="0"/>
              <a:t>51,903=29%, were Latino</a:t>
            </a:r>
          </a:p>
          <a:p>
            <a:r>
              <a:rPr lang="en-US" dirty="0" smtClean="0"/>
              <a:t>19,459=11%, were White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14497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Protecting Yourself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Refrain from Illegal activities/behaviors</a:t>
            </a:r>
          </a:p>
          <a:p>
            <a:r>
              <a:rPr lang="en-US" dirty="0" smtClean="0"/>
              <a:t>Stay off the streets at night if it is not needed</a:t>
            </a:r>
          </a:p>
          <a:p>
            <a:r>
              <a:rPr lang="en-US" dirty="0" smtClean="0"/>
              <a:t>Always carry a phone</a:t>
            </a:r>
          </a:p>
          <a:p>
            <a:r>
              <a:rPr lang="en-US" dirty="0" smtClean="0"/>
              <a:t>Know your rights</a:t>
            </a:r>
          </a:p>
          <a:p>
            <a:r>
              <a:rPr lang="en-US" dirty="0" smtClean="0"/>
              <a:t>Know a good lawyer (if needed)</a:t>
            </a:r>
          </a:p>
          <a:p>
            <a:r>
              <a:rPr lang="en-US" dirty="0" smtClean="0"/>
              <a:t>App*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94507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Media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http://www.facebook.com/nofriskingway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3525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NYCLU (New York Civil Liberties Union) Website: </a:t>
            </a:r>
          </a:p>
          <a:p>
            <a:pPr marL="0" indent="0">
              <a:buNone/>
            </a:pPr>
            <a:r>
              <a:rPr lang="en-US" dirty="0" smtClean="0">
                <a:hlinkClick r:id="rId2"/>
              </a:rPr>
              <a:t>http://www.nyclu.org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Cornell University Law school: http://www.law.cornell.edu/supremecourt/text/392/1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19921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TC103457496[[fn=Parallax]]</Template>
  <TotalTime>58</TotalTime>
  <Words>179</Words>
  <Application>Microsoft Office PowerPoint</Application>
  <PresentationFormat>Widescreen</PresentationFormat>
  <Paragraphs>36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Corbel</vt:lpstr>
      <vt:lpstr>Parallax</vt:lpstr>
      <vt:lpstr>Stop and Frisk: Stop The Injustice</vt:lpstr>
      <vt:lpstr>What is “Stop and Frisk”?</vt:lpstr>
      <vt:lpstr>Controversy </vt:lpstr>
      <vt:lpstr>Statistics (2012)</vt:lpstr>
      <vt:lpstr>Statistics (2013; First 3 quarters)</vt:lpstr>
      <vt:lpstr>Protecting Yourself</vt:lpstr>
      <vt:lpstr>Social Media</vt:lpstr>
      <vt:lpstr>Sources</vt:lpstr>
    </vt:vector>
  </TitlesOfParts>
  <Company>NYCCT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Stop and Frisk: Stop The Injustice</dc:title>
  <dc:creator>ITMS</dc:creator>
  <cp:lastModifiedBy>ITMS</cp:lastModifiedBy>
  <cp:revision>12</cp:revision>
  <dcterms:created xsi:type="dcterms:W3CDTF">2013-12-18T21:47:29Z</dcterms:created>
  <dcterms:modified xsi:type="dcterms:W3CDTF">2013-12-18T22:46:09Z</dcterms:modified>
</cp:coreProperties>
</file>