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9781D4-68BF-40FD-BD25-3CA08F63E6F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7F6EC7-933E-4E50-8A16-428EA81879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Debut collection: </a:t>
            </a:r>
            <a:r>
              <a:rPr lang="en-US" b="1" dirty="0" smtClean="0">
                <a:latin typeface="Bradley Hand ITC" pitchFamily="66" charset="0"/>
              </a:rPr>
              <a:t>Statement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Crystal Llerena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“Statement” bags </a:t>
            </a:r>
          </a:p>
          <a:p>
            <a:r>
              <a:rPr lang="en-US" dirty="0" smtClean="0"/>
              <a:t>Creating  a line that encourages self-expression</a:t>
            </a:r>
          </a:p>
          <a:p>
            <a:r>
              <a:rPr lang="en-US" dirty="0" smtClean="0"/>
              <a:t>Envisioning to be the go-to brand for fashion-forward handbags</a:t>
            </a:r>
          </a:p>
          <a:p>
            <a:r>
              <a:rPr lang="en-US" dirty="0" smtClean="0"/>
              <a:t>Product category- small to medium size leather handbags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markets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545141"/>
              </p:ext>
            </p:extLst>
          </p:nvPr>
        </p:nvGraphicFramePr>
        <p:xfrm>
          <a:off x="1463675" y="2119313"/>
          <a:ext cx="619601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lifestyle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 woman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Ambitious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social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 a passion for fashion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Shops at</a:t>
                      </a:r>
                      <a:r>
                        <a:rPr lang="en-US" baseline="0" dirty="0" smtClean="0"/>
                        <a:t> places like Zara and Nordstrom's.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Lives in a major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outgoing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Experiments</a:t>
                      </a:r>
                      <a:r>
                        <a:rPr lang="en-US" baseline="0" dirty="0" smtClean="0"/>
                        <a:t> with her fashion sense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Pre-production and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52600"/>
            <a:ext cx="2939521" cy="820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inputs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2944368" cy="822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outputs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5400" y="2590800"/>
            <a:ext cx="3227832" cy="2779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Top competitors-Coach, Marc Jacobs, JW Pei, Kate spade  etc. </a:t>
            </a:r>
          </a:p>
          <a:p>
            <a:r>
              <a:rPr lang="en-US" dirty="0" smtClean="0"/>
              <a:t>Market position-brand recognition,  quality and channels</a:t>
            </a:r>
          </a:p>
          <a:p>
            <a:r>
              <a:rPr lang="en-US" dirty="0" smtClean="0"/>
              <a:t> Advertising 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590800"/>
            <a:ext cx="3227832" cy="27797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market position-brand identity </a:t>
            </a:r>
          </a:p>
          <a:p>
            <a:r>
              <a:rPr lang="en-US" dirty="0" smtClean="0"/>
              <a:t>Price range-contemporary </a:t>
            </a:r>
          </a:p>
          <a:p>
            <a:r>
              <a:rPr lang="en-US" dirty="0" smtClean="0"/>
              <a:t>Customer service</a:t>
            </a:r>
          </a:p>
          <a:p>
            <a:r>
              <a:rPr lang="en-US" dirty="0" smtClean="0"/>
              <a:t>Competitive advantage: speed to market brand in a contemporary field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4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Merchandising &amp; Assortment planning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60000">
            <a:off x="4853405" y="887067"/>
            <a:ext cx="3269918" cy="5256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Micro </a:t>
            </a:r>
            <a:r>
              <a:rPr lang="en-US" dirty="0"/>
              <a:t>bag- a small leather handbag</a:t>
            </a:r>
          </a:p>
          <a:p>
            <a:r>
              <a:rPr lang="en-US" dirty="0" smtClean="0"/>
              <a:t>Bucket </a:t>
            </a:r>
            <a:r>
              <a:rPr lang="en-US" dirty="0"/>
              <a:t>bag- leather circular bag with a wooden handle</a:t>
            </a:r>
          </a:p>
          <a:p>
            <a:r>
              <a:rPr lang="en-US" dirty="0" smtClean="0"/>
              <a:t>Belt </a:t>
            </a:r>
            <a:r>
              <a:rPr lang="en-US" dirty="0"/>
              <a:t>bag- leather small bag that is belted around</a:t>
            </a:r>
          </a:p>
          <a:p>
            <a:r>
              <a:rPr lang="en-US" dirty="0" smtClean="0"/>
              <a:t>PVC </a:t>
            </a:r>
            <a:r>
              <a:rPr lang="en-US" dirty="0"/>
              <a:t>handbag- transparent bag with removable pouch </a:t>
            </a:r>
          </a:p>
          <a:p>
            <a:r>
              <a:rPr lang="en-US" dirty="0" smtClean="0"/>
              <a:t>Circle </a:t>
            </a:r>
            <a:r>
              <a:rPr lang="en-US" dirty="0"/>
              <a:t>bag- leather circular bag the opens all around with a handle and long strap</a:t>
            </a:r>
          </a:p>
          <a:p>
            <a:r>
              <a:rPr lang="en-US" dirty="0" smtClean="0"/>
              <a:t>Drawstring </a:t>
            </a:r>
            <a:r>
              <a:rPr lang="en-US" dirty="0"/>
              <a:t>bag- leather bag with shoulder strap</a:t>
            </a:r>
          </a:p>
          <a:p>
            <a:r>
              <a:rPr lang="en-US" dirty="0" smtClean="0"/>
              <a:t>Looped </a:t>
            </a:r>
            <a:r>
              <a:rPr lang="en-US" dirty="0"/>
              <a:t>single-handle bag- a leather handbag with a handle that cinches at the top of the bag.</a:t>
            </a:r>
          </a:p>
          <a:p>
            <a:r>
              <a:rPr lang="en-US" dirty="0" smtClean="0"/>
              <a:t>Mini </a:t>
            </a:r>
            <a:r>
              <a:rPr lang="en-US" dirty="0"/>
              <a:t>duffle bag- made with leather with clasps </a:t>
            </a:r>
          </a:p>
          <a:p>
            <a:r>
              <a:rPr lang="en-US" dirty="0" smtClean="0"/>
              <a:t>Classic </a:t>
            </a:r>
            <a:r>
              <a:rPr lang="en-US" dirty="0"/>
              <a:t>snap clasp bag- leather bag with either a handle or strap</a:t>
            </a:r>
          </a:p>
          <a:p>
            <a:r>
              <a:rPr lang="en-US" dirty="0" smtClean="0"/>
              <a:t>Box </a:t>
            </a:r>
            <a:r>
              <a:rPr lang="en-US" dirty="0"/>
              <a:t>handbag- with cross body strap and handle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10 SKUs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palette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Warm earth tones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3124200"/>
            <a:ext cx="3962400" cy="27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7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82" y="1753583"/>
            <a:ext cx="2233612" cy="3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01" y="4291432"/>
            <a:ext cx="1381125" cy="172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03206"/>
            <a:ext cx="1442208" cy="154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198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Handbags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660903"/>
            <a:ext cx="1809750" cy="194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103685"/>
            <a:ext cx="1508543" cy="162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53583"/>
            <a:ext cx="1710589" cy="18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66" y="3914043"/>
            <a:ext cx="1752600" cy="18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89" y="1143000"/>
            <a:ext cx="17335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622</TotalTime>
  <Words>228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Debut collection: Statement</vt:lpstr>
      <vt:lpstr>Introduction </vt:lpstr>
      <vt:lpstr>Consumer markets</vt:lpstr>
      <vt:lpstr>Pre-production and planning</vt:lpstr>
      <vt:lpstr>Merchandising &amp; Assortment planning </vt:lpstr>
      <vt:lpstr>Color palette</vt:lpstr>
      <vt:lpstr>Ten Handbags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Debut collection: Statement</dc:title>
  <dc:creator>ACER</dc:creator>
  <cp:lastModifiedBy>ACER</cp:lastModifiedBy>
  <cp:revision>13</cp:revision>
  <dcterms:created xsi:type="dcterms:W3CDTF">2019-05-08T04:21:43Z</dcterms:created>
  <dcterms:modified xsi:type="dcterms:W3CDTF">2019-05-08T14:44:16Z</dcterms:modified>
</cp:coreProperties>
</file>