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Nunito"/>
      <p:regular r:id="rId12"/>
      <p:bold r:id="rId13"/>
      <p:italic r:id="rId14"/>
      <p:boldItalic r:id="rId15"/>
    </p:embeddedFont>
    <p:embeddedFont>
      <p:font typeface="Abril Fatface"/>
      <p:regular r:id="rId16"/>
    </p:embeddedFont>
    <p:embeddedFont>
      <p:font typeface="Permanent Marker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17" Type="http://schemas.openxmlformats.org/officeDocument/2006/relationships/font" Target="fonts/PermanentMarker-regular.fntdata"/><Relationship Id="rId16" Type="http://schemas.openxmlformats.org/officeDocument/2006/relationships/font" Target="fonts/AbrilFatfac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0de514a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a0de514a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0a90ee2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a0a90ee2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0abdde63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a0abdde6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0abdde63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a0abdde63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0abdde63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a0abdde63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a0de514a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a0de514a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22.jp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2.jpg"/><Relationship Id="rId6" Type="http://schemas.openxmlformats.org/officeDocument/2006/relationships/image" Target="../media/image10.jpg"/><Relationship Id="rId7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7.jpg"/><Relationship Id="rId9" Type="http://schemas.openxmlformats.org/officeDocument/2006/relationships/image" Target="../media/image19.jpg"/><Relationship Id="rId5" Type="http://schemas.openxmlformats.org/officeDocument/2006/relationships/image" Target="../media/image7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80’s trend;</a:t>
            </a:r>
            <a:endParaRPr>
              <a:solidFill>
                <a:srgbClr val="FF00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Acid</a:t>
            </a:r>
            <a:endParaRPr>
              <a:solidFill>
                <a:srgbClr val="FF00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wash jeans</a:t>
            </a:r>
            <a:endParaRPr>
              <a:solidFill>
                <a:srgbClr val="FF00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By: Crystal Llerena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569850" y="3994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The textile and process</a:t>
            </a:r>
            <a:endParaRPr>
              <a:solidFill>
                <a:srgbClr val="FF00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431325" y="890525"/>
            <a:ext cx="3422100" cy="3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ermanent Marker"/>
                <a:ea typeface="Permanent Marker"/>
                <a:cs typeface="Permanent Marker"/>
                <a:sym typeface="Permanent Marker"/>
              </a:rPr>
              <a:t>Acid wash jeans is a form of stone-wash denim, it's a textile manufacturing process. </a:t>
            </a:r>
            <a:endParaRPr sz="12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Permanent Marker"/>
                <a:ea typeface="Permanent Marker"/>
                <a:cs typeface="Permanent Marker"/>
                <a:sym typeface="Permanent Marker"/>
              </a:rPr>
              <a:t>The textile: Denim</a:t>
            </a:r>
            <a:endParaRPr sz="12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Permanent Marker"/>
                <a:ea typeface="Permanent Marker"/>
                <a:cs typeface="Permanent Marker"/>
                <a:sym typeface="Permanent Marker"/>
              </a:rPr>
              <a:t>This process is called stone-washing., a procedure that gives denim a more flexible and softer feel.</a:t>
            </a:r>
            <a:endParaRPr sz="12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Permanent Marker"/>
                <a:ea typeface="Permanent Marker"/>
                <a:cs typeface="Permanent Marker"/>
                <a:sym typeface="Permanent Marker"/>
              </a:rPr>
              <a:t>Acid wash denim is actually a misnomer. In the technique, chlorine is used. </a:t>
            </a:r>
            <a:endParaRPr sz="12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Permanent Marker"/>
                <a:ea typeface="Permanent Marker"/>
                <a:cs typeface="Permanent Marker"/>
                <a:sym typeface="Permanent Marker"/>
              </a:rPr>
              <a:t>Its D.I.Y friendly </a:t>
            </a:r>
            <a:endParaRPr sz="12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6341975" y="2838075"/>
            <a:ext cx="47940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00" y="575275"/>
            <a:ext cx="2495474" cy="18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800" y="3041725"/>
            <a:ext cx="2183750" cy="163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3050" y="2111588"/>
            <a:ext cx="1573675" cy="134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>
            <p:ph type="title"/>
          </p:nvPr>
        </p:nvSpPr>
        <p:spPr>
          <a:xfrm>
            <a:off x="434275" y="247525"/>
            <a:ext cx="7505700" cy="5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The punk rock connection </a:t>
            </a:r>
            <a:endParaRPr>
              <a:solidFill>
                <a:srgbClr val="FF00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45" name="Google Shape;145;p15"/>
          <p:cNvSpPr txBox="1"/>
          <p:nvPr>
            <p:ph idx="1" type="body"/>
          </p:nvPr>
        </p:nvSpPr>
        <p:spPr>
          <a:xfrm>
            <a:off x="5759400" y="442875"/>
            <a:ext cx="3114900" cy="3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During the late 70’s and early 80’s, the punk rock </a:t>
            </a: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subculture</a:t>
            </a: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 started to form.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A way to promote self-expression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Centered on punk-rock music 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The “punk” fashion concept was to be </a:t>
            </a: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original</a:t>
            </a: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 and rebellious. 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Popularized acid wash jeans as a street style.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4800" y="2378558"/>
            <a:ext cx="3044650" cy="251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425" y="757225"/>
            <a:ext cx="3044650" cy="218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350" y="2378550"/>
            <a:ext cx="2177800" cy="243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300750" y="2992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Totally trendy </a:t>
            </a:r>
            <a:r>
              <a:rPr lang="en"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50" y="1136175"/>
            <a:ext cx="2452365" cy="34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5425" y="227184"/>
            <a:ext cx="2262100" cy="213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9752" y="384638"/>
            <a:ext cx="2998599" cy="400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4050" y="2463575"/>
            <a:ext cx="1713475" cy="23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288800" y="2391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Acid wash then;</a:t>
            </a:r>
            <a:endParaRPr>
              <a:solidFill>
                <a:srgbClr val="FF00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163" name="Google Shape;163;p17"/>
          <p:cNvPicPr preferRelativeResize="0"/>
          <p:nvPr/>
        </p:nvPicPr>
        <p:blipFill rotWithShape="1">
          <a:blip r:embed="rId3">
            <a:alphaModFix/>
          </a:blip>
          <a:srcRect b="0" l="-11070" r="11070" t="0"/>
          <a:stretch/>
        </p:blipFill>
        <p:spPr>
          <a:xfrm>
            <a:off x="3073304" y="255300"/>
            <a:ext cx="285750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625" y="883050"/>
            <a:ext cx="2437775" cy="32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6200" y="239125"/>
            <a:ext cx="1630651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70525" y="2503993"/>
            <a:ext cx="1742251" cy="2357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4350" y="2965049"/>
            <a:ext cx="2200850" cy="16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 txBox="1"/>
          <p:nvPr/>
        </p:nvSpPr>
        <p:spPr>
          <a:xfrm>
            <a:off x="7444550" y="2932700"/>
            <a:ext cx="37125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"/>
          <p:cNvSpPr txBox="1"/>
          <p:nvPr/>
        </p:nvSpPr>
        <p:spPr>
          <a:xfrm>
            <a:off x="6187700" y="2665125"/>
            <a:ext cx="22008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ermanent Marker"/>
                <a:ea typeface="Permanent Marker"/>
                <a:cs typeface="Permanent Marker"/>
                <a:sym typeface="Permanent Marker"/>
              </a:rPr>
              <a:t>Z.Cavaricci, a jean brand 1980’s.</a:t>
            </a:r>
            <a:endParaRPr sz="9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6161900" y="4556950"/>
            <a:ext cx="2552400" cy="1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ermanent Marker"/>
                <a:ea typeface="Permanent Marker"/>
                <a:cs typeface="Permanent Marker"/>
                <a:sym typeface="Permanent Marker"/>
              </a:rPr>
              <a:t>Guess jeans ,1981</a:t>
            </a:r>
            <a:r>
              <a:rPr lang="en" sz="900"/>
              <a:t>.</a:t>
            </a:r>
            <a:endParaRPr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/>
          <p:nvPr>
            <p:ph type="title"/>
          </p:nvPr>
        </p:nvSpPr>
        <p:spPr>
          <a:xfrm>
            <a:off x="304175" y="2421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 revival trend</a:t>
            </a: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endParaRPr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176" name="Google Shape;17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025" y="900100"/>
            <a:ext cx="4011951" cy="33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201" y="488313"/>
            <a:ext cx="3668128" cy="356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/>
          <p:nvPr/>
        </p:nvSpPr>
        <p:spPr>
          <a:xfrm>
            <a:off x="446550" y="4366575"/>
            <a:ext cx="38649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ermanent Marker"/>
                <a:ea typeface="Permanent Marker"/>
                <a:cs typeface="Permanent Marker"/>
                <a:sym typeface="Permanent Marker"/>
              </a:rPr>
              <a:t>Left; Gucci 2017 resort collection. right ; Marc jacobs 2017 resort collection. </a:t>
            </a:r>
            <a:endParaRPr sz="1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4779625" y="4278050"/>
            <a:ext cx="35208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ermanent Marker"/>
                <a:ea typeface="Permanent Marker"/>
                <a:cs typeface="Permanent Marker"/>
                <a:sym typeface="Permanent Marker"/>
              </a:rPr>
              <a:t>Dsquared2 spring 2017 ready to wear collection</a:t>
            </a:r>
            <a:endParaRPr sz="1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/>
          <p:nvPr>
            <p:ph type="title"/>
          </p:nvPr>
        </p:nvSpPr>
        <p:spPr>
          <a:xfrm>
            <a:off x="282650" y="274100"/>
            <a:ext cx="7505700" cy="7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Acid wash</a:t>
            </a:r>
            <a:endParaRPr>
              <a:solidFill>
                <a:srgbClr val="FF00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now:</a:t>
            </a:r>
            <a:endParaRPr>
              <a:solidFill>
                <a:srgbClr val="FF00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185" name="Google Shape;1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500" y="240800"/>
            <a:ext cx="2347425" cy="34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8350" y="472023"/>
            <a:ext cx="1161025" cy="174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5750" y="2282750"/>
            <a:ext cx="1939950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86625" y="2428294"/>
            <a:ext cx="1552200" cy="232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94801" y="1799638"/>
            <a:ext cx="2082162" cy="286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76328" y="274090"/>
            <a:ext cx="1409337" cy="216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9173" y="1372262"/>
            <a:ext cx="2194131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