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4B0F-D853-46EA-8118-33672EFC6B2E}" type="datetimeFigureOut">
              <a:rPr lang="en-US" smtClean="0"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231-546C-4A2B-9598-570F61EFE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3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4B0F-D853-46EA-8118-33672EFC6B2E}" type="datetimeFigureOut">
              <a:rPr lang="en-US" smtClean="0"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231-546C-4A2B-9598-570F61EFE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4B0F-D853-46EA-8118-33672EFC6B2E}" type="datetimeFigureOut">
              <a:rPr lang="en-US" smtClean="0"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231-546C-4A2B-9598-570F61EFE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14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4B0F-D853-46EA-8118-33672EFC6B2E}" type="datetimeFigureOut">
              <a:rPr lang="en-US" smtClean="0"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231-546C-4A2B-9598-570F61EFEC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8858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4B0F-D853-46EA-8118-33672EFC6B2E}" type="datetimeFigureOut">
              <a:rPr lang="en-US" smtClean="0"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231-546C-4A2B-9598-570F61EFE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8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4B0F-D853-46EA-8118-33672EFC6B2E}" type="datetimeFigureOut">
              <a:rPr lang="en-US" smtClean="0"/>
              <a:t>12/18/2013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231-546C-4A2B-9598-570F61EFE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30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4B0F-D853-46EA-8118-33672EFC6B2E}" type="datetimeFigureOut">
              <a:rPr lang="en-US" smtClean="0"/>
              <a:t>12/18/2013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231-546C-4A2B-9598-570F61EFE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42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4B0F-D853-46EA-8118-33672EFC6B2E}" type="datetimeFigureOut">
              <a:rPr lang="en-US" smtClean="0"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231-546C-4A2B-9598-570F61EFE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87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4B0F-D853-46EA-8118-33672EFC6B2E}" type="datetimeFigureOut">
              <a:rPr lang="en-US" smtClean="0"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231-546C-4A2B-9598-570F61EFE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4B0F-D853-46EA-8118-33672EFC6B2E}" type="datetimeFigureOut">
              <a:rPr lang="en-US" smtClean="0"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231-546C-4A2B-9598-570F61EFE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3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4B0F-D853-46EA-8118-33672EFC6B2E}" type="datetimeFigureOut">
              <a:rPr lang="en-US" smtClean="0"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231-546C-4A2B-9598-570F61EFE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9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4B0F-D853-46EA-8118-33672EFC6B2E}" type="datetimeFigureOut">
              <a:rPr lang="en-US" smtClean="0"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231-546C-4A2B-9598-570F61EFE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7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4B0F-D853-46EA-8118-33672EFC6B2E}" type="datetimeFigureOut">
              <a:rPr lang="en-US" smtClean="0"/>
              <a:t>12/18/2013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231-546C-4A2B-9598-570F61EFE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1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4B0F-D853-46EA-8118-33672EFC6B2E}" type="datetimeFigureOut">
              <a:rPr lang="en-US" smtClean="0"/>
              <a:t>12/18/2013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231-546C-4A2B-9598-570F61EFE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3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4B0F-D853-46EA-8118-33672EFC6B2E}" type="datetimeFigureOut">
              <a:rPr lang="en-US" smtClean="0"/>
              <a:t>12/18/2013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231-546C-4A2B-9598-570F61EFE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4B0F-D853-46EA-8118-33672EFC6B2E}" type="datetimeFigureOut">
              <a:rPr lang="en-US" smtClean="0"/>
              <a:t>12/18/2013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231-546C-4A2B-9598-570F61EFE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4B0F-D853-46EA-8118-33672EFC6B2E}" type="datetimeFigureOut">
              <a:rPr lang="en-US" smtClean="0"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F231-546C-4A2B-9598-570F61EFE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3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4804B0F-D853-46EA-8118-33672EFC6B2E}" type="datetimeFigureOut">
              <a:rPr lang="en-US" smtClean="0"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2F231-546C-4A2B-9598-570F61EFE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86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BLACK BUISNESS LOOK DOWN UPON BY THE MEDIA OF AMERICA?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CRAIG JOSEPH </a:t>
            </a:r>
          </a:p>
          <a:p>
            <a:r>
              <a:rPr lang="en-US" dirty="0" smtClean="0"/>
              <a:t>PROFESSOR CORVERT</a:t>
            </a:r>
          </a:p>
          <a:p>
            <a:r>
              <a:rPr lang="en-US" dirty="0" smtClean="0"/>
              <a:t>FINAL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BLACK PEOPLE ARE LOOKED DOWN UPON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look down upon Black people because they’re different which is good, but parts we don’t like are impeding on our freedoms.</a:t>
            </a:r>
          </a:p>
          <a:p>
            <a:r>
              <a:rPr lang="en-US" dirty="0" smtClean="0"/>
              <a:t>This of course makes it harder to appreciate their many good aspects.</a:t>
            </a:r>
            <a:endParaRPr lang="en-US" dirty="0"/>
          </a:p>
          <a:p>
            <a:r>
              <a:rPr lang="en-US" dirty="0" smtClean="0"/>
              <a:t>If blacks and whites all mixed together there would only be on race of people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22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73" y="632361"/>
            <a:ext cx="3709014" cy="2468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68" y="2264484"/>
            <a:ext cx="3453953" cy="4064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44" y="767547"/>
            <a:ext cx="2993875" cy="2993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897" y="3302597"/>
            <a:ext cx="2293530" cy="2866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0927" y="4122545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people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00897" y="1895152"/>
            <a:ext cx="1377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some white people think of black people intelligence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white people think that blacks are intellectually inferior</a:t>
            </a:r>
          </a:p>
          <a:p>
            <a:endParaRPr lang="en-US" dirty="0"/>
          </a:p>
          <a:p>
            <a:r>
              <a:rPr lang="en-US" dirty="0" smtClean="0"/>
              <a:t>You may not think that because you don’t, you associate with people who share your opinion.</a:t>
            </a:r>
          </a:p>
          <a:p>
            <a:r>
              <a:rPr lang="en-US" dirty="0" smtClean="0"/>
              <a:t>We live in a society that papers to be open for al people.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96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folklore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case it deals with oral folklore .</a:t>
            </a:r>
          </a:p>
          <a:p>
            <a:endParaRPr lang="en-US" dirty="0"/>
          </a:p>
          <a:p>
            <a:r>
              <a:rPr lang="en-US" dirty="0" smtClean="0"/>
              <a:t>It also demonstrates customary folklore.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struggle of black owned businesses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528047"/>
            <a:ext cx="8946541" cy="3720352"/>
          </a:xfrm>
        </p:spPr>
        <p:txBody>
          <a:bodyPr/>
          <a:lstStyle/>
          <a:p>
            <a:r>
              <a:rPr lang="en-US" dirty="0" smtClean="0"/>
              <a:t>One fact is that Black families tend to push their family to become workers rather than being a creator. </a:t>
            </a:r>
          </a:p>
          <a:p>
            <a:r>
              <a:rPr lang="en-US" dirty="0" smtClean="0"/>
              <a:t>If children insist on becoming a entrepreneurs they are discouraged from doing it and told it’s a risky thing</a:t>
            </a:r>
          </a:p>
          <a:p>
            <a:r>
              <a:rPr lang="en-US" dirty="0" smtClean="0"/>
              <a:t>They will sonly bound to fail </a:t>
            </a:r>
          </a:p>
          <a:p>
            <a:r>
              <a:rPr lang="en-US" dirty="0" smtClean="0"/>
              <a:t>Another is the amount of racism in America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Relating to my career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want to become a business owner </a:t>
            </a:r>
          </a:p>
          <a:p>
            <a:endParaRPr lang="en-US" dirty="0"/>
          </a:p>
          <a:p>
            <a:r>
              <a:rPr lang="en-US" dirty="0" smtClean="0"/>
              <a:t>Also it would be around a black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</TotalTime>
  <Words>228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WHY ARE BLACK BUISNESS LOOK DOWN UPON BY THE MEDIA OF AMERICA?</vt:lpstr>
      <vt:lpstr>HOW BLACK PEOPLE ARE LOOKED DOWN UPON</vt:lpstr>
      <vt:lpstr>PowerPoint Presentation</vt:lpstr>
      <vt:lpstr>How some white people think of black people intelligence </vt:lpstr>
      <vt:lpstr>Types of folklore </vt:lpstr>
      <vt:lpstr>The struggle of black owned businesses   </vt:lpstr>
      <vt:lpstr>Relating to my career </vt:lpstr>
    </vt:vector>
  </TitlesOfParts>
  <Company>NYCCT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BLACK BUISNESS LOOK DOWN UPON BY THE MEDIA OF AMERICA?</dc:title>
  <dc:creator>E11</dc:creator>
  <cp:lastModifiedBy>ITMS</cp:lastModifiedBy>
  <cp:revision>7</cp:revision>
  <dcterms:created xsi:type="dcterms:W3CDTF">2013-12-18T22:44:17Z</dcterms:created>
  <dcterms:modified xsi:type="dcterms:W3CDTF">2013-12-19T00:12:18Z</dcterms:modified>
</cp:coreProperties>
</file>