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3F5F-BA9A-42F0-4FED-7A8F3F43A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2B2BA9-33AA-D0D5-0D58-5DDE91AF0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28C568-AEB7-F534-531A-7F30E0EBB382}"/>
              </a:ext>
            </a:extLst>
          </p:cNvPr>
          <p:cNvSpPr>
            <a:spLocks noGrp="1"/>
          </p:cNvSpPr>
          <p:nvPr>
            <p:ph type="dt" sz="half" idx="10"/>
          </p:nvPr>
        </p:nvSpPr>
        <p:spPr/>
        <p:txBody>
          <a:bodyPr/>
          <a:lstStyle/>
          <a:p>
            <a:fld id="{6352A0BD-44D7-BC42-8C49-CCB0C870347E}" type="datetimeFigureOut">
              <a:rPr lang="en-US" smtClean="0"/>
              <a:t>12/3/24</a:t>
            </a:fld>
            <a:endParaRPr lang="en-US"/>
          </a:p>
        </p:txBody>
      </p:sp>
      <p:sp>
        <p:nvSpPr>
          <p:cNvPr id="5" name="Footer Placeholder 4">
            <a:extLst>
              <a:ext uri="{FF2B5EF4-FFF2-40B4-BE49-F238E27FC236}">
                <a16:creationId xmlns:a16="http://schemas.microsoft.com/office/drawing/2014/main" id="{FE3A4342-9DF1-EF2E-4081-33A0C7B75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E001C-8A1F-E6D2-A4FB-5C1FF89ECDA6}"/>
              </a:ext>
            </a:extLst>
          </p:cNvPr>
          <p:cNvSpPr>
            <a:spLocks noGrp="1"/>
          </p:cNvSpPr>
          <p:nvPr>
            <p:ph type="sldNum" sz="quarter" idx="12"/>
          </p:nvPr>
        </p:nvSpPr>
        <p:spPr/>
        <p:txBody>
          <a:bodyPr/>
          <a:lstStyle/>
          <a:p>
            <a:fld id="{E9848E1C-8B9C-3D49-8601-9CA897D63831}" type="slidenum">
              <a:rPr lang="en-US" smtClean="0"/>
              <a:t>‹#›</a:t>
            </a:fld>
            <a:endParaRPr lang="en-US"/>
          </a:p>
        </p:txBody>
      </p:sp>
    </p:spTree>
    <p:extLst>
      <p:ext uri="{BB962C8B-B14F-4D97-AF65-F5344CB8AC3E}">
        <p14:creationId xmlns:p14="http://schemas.microsoft.com/office/powerpoint/2010/main" val="242521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A107-2DEB-870D-B46B-09B8141835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52442B-1748-9A1F-5A12-BFF0070241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D1E54-1DE9-1955-459E-BF184AC0F749}"/>
              </a:ext>
            </a:extLst>
          </p:cNvPr>
          <p:cNvSpPr>
            <a:spLocks noGrp="1"/>
          </p:cNvSpPr>
          <p:nvPr>
            <p:ph type="dt" sz="half" idx="10"/>
          </p:nvPr>
        </p:nvSpPr>
        <p:spPr/>
        <p:txBody>
          <a:bodyPr/>
          <a:lstStyle/>
          <a:p>
            <a:fld id="{6352A0BD-44D7-BC42-8C49-CCB0C870347E}" type="datetimeFigureOut">
              <a:rPr lang="en-US" smtClean="0"/>
              <a:t>12/3/24</a:t>
            </a:fld>
            <a:endParaRPr lang="en-US"/>
          </a:p>
        </p:txBody>
      </p:sp>
      <p:sp>
        <p:nvSpPr>
          <p:cNvPr id="5" name="Footer Placeholder 4">
            <a:extLst>
              <a:ext uri="{FF2B5EF4-FFF2-40B4-BE49-F238E27FC236}">
                <a16:creationId xmlns:a16="http://schemas.microsoft.com/office/drawing/2014/main" id="{9ABB6C95-71E2-2041-E24E-FC7B3DF60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95600-92FB-9875-C292-A3178525177A}"/>
              </a:ext>
            </a:extLst>
          </p:cNvPr>
          <p:cNvSpPr>
            <a:spLocks noGrp="1"/>
          </p:cNvSpPr>
          <p:nvPr>
            <p:ph type="sldNum" sz="quarter" idx="12"/>
          </p:nvPr>
        </p:nvSpPr>
        <p:spPr/>
        <p:txBody>
          <a:bodyPr/>
          <a:lstStyle/>
          <a:p>
            <a:fld id="{E9848E1C-8B9C-3D49-8601-9CA897D63831}" type="slidenum">
              <a:rPr lang="en-US" smtClean="0"/>
              <a:t>‹#›</a:t>
            </a:fld>
            <a:endParaRPr lang="en-US"/>
          </a:p>
        </p:txBody>
      </p:sp>
    </p:spTree>
    <p:extLst>
      <p:ext uri="{BB962C8B-B14F-4D97-AF65-F5344CB8AC3E}">
        <p14:creationId xmlns:p14="http://schemas.microsoft.com/office/powerpoint/2010/main" val="147691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A6C940-D597-2FC9-44EC-F94E02BBC9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622CA2-A3C1-7C6C-3684-7ADAC468EA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F4C27-E810-4BB3-088A-A8288F25FD2E}"/>
              </a:ext>
            </a:extLst>
          </p:cNvPr>
          <p:cNvSpPr>
            <a:spLocks noGrp="1"/>
          </p:cNvSpPr>
          <p:nvPr>
            <p:ph type="dt" sz="half" idx="10"/>
          </p:nvPr>
        </p:nvSpPr>
        <p:spPr/>
        <p:txBody>
          <a:bodyPr/>
          <a:lstStyle/>
          <a:p>
            <a:fld id="{6352A0BD-44D7-BC42-8C49-CCB0C870347E}" type="datetimeFigureOut">
              <a:rPr lang="en-US" smtClean="0"/>
              <a:t>12/3/24</a:t>
            </a:fld>
            <a:endParaRPr lang="en-US"/>
          </a:p>
        </p:txBody>
      </p:sp>
      <p:sp>
        <p:nvSpPr>
          <p:cNvPr id="5" name="Footer Placeholder 4">
            <a:extLst>
              <a:ext uri="{FF2B5EF4-FFF2-40B4-BE49-F238E27FC236}">
                <a16:creationId xmlns:a16="http://schemas.microsoft.com/office/drawing/2014/main" id="{40F86D53-B1AF-31C0-D620-A5035E8F9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5F553-027B-E7DE-6A77-BD1BF295B480}"/>
              </a:ext>
            </a:extLst>
          </p:cNvPr>
          <p:cNvSpPr>
            <a:spLocks noGrp="1"/>
          </p:cNvSpPr>
          <p:nvPr>
            <p:ph type="sldNum" sz="quarter" idx="12"/>
          </p:nvPr>
        </p:nvSpPr>
        <p:spPr/>
        <p:txBody>
          <a:bodyPr/>
          <a:lstStyle/>
          <a:p>
            <a:fld id="{E9848E1C-8B9C-3D49-8601-9CA897D63831}" type="slidenum">
              <a:rPr lang="en-US" smtClean="0"/>
              <a:t>‹#›</a:t>
            </a:fld>
            <a:endParaRPr lang="en-US"/>
          </a:p>
        </p:txBody>
      </p:sp>
    </p:spTree>
    <p:extLst>
      <p:ext uri="{BB962C8B-B14F-4D97-AF65-F5344CB8AC3E}">
        <p14:creationId xmlns:p14="http://schemas.microsoft.com/office/powerpoint/2010/main" val="227498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E6BF-1629-19CC-22B2-23C09B872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C7F11-D9E1-F70A-4A89-9A47629607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A1320-3D56-F0C0-DE47-7E2B26063D02}"/>
              </a:ext>
            </a:extLst>
          </p:cNvPr>
          <p:cNvSpPr>
            <a:spLocks noGrp="1"/>
          </p:cNvSpPr>
          <p:nvPr>
            <p:ph type="dt" sz="half" idx="10"/>
          </p:nvPr>
        </p:nvSpPr>
        <p:spPr/>
        <p:txBody>
          <a:bodyPr/>
          <a:lstStyle/>
          <a:p>
            <a:fld id="{6352A0BD-44D7-BC42-8C49-CCB0C870347E}" type="datetimeFigureOut">
              <a:rPr lang="en-US" smtClean="0"/>
              <a:t>12/3/24</a:t>
            </a:fld>
            <a:endParaRPr lang="en-US"/>
          </a:p>
        </p:txBody>
      </p:sp>
      <p:sp>
        <p:nvSpPr>
          <p:cNvPr id="5" name="Footer Placeholder 4">
            <a:extLst>
              <a:ext uri="{FF2B5EF4-FFF2-40B4-BE49-F238E27FC236}">
                <a16:creationId xmlns:a16="http://schemas.microsoft.com/office/drawing/2014/main" id="{97904EAC-50E5-FEA1-E222-6AF1D2265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505AB-0174-77DF-7CB4-762F7B48C7F3}"/>
              </a:ext>
            </a:extLst>
          </p:cNvPr>
          <p:cNvSpPr>
            <a:spLocks noGrp="1"/>
          </p:cNvSpPr>
          <p:nvPr>
            <p:ph type="sldNum" sz="quarter" idx="12"/>
          </p:nvPr>
        </p:nvSpPr>
        <p:spPr/>
        <p:txBody>
          <a:bodyPr/>
          <a:lstStyle/>
          <a:p>
            <a:fld id="{E9848E1C-8B9C-3D49-8601-9CA897D63831}" type="slidenum">
              <a:rPr lang="en-US" smtClean="0"/>
              <a:t>‹#›</a:t>
            </a:fld>
            <a:endParaRPr lang="en-US"/>
          </a:p>
        </p:txBody>
      </p:sp>
    </p:spTree>
    <p:extLst>
      <p:ext uri="{BB962C8B-B14F-4D97-AF65-F5344CB8AC3E}">
        <p14:creationId xmlns:p14="http://schemas.microsoft.com/office/powerpoint/2010/main" val="196870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E58C-9C18-A2FF-7D90-817008D559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E08DAF-188A-7D48-7467-A8A9AC3240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4A9F9C-BDC8-D27A-33DC-74B2C94D3CA4}"/>
              </a:ext>
            </a:extLst>
          </p:cNvPr>
          <p:cNvSpPr>
            <a:spLocks noGrp="1"/>
          </p:cNvSpPr>
          <p:nvPr>
            <p:ph type="dt" sz="half" idx="10"/>
          </p:nvPr>
        </p:nvSpPr>
        <p:spPr/>
        <p:txBody>
          <a:bodyPr/>
          <a:lstStyle/>
          <a:p>
            <a:fld id="{6352A0BD-44D7-BC42-8C49-CCB0C870347E}" type="datetimeFigureOut">
              <a:rPr lang="en-US" smtClean="0"/>
              <a:t>12/3/24</a:t>
            </a:fld>
            <a:endParaRPr lang="en-US"/>
          </a:p>
        </p:txBody>
      </p:sp>
      <p:sp>
        <p:nvSpPr>
          <p:cNvPr id="5" name="Footer Placeholder 4">
            <a:extLst>
              <a:ext uri="{FF2B5EF4-FFF2-40B4-BE49-F238E27FC236}">
                <a16:creationId xmlns:a16="http://schemas.microsoft.com/office/drawing/2014/main" id="{B57A7595-4A7A-9E42-2DFE-AA9983B56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1F636-AAAF-942F-43A8-5C4662953F37}"/>
              </a:ext>
            </a:extLst>
          </p:cNvPr>
          <p:cNvSpPr>
            <a:spLocks noGrp="1"/>
          </p:cNvSpPr>
          <p:nvPr>
            <p:ph type="sldNum" sz="quarter" idx="12"/>
          </p:nvPr>
        </p:nvSpPr>
        <p:spPr/>
        <p:txBody>
          <a:bodyPr/>
          <a:lstStyle/>
          <a:p>
            <a:fld id="{E9848E1C-8B9C-3D49-8601-9CA897D63831}" type="slidenum">
              <a:rPr lang="en-US" smtClean="0"/>
              <a:t>‹#›</a:t>
            </a:fld>
            <a:endParaRPr lang="en-US"/>
          </a:p>
        </p:txBody>
      </p:sp>
    </p:spTree>
    <p:extLst>
      <p:ext uri="{BB962C8B-B14F-4D97-AF65-F5344CB8AC3E}">
        <p14:creationId xmlns:p14="http://schemas.microsoft.com/office/powerpoint/2010/main" val="215825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41F2-E01E-BE46-5B2D-A93EFA475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1879E3-5F6C-4986-A21E-99986A0F31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998DD1-3EE6-45F7-4F82-7FB0BF51F4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76688-099F-3408-43A3-C214AEB24CA7}"/>
              </a:ext>
            </a:extLst>
          </p:cNvPr>
          <p:cNvSpPr>
            <a:spLocks noGrp="1"/>
          </p:cNvSpPr>
          <p:nvPr>
            <p:ph type="dt" sz="half" idx="10"/>
          </p:nvPr>
        </p:nvSpPr>
        <p:spPr/>
        <p:txBody>
          <a:bodyPr/>
          <a:lstStyle/>
          <a:p>
            <a:fld id="{6352A0BD-44D7-BC42-8C49-CCB0C870347E}" type="datetimeFigureOut">
              <a:rPr lang="en-US" smtClean="0"/>
              <a:t>12/3/24</a:t>
            </a:fld>
            <a:endParaRPr lang="en-US"/>
          </a:p>
        </p:txBody>
      </p:sp>
      <p:sp>
        <p:nvSpPr>
          <p:cNvPr id="6" name="Footer Placeholder 5">
            <a:extLst>
              <a:ext uri="{FF2B5EF4-FFF2-40B4-BE49-F238E27FC236}">
                <a16:creationId xmlns:a16="http://schemas.microsoft.com/office/drawing/2014/main" id="{7B378F54-C602-CC47-C1E6-39B730F51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F2FAC-090B-30D9-64D5-A47E9762460D}"/>
              </a:ext>
            </a:extLst>
          </p:cNvPr>
          <p:cNvSpPr>
            <a:spLocks noGrp="1"/>
          </p:cNvSpPr>
          <p:nvPr>
            <p:ph type="sldNum" sz="quarter" idx="12"/>
          </p:nvPr>
        </p:nvSpPr>
        <p:spPr/>
        <p:txBody>
          <a:bodyPr/>
          <a:lstStyle/>
          <a:p>
            <a:fld id="{E9848E1C-8B9C-3D49-8601-9CA897D63831}" type="slidenum">
              <a:rPr lang="en-US" smtClean="0"/>
              <a:t>‹#›</a:t>
            </a:fld>
            <a:endParaRPr lang="en-US"/>
          </a:p>
        </p:txBody>
      </p:sp>
    </p:spTree>
    <p:extLst>
      <p:ext uri="{BB962C8B-B14F-4D97-AF65-F5344CB8AC3E}">
        <p14:creationId xmlns:p14="http://schemas.microsoft.com/office/powerpoint/2010/main" val="28232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81BE-BF8B-27CF-F6A0-8D1C82B26E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54B1C9-67EB-A55F-03F3-8E1DED719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D6B700-EBAD-682D-2304-43DAB2EB91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D44158-3095-B413-29E2-C600370D0E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FE22B5-1132-9152-BC90-9740BBD868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171EDD-5108-DD54-BEB2-9BD1B916F322}"/>
              </a:ext>
            </a:extLst>
          </p:cNvPr>
          <p:cNvSpPr>
            <a:spLocks noGrp="1"/>
          </p:cNvSpPr>
          <p:nvPr>
            <p:ph type="dt" sz="half" idx="10"/>
          </p:nvPr>
        </p:nvSpPr>
        <p:spPr/>
        <p:txBody>
          <a:bodyPr/>
          <a:lstStyle/>
          <a:p>
            <a:fld id="{6352A0BD-44D7-BC42-8C49-CCB0C870347E}" type="datetimeFigureOut">
              <a:rPr lang="en-US" smtClean="0"/>
              <a:t>12/3/24</a:t>
            </a:fld>
            <a:endParaRPr lang="en-US"/>
          </a:p>
        </p:txBody>
      </p:sp>
      <p:sp>
        <p:nvSpPr>
          <p:cNvPr id="8" name="Footer Placeholder 7">
            <a:extLst>
              <a:ext uri="{FF2B5EF4-FFF2-40B4-BE49-F238E27FC236}">
                <a16:creationId xmlns:a16="http://schemas.microsoft.com/office/drawing/2014/main" id="{B19B108B-274A-802B-3D5D-97095F2ED8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B892F1-F183-02BD-D255-0FE3B6B92833}"/>
              </a:ext>
            </a:extLst>
          </p:cNvPr>
          <p:cNvSpPr>
            <a:spLocks noGrp="1"/>
          </p:cNvSpPr>
          <p:nvPr>
            <p:ph type="sldNum" sz="quarter" idx="12"/>
          </p:nvPr>
        </p:nvSpPr>
        <p:spPr/>
        <p:txBody>
          <a:bodyPr/>
          <a:lstStyle/>
          <a:p>
            <a:fld id="{E9848E1C-8B9C-3D49-8601-9CA897D63831}" type="slidenum">
              <a:rPr lang="en-US" smtClean="0"/>
              <a:t>‹#›</a:t>
            </a:fld>
            <a:endParaRPr lang="en-US"/>
          </a:p>
        </p:txBody>
      </p:sp>
    </p:spTree>
    <p:extLst>
      <p:ext uri="{BB962C8B-B14F-4D97-AF65-F5344CB8AC3E}">
        <p14:creationId xmlns:p14="http://schemas.microsoft.com/office/powerpoint/2010/main" val="126888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82E4-4985-1552-690A-64E5485EA6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281BD-7A4B-1D2A-CA21-C7ACC6F1E287}"/>
              </a:ext>
            </a:extLst>
          </p:cNvPr>
          <p:cNvSpPr>
            <a:spLocks noGrp="1"/>
          </p:cNvSpPr>
          <p:nvPr>
            <p:ph type="dt" sz="half" idx="10"/>
          </p:nvPr>
        </p:nvSpPr>
        <p:spPr/>
        <p:txBody>
          <a:bodyPr/>
          <a:lstStyle/>
          <a:p>
            <a:fld id="{6352A0BD-44D7-BC42-8C49-CCB0C870347E}" type="datetimeFigureOut">
              <a:rPr lang="en-US" smtClean="0"/>
              <a:t>12/3/24</a:t>
            </a:fld>
            <a:endParaRPr lang="en-US"/>
          </a:p>
        </p:txBody>
      </p:sp>
      <p:sp>
        <p:nvSpPr>
          <p:cNvPr id="4" name="Footer Placeholder 3">
            <a:extLst>
              <a:ext uri="{FF2B5EF4-FFF2-40B4-BE49-F238E27FC236}">
                <a16:creationId xmlns:a16="http://schemas.microsoft.com/office/drawing/2014/main" id="{8506C036-AC51-47DF-CFA6-4508719509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90521B-CC7F-79E3-19F7-779E81979448}"/>
              </a:ext>
            </a:extLst>
          </p:cNvPr>
          <p:cNvSpPr>
            <a:spLocks noGrp="1"/>
          </p:cNvSpPr>
          <p:nvPr>
            <p:ph type="sldNum" sz="quarter" idx="12"/>
          </p:nvPr>
        </p:nvSpPr>
        <p:spPr/>
        <p:txBody>
          <a:bodyPr/>
          <a:lstStyle/>
          <a:p>
            <a:fld id="{E9848E1C-8B9C-3D49-8601-9CA897D63831}" type="slidenum">
              <a:rPr lang="en-US" smtClean="0"/>
              <a:t>‹#›</a:t>
            </a:fld>
            <a:endParaRPr lang="en-US"/>
          </a:p>
        </p:txBody>
      </p:sp>
    </p:spTree>
    <p:extLst>
      <p:ext uri="{BB962C8B-B14F-4D97-AF65-F5344CB8AC3E}">
        <p14:creationId xmlns:p14="http://schemas.microsoft.com/office/powerpoint/2010/main" val="15446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B1F784-011F-9AE8-8F9F-A0A4A9FB32FC}"/>
              </a:ext>
            </a:extLst>
          </p:cNvPr>
          <p:cNvSpPr>
            <a:spLocks noGrp="1"/>
          </p:cNvSpPr>
          <p:nvPr>
            <p:ph type="dt" sz="half" idx="10"/>
          </p:nvPr>
        </p:nvSpPr>
        <p:spPr/>
        <p:txBody>
          <a:bodyPr/>
          <a:lstStyle/>
          <a:p>
            <a:fld id="{6352A0BD-44D7-BC42-8C49-CCB0C870347E}" type="datetimeFigureOut">
              <a:rPr lang="en-US" smtClean="0"/>
              <a:t>12/3/24</a:t>
            </a:fld>
            <a:endParaRPr lang="en-US"/>
          </a:p>
        </p:txBody>
      </p:sp>
      <p:sp>
        <p:nvSpPr>
          <p:cNvPr id="3" name="Footer Placeholder 2">
            <a:extLst>
              <a:ext uri="{FF2B5EF4-FFF2-40B4-BE49-F238E27FC236}">
                <a16:creationId xmlns:a16="http://schemas.microsoft.com/office/drawing/2014/main" id="{030A73CC-4ED0-704D-FF3B-2440E94232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7F662D-D300-52E6-9BD1-CD84792B0F83}"/>
              </a:ext>
            </a:extLst>
          </p:cNvPr>
          <p:cNvSpPr>
            <a:spLocks noGrp="1"/>
          </p:cNvSpPr>
          <p:nvPr>
            <p:ph type="sldNum" sz="quarter" idx="12"/>
          </p:nvPr>
        </p:nvSpPr>
        <p:spPr/>
        <p:txBody>
          <a:bodyPr/>
          <a:lstStyle/>
          <a:p>
            <a:fld id="{E9848E1C-8B9C-3D49-8601-9CA897D63831}" type="slidenum">
              <a:rPr lang="en-US" smtClean="0"/>
              <a:t>‹#›</a:t>
            </a:fld>
            <a:endParaRPr lang="en-US"/>
          </a:p>
        </p:txBody>
      </p:sp>
    </p:spTree>
    <p:extLst>
      <p:ext uri="{BB962C8B-B14F-4D97-AF65-F5344CB8AC3E}">
        <p14:creationId xmlns:p14="http://schemas.microsoft.com/office/powerpoint/2010/main" val="153169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7FB0-0957-EECB-1BDE-0A7FB3EEA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B24031-C53B-E32C-9B82-5E12CB9ED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0387DC-3A53-2134-193C-33F945383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712BD-35D5-53B6-B5AC-5740406C6FAB}"/>
              </a:ext>
            </a:extLst>
          </p:cNvPr>
          <p:cNvSpPr>
            <a:spLocks noGrp="1"/>
          </p:cNvSpPr>
          <p:nvPr>
            <p:ph type="dt" sz="half" idx="10"/>
          </p:nvPr>
        </p:nvSpPr>
        <p:spPr/>
        <p:txBody>
          <a:bodyPr/>
          <a:lstStyle/>
          <a:p>
            <a:fld id="{6352A0BD-44D7-BC42-8C49-CCB0C870347E}" type="datetimeFigureOut">
              <a:rPr lang="en-US" smtClean="0"/>
              <a:t>12/3/24</a:t>
            </a:fld>
            <a:endParaRPr lang="en-US"/>
          </a:p>
        </p:txBody>
      </p:sp>
      <p:sp>
        <p:nvSpPr>
          <p:cNvPr id="6" name="Footer Placeholder 5">
            <a:extLst>
              <a:ext uri="{FF2B5EF4-FFF2-40B4-BE49-F238E27FC236}">
                <a16:creationId xmlns:a16="http://schemas.microsoft.com/office/drawing/2014/main" id="{4C02C0AC-C0B8-18E0-3CB4-B7557CD5CC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90440-406A-A3FA-AA71-850913959195}"/>
              </a:ext>
            </a:extLst>
          </p:cNvPr>
          <p:cNvSpPr>
            <a:spLocks noGrp="1"/>
          </p:cNvSpPr>
          <p:nvPr>
            <p:ph type="sldNum" sz="quarter" idx="12"/>
          </p:nvPr>
        </p:nvSpPr>
        <p:spPr/>
        <p:txBody>
          <a:bodyPr/>
          <a:lstStyle/>
          <a:p>
            <a:fld id="{E9848E1C-8B9C-3D49-8601-9CA897D63831}" type="slidenum">
              <a:rPr lang="en-US" smtClean="0"/>
              <a:t>‹#›</a:t>
            </a:fld>
            <a:endParaRPr lang="en-US"/>
          </a:p>
        </p:txBody>
      </p:sp>
    </p:spTree>
    <p:extLst>
      <p:ext uri="{BB962C8B-B14F-4D97-AF65-F5344CB8AC3E}">
        <p14:creationId xmlns:p14="http://schemas.microsoft.com/office/powerpoint/2010/main" val="78326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A368-D1E4-7FD1-C591-F1D7C76C2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FBC234-B66E-82F8-42B7-AFAA42794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7784E7-ACB7-7CA3-B2E0-2DBDD5A25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9B8AA-A59D-C414-9CCF-226F8203AFC7}"/>
              </a:ext>
            </a:extLst>
          </p:cNvPr>
          <p:cNvSpPr>
            <a:spLocks noGrp="1"/>
          </p:cNvSpPr>
          <p:nvPr>
            <p:ph type="dt" sz="half" idx="10"/>
          </p:nvPr>
        </p:nvSpPr>
        <p:spPr/>
        <p:txBody>
          <a:bodyPr/>
          <a:lstStyle/>
          <a:p>
            <a:fld id="{6352A0BD-44D7-BC42-8C49-CCB0C870347E}" type="datetimeFigureOut">
              <a:rPr lang="en-US" smtClean="0"/>
              <a:t>12/3/24</a:t>
            </a:fld>
            <a:endParaRPr lang="en-US"/>
          </a:p>
        </p:txBody>
      </p:sp>
      <p:sp>
        <p:nvSpPr>
          <p:cNvPr id="6" name="Footer Placeholder 5">
            <a:extLst>
              <a:ext uri="{FF2B5EF4-FFF2-40B4-BE49-F238E27FC236}">
                <a16:creationId xmlns:a16="http://schemas.microsoft.com/office/drawing/2014/main" id="{4234E1C7-917E-E099-B697-AB287A13E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492DA9-E85A-042F-C1D7-3D22BB6733AA}"/>
              </a:ext>
            </a:extLst>
          </p:cNvPr>
          <p:cNvSpPr>
            <a:spLocks noGrp="1"/>
          </p:cNvSpPr>
          <p:nvPr>
            <p:ph type="sldNum" sz="quarter" idx="12"/>
          </p:nvPr>
        </p:nvSpPr>
        <p:spPr/>
        <p:txBody>
          <a:bodyPr/>
          <a:lstStyle/>
          <a:p>
            <a:fld id="{E9848E1C-8B9C-3D49-8601-9CA897D63831}" type="slidenum">
              <a:rPr lang="en-US" smtClean="0"/>
              <a:t>‹#›</a:t>
            </a:fld>
            <a:endParaRPr lang="en-US"/>
          </a:p>
        </p:txBody>
      </p:sp>
    </p:spTree>
    <p:extLst>
      <p:ext uri="{BB962C8B-B14F-4D97-AF65-F5344CB8AC3E}">
        <p14:creationId xmlns:p14="http://schemas.microsoft.com/office/powerpoint/2010/main" val="72379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9859C2-914A-C835-0E27-C81CE2183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4B5CF3-9E32-E05D-F5A8-F4AEBA2E38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2D72-C231-B19D-FC2C-4EF617C64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2A0BD-44D7-BC42-8C49-CCB0C870347E}" type="datetimeFigureOut">
              <a:rPr lang="en-US" smtClean="0"/>
              <a:t>12/3/24</a:t>
            </a:fld>
            <a:endParaRPr lang="en-US"/>
          </a:p>
        </p:txBody>
      </p:sp>
      <p:sp>
        <p:nvSpPr>
          <p:cNvPr id="5" name="Footer Placeholder 4">
            <a:extLst>
              <a:ext uri="{FF2B5EF4-FFF2-40B4-BE49-F238E27FC236}">
                <a16:creationId xmlns:a16="http://schemas.microsoft.com/office/drawing/2014/main" id="{CC472E60-DD1E-8A02-849B-57D503EBE7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85E476-5DFB-2614-045E-C20AA775A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48E1C-8B9C-3D49-8601-9CA897D63831}" type="slidenum">
              <a:rPr lang="en-US" smtClean="0"/>
              <a:t>‹#›</a:t>
            </a:fld>
            <a:endParaRPr lang="en-US"/>
          </a:p>
        </p:txBody>
      </p:sp>
    </p:spTree>
    <p:extLst>
      <p:ext uri="{BB962C8B-B14F-4D97-AF65-F5344CB8AC3E}">
        <p14:creationId xmlns:p14="http://schemas.microsoft.com/office/powerpoint/2010/main" val="1019888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You're my only hope | Princess Leia, R2D2, and C3PO costumes… | Flickr">
            <a:extLst>
              <a:ext uri="{FF2B5EF4-FFF2-40B4-BE49-F238E27FC236}">
                <a16:creationId xmlns:a16="http://schemas.microsoft.com/office/drawing/2014/main" id="{0A8FBF41-46F4-DA42-8D77-A834FDE24A7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7682" b="14547"/>
          <a:stretch/>
        </p:blipFill>
        <p:spPr>
          <a:xfrm>
            <a:off x="20" y="1"/>
            <a:ext cx="12191980" cy="6857999"/>
          </a:xfrm>
          <a:prstGeom prst="rect">
            <a:avLst/>
          </a:prstGeom>
        </p:spPr>
      </p:pic>
      <p:sp>
        <p:nvSpPr>
          <p:cNvPr id="2" name="Title 1">
            <a:extLst>
              <a:ext uri="{FF2B5EF4-FFF2-40B4-BE49-F238E27FC236}">
                <a16:creationId xmlns:a16="http://schemas.microsoft.com/office/drawing/2014/main" id="{F1E8A77B-1BFC-3767-2C9C-8D44354DE3C0}"/>
              </a:ext>
            </a:extLst>
          </p:cNvPr>
          <p:cNvSpPr>
            <a:spLocks noGrp="1"/>
          </p:cNvSpPr>
          <p:nvPr>
            <p:ph type="ctrTitle"/>
          </p:nvPr>
        </p:nvSpPr>
        <p:spPr>
          <a:xfrm>
            <a:off x="1524000" y="1122362"/>
            <a:ext cx="9144000" cy="2900518"/>
          </a:xfrm>
        </p:spPr>
        <p:txBody>
          <a:bodyPr>
            <a:normAutofit/>
          </a:bodyPr>
          <a:lstStyle/>
          <a:p>
            <a:r>
              <a:rPr lang="es-MX" i="1">
                <a:solidFill>
                  <a:srgbClr val="FFFFFF"/>
                </a:solidFill>
                <a:latin typeface="Times New Roman" panose="02020603050405020304" pitchFamily="18" charset="0"/>
                <a:cs typeface="Times New Roman" panose="02020603050405020304" pitchFamily="18" charset="0"/>
              </a:rPr>
              <a:t>The storytelling of clothes in film</a:t>
            </a:r>
            <a:endParaRPr lang="en-US" i="1">
              <a:solidFill>
                <a:srgbClr val="FFFFF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399E7DB-F79A-812C-1BA3-83A6D8A7AA0E}"/>
              </a:ext>
            </a:extLst>
          </p:cNvPr>
          <p:cNvSpPr>
            <a:spLocks noGrp="1"/>
          </p:cNvSpPr>
          <p:nvPr>
            <p:ph type="subTitle" idx="1"/>
          </p:nvPr>
        </p:nvSpPr>
        <p:spPr>
          <a:xfrm>
            <a:off x="1524000" y="4159404"/>
            <a:ext cx="9144000" cy="1098395"/>
          </a:xfrm>
        </p:spPr>
        <p:txBody>
          <a:bodyPr>
            <a:normAutofit/>
          </a:bodyPr>
          <a:lstStyle/>
          <a:p>
            <a:r>
              <a:rPr lang="es-MX">
                <a:solidFill>
                  <a:srgbClr val="FFFFFF"/>
                </a:solidFill>
                <a:latin typeface="Times New Roman" panose="02020603050405020304" pitchFamily="18" charset="0"/>
                <a:cs typeface="Times New Roman" panose="02020603050405020304" pitchFamily="18" charset="0"/>
              </a:rPr>
              <a:t>By Citlalli Villanueva</a:t>
            </a:r>
            <a:endParaRPr lang="en-US">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2786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im Burtons Mad Hatter Costume Design by roseriddle447 on DeviantArt">
            <a:extLst>
              <a:ext uri="{FF2B5EF4-FFF2-40B4-BE49-F238E27FC236}">
                <a16:creationId xmlns:a16="http://schemas.microsoft.com/office/drawing/2014/main" id="{577AB2CF-768F-872A-E29F-55B1388C4B63}"/>
              </a:ext>
            </a:extLst>
          </p:cNvPr>
          <p:cNvPicPr>
            <a:picLocks noChangeAspect="1"/>
          </p:cNvPicPr>
          <p:nvPr/>
        </p:nvPicPr>
        <p:blipFill rotWithShape="1">
          <a:blip r:embed="rId2">
            <a:extLst>
              <a:ext uri="{28A0092B-C50C-407E-A947-70E740481C1C}">
                <a14:useLocalDpi xmlns:a14="http://schemas.microsoft.com/office/drawing/2010/main" val="0"/>
              </a:ext>
            </a:extLst>
          </a:blip>
          <a:srcRect r="1" b="22004"/>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C9061-8103-4348-0229-F360AEAF96DE}"/>
              </a:ext>
            </a:extLst>
          </p:cNvPr>
          <p:cNvSpPr>
            <a:spLocks noGrp="1"/>
          </p:cNvSpPr>
          <p:nvPr>
            <p:ph type="title"/>
          </p:nvPr>
        </p:nvSpPr>
        <p:spPr>
          <a:xfrm>
            <a:off x="761801" y="328512"/>
            <a:ext cx="4778387" cy="1628970"/>
          </a:xfrm>
        </p:spPr>
        <p:txBody>
          <a:bodyPr anchor="ctr">
            <a:normAutofit/>
          </a:bodyPr>
          <a:lstStyle/>
          <a:p>
            <a:r>
              <a:rPr lang="es-MX" sz="4000">
                <a:latin typeface="Times New Roman" panose="02020603050405020304" pitchFamily="18" charset="0"/>
                <a:cs typeface="Times New Roman" panose="02020603050405020304" pitchFamily="18" charset="0"/>
              </a:rPr>
              <a:t>What is Costume Design?</a:t>
            </a:r>
            <a:endParaRPr lang="en-US" sz="40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6C5B14F-BB5F-8491-096C-A0C1AB3A671E}"/>
              </a:ext>
            </a:extLst>
          </p:cNvPr>
          <p:cNvSpPr>
            <a:spLocks noGrp="1"/>
          </p:cNvSpPr>
          <p:nvPr>
            <p:ph idx="1"/>
          </p:nvPr>
        </p:nvSpPr>
        <p:spPr>
          <a:xfrm>
            <a:off x="721634" y="2285994"/>
            <a:ext cx="4659756" cy="3374137"/>
          </a:xfrm>
        </p:spPr>
        <p:txBody>
          <a:bodyPr anchor="ctr">
            <a:normAutofit/>
          </a:bodyPr>
          <a:lstStyle/>
          <a:p>
            <a:r>
              <a:rPr lang="es-MX" sz="2000">
                <a:latin typeface="Times New Roman" panose="02020603050405020304" pitchFamily="18" charset="0"/>
                <a:cs typeface="Times New Roman" panose="02020603050405020304" pitchFamily="18" charset="0"/>
              </a:rPr>
              <a:t>Costume design is the creation of clothing and accessories for characters in movies and TV shows.</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725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349E-0AE0-8C90-D067-BC0E42C37DE0}"/>
              </a:ext>
            </a:extLst>
          </p:cNvPr>
          <p:cNvSpPr>
            <a:spLocks noGrp="1"/>
          </p:cNvSpPr>
          <p:nvPr>
            <p:ph type="title"/>
          </p:nvPr>
        </p:nvSpPr>
        <p:spPr/>
        <p:txBody>
          <a:bodyPr>
            <a:normAutofit/>
          </a:bodyPr>
          <a:lstStyle/>
          <a:p>
            <a:r>
              <a:rPr lang="es-MX" sz="4600">
                <a:latin typeface="Times New Roman" panose="02020603050405020304" pitchFamily="18" charset="0"/>
                <a:cs typeface="Times New Roman" panose="02020603050405020304" pitchFamily="18" charset="0"/>
              </a:rPr>
              <a:t>What is the importance in Costume Design?</a:t>
            </a:r>
            <a:endParaRPr lang="en-US" sz="4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0B115FB-F5C1-72AC-8CB4-F0DD7C9BBD1B}"/>
              </a:ext>
            </a:extLst>
          </p:cNvPr>
          <p:cNvSpPr>
            <a:spLocks noGrp="1"/>
          </p:cNvSpPr>
          <p:nvPr>
            <p:ph idx="1"/>
          </p:nvPr>
        </p:nvSpPr>
        <p:spPr>
          <a:xfrm>
            <a:off x="838200" y="1825625"/>
            <a:ext cx="10477956" cy="4335761"/>
          </a:xfrm>
        </p:spPr>
        <p:txBody>
          <a:bodyPr>
            <a:normAutofit/>
          </a:bodyPr>
          <a:lstStyle/>
          <a:p>
            <a:pPr algn="just"/>
            <a:r>
              <a:rPr lang="es-MX" sz="3000">
                <a:latin typeface="Times New Roman" panose="02020603050405020304" pitchFamily="18" charset="0"/>
                <a:cs typeface="Times New Roman" panose="02020603050405020304" pitchFamily="18" charset="0"/>
              </a:rPr>
              <a:t>Costume design plays a big role in movies, without it the character would lack personality, context, authenticity and it would be hard for the audience to know more about the plot of the movie, timeline, culture, etc.</a:t>
            </a:r>
            <a:endParaRPr lang="en-US" sz="3000" dirty="0">
              <a:latin typeface="Times New Roman" panose="02020603050405020304" pitchFamily="18" charset="0"/>
              <a:cs typeface="Times New Roman" panose="02020603050405020304" pitchFamily="18" charset="0"/>
            </a:endParaRPr>
          </a:p>
        </p:txBody>
      </p:sp>
      <p:pic>
        <p:nvPicPr>
          <p:cNvPr id="4" name="Picture 3" descr="Joker Movie PNG Download Image">
            <a:extLst>
              <a:ext uri="{FF2B5EF4-FFF2-40B4-BE49-F238E27FC236}">
                <a16:creationId xmlns:a16="http://schemas.microsoft.com/office/drawing/2014/main" id="{31296038-B7CE-1363-0262-1A29666B6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390963"/>
            <a:ext cx="6226981" cy="3467037"/>
          </a:xfrm>
          <a:prstGeom prst="rect">
            <a:avLst/>
          </a:prstGeom>
        </p:spPr>
      </p:pic>
    </p:spTree>
    <p:extLst>
      <p:ext uri="{BB962C8B-B14F-4D97-AF65-F5344CB8AC3E}">
        <p14:creationId xmlns:p14="http://schemas.microsoft.com/office/powerpoint/2010/main" val="336418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D72B0-7FBF-6999-CAC3-943CABEFDAD8}"/>
              </a:ext>
            </a:extLst>
          </p:cNvPr>
          <p:cNvSpPr>
            <a:spLocks noGrp="1"/>
          </p:cNvSpPr>
          <p:nvPr>
            <p:ph type="title"/>
          </p:nvPr>
        </p:nvSpPr>
        <p:spPr>
          <a:xfrm>
            <a:off x="761800" y="762001"/>
            <a:ext cx="5334197" cy="1708242"/>
          </a:xfrm>
        </p:spPr>
        <p:txBody>
          <a:bodyPr anchor="ctr">
            <a:normAutofit/>
          </a:bodyPr>
          <a:lstStyle/>
          <a:p>
            <a:r>
              <a:rPr lang="es-MX" sz="4000">
                <a:latin typeface="Times New Roman" panose="02020603050405020304" pitchFamily="18" charset="0"/>
                <a:cs typeface="Times New Roman" panose="02020603050405020304" pitchFamily="18" charset="0"/>
              </a:rPr>
              <a:t>How does costume design impacts film?</a:t>
            </a:r>
            <a:endParaRPr lang="en-US" sz="40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B96075-D009-1BE8-E805-9BFFB4BE1992}"/>
              </a:ext>
            </a:extLst>
          </p:cNvPr>
          <p:cNvSpPr>
            <a:spLocks noGrp="1"/>
          </p:cNvSpPr>
          <p:nvPr>
            <p:ph idx="1"/>
          </p:nvPr>
        </p:nvSpPr>
        <p:spPr>
          <a:xfrm>
            <a:off x="761800" y="2470244"/>
            <a:ext cx="5334197" cy="3769835"/>
          </a:xfrm>
        </p:spPr>
        <p:txBody>
          <a:bodyPr anchor="ctr">
            <a:normAutofit/>
          </a:bodyPr>
          <a:lstStyle/>
          <a:p>
            <a:r>
              <a:rPr lang="es-MX" sz="2000">
                <a:latin typeface="Times New Roman" panose="02020603050405020304" pitchFamily="18" charset="0"/>
                <a:cs typeface="Times New Roman" panose="02020603050405020304" pitchFamily="18" charset="0"/>
              </a:rPr>
              <a:t>It helps the audience to get to know better the audience, plot, and sometimes even to relate to them. Costumes tell a silent story about the character’s life, background, emotional state, and  preferences.</a:t>
            </a:r>
            <a:endParaRPr lang="en-US" sz="2000">
              <a:latin typeface="Times New Roman" panose="02020603050405020304" pitchFamily="18" charset="0"/>
              <a:cs typeface="Times New Roman" panose="02020603050405020304" pitchFamily="18" charset="0"/>
            </a:endParaRPr>
          </a:p>
        </p:txBody>
      </p:sp>
      <p:pic>
        <p:nvPicPr>
          <p:cNvPr id="4" name="Picture 3" descr="San Diego Comic-Con 2011 - Captain America movie costume | Flickr">
            <a:extLst>
              <a:ext uri="{FF2B5EF4-FFF2-40B4-BE49-F238E27FC236}">
                <a16:creationId xmlns:a16="http://schemas.microsoft.com/office/drawing/2014/main" id="{E7B0135C-C305-4B27-FB16-DCD62A865A59}"/>
              </a:ext>
            </a:extLst>
          </p:cNvPr>
          <p:cNvPicPr>
            <a:picLocks noChangeAspect="1"/>
          </p:cNvPicPr>
          <p:nvPr/>
        </p:nvPicPr>
        <p:blipFill rotWithShape="1">
          <a:blip r:embed="rId2">
            <a:extLst>
              <a:ext uri="{28A0092B-C50C-407E-A947-70E740481C1C}">
                <a14:useLocalDpi xmlns:a14="http://schemas.microsoft.com/office/drawing/2010/main" val="0"/>
              </a:ext>
            </a:extLst>
          </a:blip>
          <a:srcRect t="174" r="2" b="3250"/>
          <a:stretch/>
        </p:blipFill>
        <p:spPr>
          <a:xfrm>
            <a:off x="7514593" y="-10886"/>
            <a:ext cx="4677407" cy="6868886"/>
          </a:xfrm>
          <a:prstGeom prst="rect">
            <a:avLst/>
          </a:prstGeom>
          <a:effectLst>
            <a:outerShdw blurRad="127000" dist="50800" dir="10800000" sx="99000" sy="99000" algn="r" rotWithShape="0">
              <a:prstClr val="black">
                <a:alpha val="40000"/>
              </a:prstClr>
            </a:outerShdw>
          </a:effectLst>
        </p:spPr>
      </p:pic>
      <p:pic>
        <p:nvPicPr>
          <p:cNvPr id="5" name="Picture 4" descr="Download Chaka Panther Universe Character Cinematic Figurine Black HQ ...">
            <a:extLst>
              <a:ext uri="{FF2B5EF4-FFF2-40B4-BE49-F238E27FC236}">
                <a16:creationId xmlns:a16="http://schemas.microsoft.com/office/drawing/2014/main" id="{5856DF39-9077-EA34-9F1B-61382D12F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329" y="262841"/>
            <a:ext cx="3680264" cy="2706562"/>
          </a:xfrm>
          <a:prstGeom prst="rect">
            <a:avLst/>
          </a:prstGeom>
        </p:spPr>
      </p:pic>
    </p:spTree>
    <p:extLst>
      <p:ext uri="{BB962C8B-B14F-4D97-AF65-F5344CB8AC3E}">
        <p14:creationId xmlns:p14="http://schemas.microsoft.com/office/powerpoint/2010/main" val="123438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RCHERY PRO KATNISS EVERDEEN">
            <a:extLst>
              <a:ext uri="{FF2B5EF4-FFF2-40B4-BE49-F238E27FC236}">
                <a16:creationId xmlns:a16="http://schemas.microsoft.com/office/drawing/2014/main" id="{D5AA7B30-28FC-3352-B030-98BAB39EC2EB}"/>
              </a:ext>
            </a:extLst>
          </p:cNvPr>
          <p:cNvPicPr>
            <a:picLocks noChangeAspect="1"/>
          </p:cNvPicPr>
          <p:nvPr/>
        </p:nvPicPr>
        <p:blipFill rotWithShape="1">
          <a:blip r:embed="rId2">
            <a:extLst>
              <a:ext uri="{28A0092B-C50C-407E-A947-70E740481C1C}">
                <a14:useLocalDpi xmlns:a14="http://schemas.microsoft.com/office/drawing/2010/main" val="0"/>
              </a:ext>
            </a:extLst>
          </a:blip>
          <a:srcRect r="-1" b="5435"/>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63F5A0-6021-DD17-9E41-BD50B3F66DAB}"/>
              </a:ext>
            </a:extLst>
          </p:cNvPr>
          <p:cNvSpPr>
            <a:spLocks noGrp="1"/>
          </p:cNvSpPr>
          <p:nvPr>
            <p:ph type="title"/>
          </p:nvPr>
        </p:nvSpPr>
        <p:spPr>
          <a:xfrm>
            <a:off x="7531610" y="365125"/>
            <a:ext cx="3822189" cy="1899912"/>
          </a:xfrm>
        </p:spPr>
        <p:txBody>
          <a:bodyPr>
            <a:normAutofit/>
          </a:bodyPr>
          <a:lstStyle/>
          <a:p>
            <a:r>
              <a:rPr lang="es-MX" sz="4000">
                <a:latin typeface="Times New Roman" panose="02020603050405020304" pitchFamily="18" charset="0"/>
                <a:cs typeface="Times New Roman" panose="02020603050405020304" pitchFamily="18" charset="0"/>
              </a:rPr>
              <a:t>Katniss Everdeen</a:t>
            </a:r>
            <a:endParaRPr lang="en-US" sz="40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3AD2EC8-F80A-81B5-E761-75AE8B94BB0C}"/>
              </a:ext>
            </a:extLst>
          </p:cNvPr>
          <p:cNvSpPr>
            <a:spLocks noGrp="1"/>
          </p:cNvSpPr>
          <p:nvPr>
            <p:ph idx="1"/>
          </p:nvPr>
        </p:nvSpPr>
        <p:spPr>
          <a:xfrm>
            <a:off x="7531610" y="2434201"/>
            <a:ext cx="3822189" cy="3742762"/>
          </a:xfrm>
        </p:spPr>
        <p:txBody>
          <a:bodyPr>
            <a:normAutofit/>
          </a:bodyPr>
          <a:lstStyle/>
          <a:p>
            <a:r>
              <a:rPr lang="es-MX" sz="2000">
                <a:latin typeface="Times New Roman" panose="02020603050405020304" pitchFamily="18" charset="0"/>
                <a:cs typeface="Times New Roman" panose="02020603050405020304" pitchFamily="18" charset="0"/>
              </a:rPr>
              <a:t>She is the main character of The Hunger Games sagas. She is a 16 year old from District 12 that often wears earthy looks except during her apperiances in the Capitol. </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842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luch der Karibik | Film-Rezensionen.de">
            <a:extLst>
              <a:ext uri="{FF2B5EF4-FFF2-40B4-BE49-F238E27FC236}">
                <a16:creationId xmlns:a16="http://schemas.microsoft.com/office/drawing/2014/main" id="{678E256A-138E-B36D-3142-3A43DDE12F25}"/>
              </a:ext>
            </a:extLst>
          </p:cNvPr>
          <p:cNvPicPr>
            <a:picLocks noChangeAspect="1"/>
          </p:cNvPicPr>
          <p:nvPr/>
        </p:nvPicPr>
        <p:blipFill rotWithShape="1">
          <a:blip r:embed="rId2">
            <a:extLst>
              <a:ext uri="{28A0092B-C50C-407E-A947-70E740481C1C}">
                <a14:useLocalDpi xmlns:a14="http://schemas.microsoft.com/office/drawing/2010/main" val="0"/>
              </a:ext>
            </a:extLst>
          </a:blip>
          <a:srcRect t="1570" b="14475"/>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5634EB-875D-2D8C-3F0B-E26F12EA7E5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Thank you for your attention</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666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storytelling of clothes in film</vt:lpstr>
      <vt:lpstr>What is Costume Design?</vt:lpstr>
      <vt:lpstr>What is the importance in Costume Design?</vt:lpstr>
      <vt:lpstr>How does costume design impacts film?</vt:lpstr>
      <vt:lpstr>Katniss Everdeen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storytelling of clothes in film</dc:title>
  <dc:creator>CITLALLI 71 VILLANUEVA</dc:creator>
  <cp:lastModifiedBy>Citlalli.Villanueva</cp:lastModifiedBy>
  <cp:revision>2</cp:revision>
  <dcterms:created xsi:type="dcterms:W3CDTF">2023-12-05T20:15:22Z</dcterms:created>
  <dcterms:modified xsi:type="dcterms:W3CDTF">2024-12-04T02:15:52Z</dcterms:modified>
</cp:coreProperties>
</file>