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  <p:sldId id="281" r:id="rId14"/>
    <p:sldId id="268" r:id="rId15"/>
    <p:sldId id="269" r:id="rId16"/>
    <p:sldId id="282" r:id="rId17"/>
    <p:sldId id="283" r:id="rId18"/>
    <p:sldId id="284" r:id="rId19"/>
    <p:sldId id="272" r:id="rId20"/>
    <p:sldId id="270" r:id="rId21"/>
    <p:sldId id="271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F65B-D3B6-49BD-960D-09550968777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59C8-D809-47B5-96BC-1738E26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F65B-D3B6-49BD-960D-09550968777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59C8-D809-47B5-96BC-1738E26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58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F65B-D3B6-49BD-960D-09550968777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59C8-D809-47B5-96BC-1738E26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1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F65B-D3B6-49BD-960D-09550968777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59C8-D809-47B5-96BC-1738E26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14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F65B-D3B6-49BD-960D-09550968777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59C8-D809-47B5-96BC-1738E26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30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F65B-D3B6-49BD-960D-09550968777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59C8-D809-47B5-96BC-1738E26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3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F65B-D3B6-49BD-960D-09550968777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59C8-D809-47B5-96BC-1738E26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7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F65B-D3B6-49BD-960D-09550968777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59C8-D809-47B5-96BC-1738E26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2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F65B-D3B6-49BD-960D-09550968777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59C8-D809-47B5-96BC-1738E26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65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F65B-D3B6-49BD-960D-09550968777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59C8-D809-47B5-96BC-1738E26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1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3F65B-D3B6-49BD-960D-09550968777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059C8-D809-47B5-96BC-1738E26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52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3F65B-D3B6-49BD-960D-09550968777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059C8-D809-47B5-96BC-1738E26D4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29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772400" cy="1219200"/>
          </a:xfrm>
        </p:spPr>
        <p:txBody>
          <a:bodyPr/>
          <a:lstStyle/>
          <a:p>
            <a:r>
              <a:rPr lang="en-US" dirty="0"/>
              <a:t>THE URBAN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duddy\Desktop\NYC Skyline views\37101439130_c22db67f32.1_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0"/>
            <a:ext cx="9162143" cy="44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400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Planning and Designing a City</a:t>
            </a:r>
            <a:br>
              <a:rPr lang="en-US" dirty="0"/>
            </a:br>
            <a:r>
              <a:rPr lang="en-US" dirty="0"/>
              <a:t>Washington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150924"/>
            <a:ext cx="8229600" cy="4022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                 Pierre L’Enfant Plan of Washington DC  :  1791</a:t>
            </a:r>
          </a:p>
        </p:txBody>
      </p:sp>
      <p:pic>
        <p:nvPicPr>
          <p:cNvPr id="11266" name="Picture 2" descr="Image result for plan of washington 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19250"/>
            <a:ext cx="6629400" cy="427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69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Planning and Designing a City</a:t>
            </a:r>
            <a:br>
              <a:rPr lang="en-US" dirty="0"/>
            </a:br>
            <a:r>
              <a:rPr lang="en-US" dirty="0"/>
              <a:t>Washington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791325" cy="492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52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Planning and Designing a City</a:t>
            </a:r>
            <a:br>
              <a:rPr lang="en-US" dirty="0"/>
            </a:br>
            <a:r>
              <a:rPr lang="en-US" dirty="0"/>
              <a:t>Philadelphia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867400"/>
            <a:ext cx="8229600" cy="685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William Penn Plan for Philadelphia : 1682</a:t>
            </a:r>
          </a:p>
        </p:txBody>
      </p:sp>
      <p:pic>
        <p:nvPicPr>
          <p:cNvPr id="10242" name="Picture 2" descr="Image result for william penn's plan for philadelph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181725" cy="437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2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Planning and Designing a City</a:t>
            </a:r>
            <a:br>
              <a:rPr lang="en-US" dirty="0"/>
            </a:br>
            <a:r>
              <a:rPr lang="en-US" dirty="0"/>
              <a:t>New York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48400"/>
            <a:ext cx="8229600" cy="60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Gridiron Plan of New York : 1814</a:t>
            </a:r>
          </a:p>
        </p:txBody>
      </p:sp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838825" cy="458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211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Master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Context: Relationship to adjacent structures</a:t>
            </a:r>
          </a:p>
          <a:p>
            <a:r>
              <a:rPr lang="en-US" dirty="0"/>
              <a:t>Programmatic Relationship: Use</a:t>
            </a:r>
          </a:p>
          <a:p>
            <a:r>
              <a:rPr lang="en-US" dirty="0"/>
              <a:t>Scale: Bulk/Density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ZONING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314" name="Picture 2" descr="Image result for nyc zoning diagr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48101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455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/>
              <a:t>Rockefeller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 descr="Image result for rockefeller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2999"/>
            <a:ext cx="4124325" cy="557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063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0264-5F09-49EE-91D5-07F14C8E9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Lincoln Center</a:t>
            </a:r>
          </a:p>
        </p:txBody>
      </p:sp>
      <p:pic>
        <p:nvPicPr>
          <p:cNvPr id="1026" name="Picture 2" descr="Image result for lincoln center nyc">
            <a:extLst>
              <a:ext uri="{FF2B5EF4-FFF2-40B4-BE49-F238E27FC236}">
                <a16:creationId xmlns:a16="http://schemas.microsoft.com/office/drawing/2014/main" id="{D936D331-51C1-4155-88A2-8969F7257C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86" y="1524000"/>
            <a:ext cx="763241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644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EAF30-B4B0-4E14-ACFB-79B28F715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 Square</a:t>
            </a: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7AFDF68C-D129-4A6E-9C5A-84805AED49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5781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32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18846-7AE3-4E08-AD9C-092416B0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Columbia University</a:t>
            </a:r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D67620F3-9D32-43AF-95E7-AC68FB5994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43" y="1600200"/>
            <a:ext cx="805331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61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Park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392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6386" name="Picture 2" descr="Image result for rockefeller center master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199"/>
            <a:ext cx="9170619" cy="301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03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defines the urban experience?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76801"/>
            <a:ext cx="84582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Building Masses                 Open Space</a:t>
            </a:r>
          </a:p>
        </p:txBody>
      </p:sp>
      <p:pic>
        <p:nvPicPr>
          <p:cNvPr id="2050" name="Picture 2" descr="Image result for park aven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67921"/>
            <a:ext cx="3886200" cy="29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ark avenu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02556"/>
            <a:ext cx="4307098" cy="287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526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Class Lab: Metrotech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554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3554" name="Picture 2" descr="Image result for metro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1491"/>
            <a:ext cx="8318087" cy="52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632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4600" y="685799"/>
            <a:ext cx="2362200" cy="55407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METROTECH</a:t>
            </a:r>
            <a:r>
              <a:rPr lang="en-US" sz="2400" dirty="0"/>
              <a:t> was begun in the 1990s when developer Forest City Ratner and Brooklyn Poly (now NYU </a:t>
            </a:r>
            <a:r>
              <a:rPr lang="en-US" sz="2400" dirty="0" err="1"/>
              <a:t>Tannon</a:t>
            </a:r>
            <a:r>
              <a:rPr lang="en-US" sz="2400" dirty="0"/>
              <a:t>) got together to create a campus of office and educational buildings in an underused area of downtown Brooklyn. </a:t>
            </a:r>
          </a:p>
        </p:txBody>
      </p:sp>
      <p:pic>
        <p:nvPicPr>
          <p:cNvPr id="24578" name="Picture 2" descr="Image result for metro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2321"/>
            <a:ext cx="6000750" cy="654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59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62400"/>
            <a:ext cx="8467725" cy="2514600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     Things To Look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1"/>
            <a:ext cx="3657600" cy="4495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Scale of buildings</a:t>
            </a:r>
          </a:p>
          <a:p>
            <a:r>
              <a:rPr lang="en-US" sz="2400" dirty="0"/>
              <a:t>Hierarchy of buildings</a:t>
            </a:r>
          </a:p>
          <a:p>
            <a:r>
              <a:rPr lang="en-US" sz="2400" dirty="0"/>
              <a:t>Relation of buildings to existing buildings</a:t>
            </a:r>
          </a:p>
          <a:p>
            <a:r>
              <a:rPr lang="en-US" sz="2400" dirty="0"/>
              <a:t>Types of public space</a:t>
            </a:r>
          </a:p>
          <a:p>
            <a:r>
              <a:rPr lang="en-US" sz="2400" dirty="0"/>
              <a:t>Buildings’ relation to public space</a:t>
            </a:r>
          </a:p>
          <a:p>
            <a:r>
              <a:rPr lang="en-US" sz="2400" dirty="0"/>
              <a:t>Pedestrian circulation patterns</a:t>
            </a:r>
          </a:p>
          <a:p>
            <a:r>
              <a:rPr lang="en-US" sz="2400" dirty="0"/>
              <a:t>Relation of pedestrian and vehicular circulation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560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42" y="457200"/>
            <a:ext cx="456898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12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52400"/>
            <a:ext cx="4800600" cy="2133600"/>
          </a:xfrm>
        </p:spPr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458200" cy="487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Defining Territories                           Defining Character </a:t>
            </a:r>
          </a:p>
        </p:txBody>
      </p:sp>
      <p:pic>
        <p:nvPicPr>
          <p:cNvPr id="3074" name="Picture 2" descr="Image result for park aven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86592"/>
            <a:ext cx="2971800" cy="450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times squ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790826"/>
            <a:ext cx="48101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15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/>
              <a:t>Open Space: Streets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Vehicles                Pedestrians</a:t>
            </a:r>
          </a:p>
        </p:txBody>
      </p:sp>
      <p:pic>
        <p:nvPicPr>
          <p:cNvPr id="4098" name="Picture 2" descr="Image result for times squa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0"/>
            <a:ext cx="5638800" cy="435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737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Space: Plazas &amp;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0"/>
            <a:ext cx="8686800" cy="792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Circulation                               Relaxation</a:t>
            </a:r>
          </a:p>
        </p:txBody>
      </p:sp>
      <p:pic>
        <p:nvPicPr>
          <p:cNvPr id="5122" name="Picture 2" descr="Image result for union square new y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438274"/>
            <a:ext cx="481012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1438274"/>
            <a:ext cx="4617316" cy="362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816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Space: Parks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792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Activity			    Relaxation</a:t>
            </a:r>
          </a:p>
        </p:txBody>
      </p:sp>
      <p:pic>
        <p:nvPicPr>
          <p:cNvPr id="614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906" y="1438274"/>
            <a:ext cx="5107239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ultimate frisb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1438275"/>
            <a:ext cx="40481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73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Landscaping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5410200"/>
            <a:ext cx="8229600" cy="71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Hard Surfaces		    Vegetation</a:t>
            </a:r>
          </a:p>
        </p:txBody>
      </p:sp>
      <p:pic>
        <p:nvPicPr>
          <p:cNvPr id="7170" name="Picture 2" descr="Image result for washington square p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828800"/>
            <a:ext cx="481012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washington square p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828800"/>
            <a:ext cx="481012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859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71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Highways &amp; Bridges          Bike Lanes</a:t>
            </a:r>
          </a:p>
        </p:txBody>
      </p:sp>
      <p:pic>
        <p:nvPicPr>
          <p:cNvPr id="8194" name="Picture 2" descr="Image result for fdr highway ny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998" y="1628775"/>
            <a:ext cx="5409606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28775"/>
            <a:ext cx="481012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32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sz="3200" dirty="0"/>
              <a:t>Architecture   +    Landscape    +    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8229600" cy="914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dirty="0"/>
              <a:t> URBAN DESIGN</a:t>
            </a:r>
          </a:p>
        </p:txBody>
      </p:sp>
      <p:pic>
        <p:nvPicPr>
          <p:cNvPr id="9226" name="Picture 10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452969"/>
            <a:ext cx="3276600" cy="184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Image result for lincoln memori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52969"/>
            <a:ext cx="2971800" cy="189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Image result for lincoln memori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2969"/>
            <a:ext cx="3028225" cy="189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18" descr="Image result for washington mal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7" y="3962400"/>
            <a:ext cx="481012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19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207</Words>
  <Application>Microsoft Office PowerPoint</Application>
  <PresentationFormat>On-screen Show (4:3)</PresentationFormat>
  <Paragraphs>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THE URBAN EXPERIENCE</vt:lpstr>
      <vt:lpstr>What defines the urban experience?</vt:lpstr>
      <vt:lpstr>Architecture</vt:lpstr>
      <vt:lpstr>Open Space: Streets</vt:lpstr>
      <vt:lpstr>Open Space: Plazas &amp; Squares</vt:lpstr>
      <vt:lpstr>Open Space: Parks</vt:lpstr>
      <vt:lpstr>Landscaping</vt:lpstr>
      <vt:lpstr>Infrastructure</vt:lpstr>
      <vt:lpstr>Architecture   +    Landscape    +     Infrastructure</vt:lpstr>
      <vt:lpstr>Planning and Designing a City Washington</vt:lpstr>
      <vt:lpstr>Planning and Designing a City Washington</vt:lpstr>
      <vt:lpstr>Planning and Designing a City Philadelphia</vt:lpstr>
      <vt:lpstr>Planning and Designing a City New York City</vt:lpstr>
      <vt:lpstr>The Master Plan</vt:lpstr>
      <vt:lpstr>Rockefeller Center</vt:lpstr>
      <vt:lpstr>Lincoln Center</vt:lpstr>
      <vt:lpstr>Times Square</vt:lpstr>
      <vt:lpstr>Columbia University</vt:lpstr>
      <vt:lpstr>Battery Park City</vt:lpstr>
      <vt:lpstr>Class Lab: Metrotech</vt:lpstr>
      <vt:lpstr>PowerPoint Presentation</vt:lpstr>
      <vt:lpstr>                               Things To Look For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URBAN EXPERIENCE</dc:title>
  <dc:creator>Michael Duddy</dc:creator>
  <cp:lastModifiedBy>michael duddy</cp:lastModifiedBy>
  <cp:revision>23</cp:revision>
  <dcterms:created xsi:type="dcterms:W3CDTF">2017-11-07T16:59:46Z</dcterms:created>
  <dcterms:modified xsi:type="dcterms:W3CDTF">2018-11-19T18:45:17Z</dcterms:modified>
</cp:coreProperties>
</file>