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729"/>
  </p:normalViewPr>
  <p:slideViewPr>
    <p:cSldViewPr snapToGrid="0" snapToObjects="1">
      <p:cViewPr varScale="1">
        <p:scale>
          <a:sx n="115" d="100"/>
          <a:sy n="115" d="100"/>
        </p:scale>
        <p:origin x="4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E0E1109-A65E-C84F-A7CD-235B9841D8AC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EE1624C-0E64-7D49-B8EC-7FCB99FD464A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0020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1109-A65E-C84F-A7CD-235B9841D8AC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624C-0E64-7D49-B8EC-7FCB99FD4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41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1109-A65E-C84F-A7CD-235B9841D8AC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624C-0E64-7D49-B8EC-7FCB99FD4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3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1109-A65E-C84F-A7CD-235B9841D8AC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624C-0E64-7D49-B8EC-7FCB99FD464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866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1109-A65E-C84F-A7CD-235B9841D8AC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624C-0E64-7D49-B8EC-7FCB99FD4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62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1109-A65E-C84F-A7CD-235B9841D8AC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624C-0E64-7D49-B8EC-7FCB99FD4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1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1109-A65E-C84F-A7CD-235B9841D8AC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624C-0E64-7D49-B8EC-7FCB99FD4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46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1109-A65E-C84F-A7CD-235B9841D8AC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624C-0E64-7D49-B8EC-7FCB99FD4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27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1109-A65E-C84F-A7CD-235B9841D8AC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624C-0E64-7D49-B8EC-7FCB99FD4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82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1109-A65E-C84F-A7CD-235B9841D8AC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624C-0E64-7D49-B8EC-7FCB99FD4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04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1109-A65E-C84F-A7CD-235B9841D8AC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624C-0E64-7D49-B8EC-7FCB99FD4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4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1109-A65E-C84F-A7CD-235B9841D8AC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624C-0E64-7D49-B8EC-7FCB99FD4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54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1109-A65E-C84F-A7CD-235B9841D8AC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624C-0E64-7D49-B8EC-7FCB99FD4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10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1109-A65E-C84F-A7CD-235B9841D8AC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624C-0E64-7D49-B8EC-7FCB99FD4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6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1109-A65E-C84F-A7CD-235B9841D8AC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624C-0E64-7D49-B8EC-7FCB99FD4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09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1109-A65E-C84F-A7CD-235B9841D8AC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624C-0E64-7D49-B8EC-7FCB99FD4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6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1109-A65E-C84F-A7CD-235B9841D8AC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624C-0E64-7D49-B8EC-7FCB99FD4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3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E0E1109-A65E-C84F-A7CD-235B9841D8AC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EE1624C-0E64-7D49-B8EC-7FCB99FD4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4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 err="1" smtClean="0"/>
              <a:t>amsterdam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0923" y="1985682"/>
            <a:ext cx="3294183" cy="418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228" y="136327"/>
            <a:ext cx="3381392" cy="588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0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355" y="334108"/>
            <a:ext cx="10396882" cy="1151965"/>
          </a:xfrm>
        </p:spPr>
        <p:txBody>
          <a:bodyPr/>
          <a:lstStyle/>
          <a:p>
            <a:r>
              <a:rPr lang="en-US" dirty="0" err="1" smtClean="0"/>
              <a:t>Zigfeld</a:t>
            </a:r>
            <a:r>
              <a:rPr lang="en-US" dirty="0" smtClean="0"/>
              <a:t> follies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681" y="1242647"/>
            <a:ext cx="6548752" cy="436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6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878" y="316523"/>
            <a:ext cx="10396882" cy="145090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zigfeld</a:t>
            </a:r>
            <a:r>
              <a:rPr lang="en-US" dirty="0" smtClean="0"/>
              <a:t> stairs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48" y="1958242"/>
            <a:ext cx="4343778" cy="3311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841" y="652863"/>
            <a:ext cx="5977129" cy="476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=BjExqlkld3k</a:t>
            </a:r>
          </a:p>
        </p:txBody>
      </p:sp>
    </p:spTree>
    <p:extLst>
      <p:ext uri="{BB962C8B-B14F-4D97-AF65-F5344CB8AC3E}">
        <p14:creationId xmlns:p14="http://schemas.microsoft.com/office/powerpoint/2010/main" val="736617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571" y="334107"/>
            <a:ext cx="10396882" cy="1151965"/>
          </a:xfrm>
        </p:spPr>
        <p:txBody>
          <a:bodyPr/>
          <a:lstStyle/>
          <a:p>
            <a:r>
              <a:rPr lang="en-US" dirty="0" smtClean="0"/>
              <a:t>Cinema: 1940-1980.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005" y="1486072"/>
            <a:ext cx="5154877" cy="424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1985: new </a:t>
            </a:r>
            <a:r>
              <a:rPr lang="en-US" sz="4800" dirty="0" err="1" smtClean="0"/>
              <a:t>amsterdam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11" y="2108853"/>
            <a:ext cx="5080000" cy="330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946" y="502677"/>
            <a:ext cx="3435294" cy="490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1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462" y="146538"/>
            <a:ext cx="10396882" cy="1151965"/>
          </a:xfrm>
        </p:spPr>
        <p:txBody>
          <a:bodyPr/>
          <a:lstStyle/>
          <a:p>
            <a:r>
              <a:rPr lang="en-US" dirty="0" smtClean="0"/>
              <a:t>Then and now 1903 and 2006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423" y="1035119"/>
            <a:ext cx="8042960" cy="468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13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846" y="354652"/>
            <a:ext cx="8739169" cy="565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972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354" y="205154"/>
            <a:ext cx="10396882" cy="1151965"/>
          </a:xfrm>
        </p:spPr>
        <p:txBody>
          <a:bodyPr/>
          <a:lstStyle/>
          <a:p>
            <a:r>
              <a:rPr lang="en-US" dirty="0" smtClean="0"/>
              <a:t>Today at new </a:t>
            </a:r>
            <a:r>
              <a:rPr lang="en-US" dirty="0" err="1" smtClean="0"/>
              <a:t>amsterdam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202" y="1357119"/>
            <a:ext cx="5573987" cy="456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4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beaux arts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20" y="1751949"/>
            <a:ext cx="2573054" cy="3311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34" y="879231"/>
            <a:ext cx="6293950" cy="419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2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beaux </a:t>
            </a:r>
            <a:r>
              <a:rPr lang="en-US" dirty="0" smtClean="0"/>
              <a:t>arts cont.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80" y="1958243"/>
            <a:ext cx="4991636" cy="33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6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40" y="195416"/>
            <a:ext cx="7514492" cy="535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2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0"/>
            <a:ext cx="9519138" cy="601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63769"/>
            <a:ext cx="10396882" cy="1151965"/>
          </a:xfrm>
        </p:spPr>
        <p:txBody>
          <a:bodyPr/>
          <a:lstStyle/>
          <a:p>
            <a:r>
              <a:rPr lang="en-US" dirty="0" smtClean="0"/>
              <a:t>Midsummer’s night dream 1903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771" y="1415734"/>
            <a:ext cx="6450323" cy="459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44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Midsummer’s night dream play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97" y="1662543"/>
            <a:ext cx="5052402" cy="393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69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94201"/>
            <a:ext cx="10396882" cy="1151965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Zigfeld</a:t>
            </a:r>
            <a:r>
              <a:rPr lang="en-US" sz="2000" dirty="0" smtClean="0"/>
              <a:t> follies : 1920’s - 1937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106197"/>
            <a:ext cx="3515422" cy="44312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327" y="510987"/>
            <a:ext cx="3031655" cy="40744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964" y="522623"/>
            <a:ext cx="3210131" cy="405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1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355" y="322385"/>
            <a:ext cx="10396882" cy="1151965"/>
          </a:xfrm>
        </p:spPr>
        <p:txBody>
          <a:bodyPr/>
          <a:lstStyle/>
          <a:p>
            <a:r>
              <a:rPr lang="en-US" dirty="0" err="1" smtClean="0"/>
              <a:t>Zigfeld</a:t>
            </a:r>
            <a:r>
              <a:rPr lang="en-US" dirty="0" smtClean="0"/>
              <a:t> follies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61" y="1315452"/>
            <a:ext cx="6506309" cy="419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6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</TotalTime>
  <Words>51</Words>
  <Application>Microsoft Macintosh PowerPoint</Application>
  <PresentationFormat>Widescreen</PresentationFormat>
  <Paragraphs>14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Impact</vt:lpstr>
      <vt:lpstr>Main Event</vt:lpstr>
      <vt:lpstr>New amsterdam:</vt:lpstr>
      <vt:lpstr>beaux arts</vt:lpstr>
      <vt:lpstr>beaux arts cont.</vt:lpstr>
      <vt:lpstr>PowerPoint Presentation</vt:lpstr>
      <vt:lpstr>PowerPoint Presentation</vt:lpstr>
      <vt:lpstr>Midsummer’s night dream 1903</vt:lpstr>
      <vt:lpstr>Midsummer’s night dream play</vt:lpstr>
      <vt:lpstr>Zigfeld follies : 1920’s - 1937</vt:lpstr>
      <vt:lpstr>Zigfeld follies</vt:lpstr>
      <vt:lpstr>Zigfeld follies</vt:lpstr>
      <vt:lpstr> zigfeld stairs</vt:lpstr>
      <vt:lpstr>https://www.youtube.com/watch?v=BjExqlkld3k</vt:lpstr>
      <vt:lpstr>Cinema: 1940-1980. </vt:lpstr>
      <vt:lpstr>1985: new amsterdam</vt:lpstr>
      <vt:lpstr>Then and now 1903 and 2006</vt:lpstr>
      <vt:lpstr>PowerPoint Presentation</vt:lpstr>
      <vt:lpstr>Today at new amsterdam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amsterdam:</dc:title>
  <dc:creator>Microsoft Office User</dc:creator>
  <cp:lastModifiedBy>Microsoft Office User</cp:lastModifiedBy>
  <cp:revision>1</cp:revision>
  <dcterms:created xsi:type="dcterms:W3CDTF">2016-12-23T19:00:46Z</dcterms:created>
  <dcterms:modified xsi:type="dcterms:W3CDTF">2016-12-23T19:02:45Z</dcterms:modified>
</cp:coreProperties>
</file>