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79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3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38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6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866149" indent="-241093">
              <a:spcBef>
                <a:spcPts val="2250"/>
              </a:spcBef>
              <a:defRPr sz="1969"/>
            </a:lvl3pPr>
            <a:lvl4pPr marL="1178677" indent="-241093">
              <a:spcBef>
                <a:spcPts val="2250"/>
              </a:spcBef>
              <a:defRPr sz="1969"/>
            </a:lvl4pPr>
            <a:lvl5pPr marL="149120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363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9B3CE5-98DC-1149-809B-BBB6D789C827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9ECBE-8A8F-D043-862B-26A7272C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Sam Shubert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Opened in September 29, 1913</a:t>
            </a:r>
            <a:r>
              <a:rPr lang="en-US" sz="32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3629" y="3244334"/>
            <a:ext cx="22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3629" y="3244334"/>
            <a:ext cx="22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32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pPr algn="ctr"/>
            <a:r>
              <a:rPr dirty="0"/>
              <a:t>Before The Sam Shubert Theatre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6569365" y="2038630"/>
            <a:ext cx="3750469" cy="4420196"/>
          </a:xfrm>
          <a:prstGeom prst="rect">
            <a:avLst/>
          </a:prstGeom>
        </p:spPr>
        <p:txBody>
          <a:bodyPr/>
          <a:lstStyle/>
          <a:p>
            <a:r>
              <a:rPr dirty="0"/>
              <a:t>Sam work history </a:t>
            </a:r>
          </a:p>
          <a:p>
            <a:r>
              <a:rPr dirty="0"/>
              <a:t>Lee/ J.J work history</a:t>
            </a:r>
          </a:p>
          <a:p>
            <a:r>
              <a:rPr dirty="0"/>
              <a:t>How it began </a:t>
            </a:r>
          </a:p>
        </p:txBody>
      </p:sp>
      <p:pic>
        <p:nvPicPr>
          <p:cNvPr id="127" name="590F1493-8FAB-4C49-89B7-C7E63FBFFA3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388" y="2192332"/>
            <a:ext cx="2544240" cy="3392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74577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29" y="1352282"/>
            <a:ext cx="3611586" cy="48638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385" y="376707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About the Sam Shubert Theatre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892969" y="1378040"/>
            <a:ext cx="5000625" cy="48638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Total Number of Seats 1460</a:t>
            </a:r>
          </a:p>
          <a:p>
            <a:r>
              <a:rPr lang="en-US" dirty="0" smtClean="0"/>
              <a:t>Orchestra 670</a:t>
            </a:r>
          </a:p>
          <a:p>
            <a:r>
              <a:rPr lang="en-US" dirty="0" smtClean="0"/>
              <a:t>Mezzanine 410</a:t>
            </a:r>
          </a:p>
          <a:p>
            <a:r>
              <a:rPr lang="en-US" dirty="0" smtClean="0"/>
              <a:t>Balcony 351</a:t>
            </a:r>
          </a:p>
          <a:p>
            <a:r>
              <a:rPr lang="en-US" dirty="0" smtClean="0"/>
              <a:t>Box seats 7</a:t>
            </a:r>
          </a:p>
          <a:p>
            <a:r>
              <a:rPr lang="en-US" dirty="0" err="1" smtClean="0"/>
              <a:t>Pitseats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Aisle transfer arms 16</a:t>
            </a:r>
          </a:p>
          <a:p>
            <a:r>
              <a:rPr lang="en-US" dirty="0" smtClean="0"/>
              <a:t>Standing26</a:t>
            </a:r>
          </a:p>
          <a:p>
            <a:r>
              <a:rPr lang="en-US" dirty="0" smtClean="0"/>
              <a:t>Wheelchair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8415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Impact</vt:lpstr>
      <vt:lpstr>Arial</vt:lpstr>
      <vt:lpstr>Main Event</vt:lpstr>
      <vt:lpstr>The Sam Shubert Theatre</vt:lpstr>
      <vt:lpstr>Before The Sam Shubert Theatre</vt:lpstr>
      <vt:lpstr>About the Sam Shubert Theatre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2016-12-23T19:14:36Z</dcterms:created>
  <dcterms:modified xsi:type="dcterms:W3CDTF">2016-12-23T19:17:49Z</dcterms:modified>
</cp:coreProperties>
</file>