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0" r:id="rId3"/>
    <p:sldId id="274" r:id="rId4"/>
    <p:sldId id="275" r:id="rId5"/>
    <p:sldId id="27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9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4FB154-5B4D-0043-9F1B-E12ED0341B54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B7BDF5-7832-984B-894C-237ABBD9CB1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276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154-5B4D-0043-9F1B-E12ED0341B54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DF5-7832-984B-894C-237ABBD9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154-5B4D-0043-9F1B-E12ED0341B54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DF5-7832-984B-894C-237ABBD9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154-5B4D-0043-9F1B-E12ED0341B54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DF5-7832-984B-894C-237ABBD9CB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4492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154-5B4D-0043-9F1B-E12ED0341B54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DF5-7832-984B-894C-237ABBD9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89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154-5B4D-0043-9F1B-E12ED0341B54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DF5-7832-984B-894C-237ABBD9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19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154-5B4D-0043-9F1B-E12ED0341B54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DF5-7832-984B-894C-237ABBD9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42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154-5B4D-0043-9F1B-E12ED0341B54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DF5-7832-984B-894C-237ABBD9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11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154-5B4D-0043-9F1B-E12ED0341B54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DF5-7832-984B-894C-237ABBD9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5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154-5B4D-0043-9F1B-E12ED0341B54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DF5-7832-984B-894C-237ABBD9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9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154-5B4D-0043-9F1B-E12ED0341B54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DF5-7832-984B-894C-237ABBD9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4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154-5B4D-0043-9F1B-E12ED0341B54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DF5-7832-984B-894C-237ABBD9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154-5B4D-0043-9F1B-E12ED0341B54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DF5-7832-984B-894C-237ABBD9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9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154-5B4D-0043-9F1B-E12ED0341B54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DF5-7832-984B-894C-237ABBD9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154-5B4D-0043-9F1B-E12ED0341B54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DF5-7832-984B-894C-237ABBD9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154-5B4D-0043-9F1B-E12ED0341B54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DF5-7832-984B-894C-237ABBD9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0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154-5B4D-0043-9F1B-E12ED0341B54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BDF5-7832-984B-894C-237ABBD9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4FB154-5B4D-0043-9F1B-E12ED0341B54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B7BDF5-7832-984B-894C-237ABBD9C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1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Lyceum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Defined as a school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of high prestige and revered traditions.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Lyceum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4900" dirty="0"/>
              <a:t>old Lyceum </a:t>
            </a:r>
            <a:r>
              <a:rPr lang="en-US" sz="4900" dirty="0" smtClean="0"/>
              <a:t>theatre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Why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 is this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 theatre relevant ?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936434" y="2063396"/>
            <a:ext cx="3492347" cy="1869626"/>
          </a:xfrm>
          <a:prstGeom prst="cloudCallou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0159" y="2456761"/>
            <a:ext cx="2335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This 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 NOT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 ON BROAWAY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42" y="3784952"/>
            <a:ext cx="1464784" cy="173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3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Lyceum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great depression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61796"/>
            <a:ext cx="10394707" cy="33111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Many theatres were forced to close/ </a:t>
            </a:r>
          </a:p>
          <a:p>
            <a:pPr marL="0" indent="0" algn="ctr">
              <a:buNone/>
            </a:pPr>
            <a:r>
              <a:rPr lang="en-US" sz="3600" dirty="0" smtClean="0"/>
              <a:t>rent space for other types of productions </a:t>
            </a:r>
          </a:p>
          <a:p>
            <a:pPr marL="0" indent="0" algn="ctr">
              <a:buNone/>
            </a:pPr>
            <a:r>
              <a:rPr lang="en-US" sz="3600" dirty="0" smtClean="0"/>
              <a:t>(</a:t>
            </a:r>
            <a:r>
              <a:rPr lang="en-US" sz="3600" dirty="0" err="1" smtClean="0"/>
              <a:t>tv</a:t>
            </a:r>
            <a:r>
              <a:rPr lang="en-US" sz="3600" dirty="0" smtClean="0"/>
              <a:t>, radio, film)</a:t>
            </a:r>
          </a:p>
          <a:p>
            <a:pPr marL="0" indent="0" algn="ctr">
              <a:buNone/>
            </a:pPr>
            <a:r>
              <a:rPr lang="en-US" sz="3600" dirty="0" smtClean="0"/>
              <a:t>The</a:t>
            </a:r>
            <a:r>
              <a:rPr lang="en-US" sz="3600" dirty="0" smtClean="0">
                <a:solidFill>
                  <a:srgbClr val="C00000"/>
                </a:solidFill>
              </a:rPr>
              <a:t> Lyceum </a:t>
            </a:r>
            <a:r>
              <a:rPr lang="en-US" sz="3600" dirty="0" smtClean="0"/>
              <a:t>remained open,  producing 39 legitimate plays thanks to Daniel </a:t>
            </a:r>
            <a:r>
              <a:rPr lang="en-US" sz="3600" dirty="0" err="1" smtClean="0"/>
              <a:t>frohman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311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Lyceum</a:t>
            </a:r>
            <a:br>
              <a:rPr lang="en-US" dirty="0" smtClean="0"/>
            </a:br>
            <a:r>
              <a:rPr lang="en-US" sz="5300" dirty="0" smtClean="0"/>
              <a:t>ownership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3079396"/>
            <a:ext cx="10953507" cy="33111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Frohman </a:t>
            </a:r>
            <a:r>
              <a:rPr lang="en-US" sz="4000" dirty="0" smtClean="0">
                <a:sym typeface="Wingdings" panose="05000000000000000000" pitchFamily="2" charset="2"/>
              </a:rPr>
              <a:t> </a:t>
            </a:r>
            <a:r>
              <a:rPr lang="en-US" sz="4000" dirty="0" smtClean="0"/>
              <a:t> George Kaufman</a:t>
            </a:r>
            <a:r>
              <a:rPr lang="en-US" sz="4000" dirty="0"/>
              <a:t> </a:t>
            </a:r>
            <a:r>
              <a:rPr lang="en-US" sz="4000" dirty="0" smtClean="0"/>
              <a:t>  </a:t>
            </a:r>
            <a:r>
              <a:rPr lang="en-US" sz="4000" dirty="0" smtClean="0">
                <a:sym typeface="Wingdings" panose="05000000000000000000" pitchFamily="2" charset="2"/>
              </a:rPr>
              <a:t> Shubert </a:t>
            </a:r>
            <a:endParaRPr lang="en-US" sz="4000" dirty="0" smtClean="0"/>
          </a:p>
          <a:p>
            <a:pPr marL="0" indent="0">
              <a:buNone/>
            </a:pPr>
            <a:r>
              <a:rPr lang="en-US" sz="5400" dirty="0"/>
              <a:t>		 </a:t>
            </a:r>
            <a:r>
              <a:rPr lang="en-US" sz="5400" dirty="0" smtClean="0"/>
              <a:t>      </a:t>
            </a:r>
            <a:r>
              <a:rPr lang="en-US" sz="4000" dirty="0" smtClean="0"/>
              <a:t> Moss </a:t>
            </a:r>
            <a:r>
              <a:rPr lang="en-US" sz="4000" dirty="0"/>
              <a:t>Hart </a:t>
            </a:r>
            <a:r>
              <a:rPr lang="en-US" sz="4000" dirty="0" smtClean="0"/>
              <a:t>		        organization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	          Max </a:t>
            </a:r>
            <a:r>
              <a:rPr lang="en-US" sz="4000" dirty="0"/>
              <a:t>Gordon.  </a:t>
            </a:r>
            <a:endParaRPr lang="en-US" sz="5400" dirty="0"/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203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237" y="1520874"/>
            <a:ext cx="5935663" cy="40103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900" y="139700"/>
            <a:ext cx="534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LYCEUM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790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71</Words>
  <Application>Microsoft Macintosh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Impact</vt:lpstr>
      <vt:lpstr>Wingdings</vt:lpstr>
      <vt:lpstr>Arial</vt:lpstr>
      <vt:lpstr>Main Event</vt:lpstr>
      <vt:lpstr>Lyceum</vt:lpstr>
      <vt:lpstr>  Lyceum   old Lyceum theatre   </vt:lpstr>
      <vt:lpstr>Lyceum   great depression </vt:lpstr>
      <vt:lpstr>Lyceum ownership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Lyceum</dc:title>
  <dc:creator>Microsoft Office User</dc:creator>
  <cp:lastModifiedBy>Microsoft Office User</cp:lastModifiedBy>
  <cp:revision>7</cp:revision>
  <dcterms:created xsi:type="dcterms:W3CDTF">2016-12-23T19:06:21Z</dcterms:created>
  <dcterms:modified xsi:type="dcterms:W3CDTF">2016-12-23T19:12:56Z</dcterms:modified>
</cp:coreProperties>
</file>