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3/31/19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3/31/19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Hypercementosis and Ankylosis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Chodren Ghale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19746" cy="1143000"/>
          </a:xfrm>
        </p:spPr>
        <p:txBody>
          <a:bodyPr/>
          <a:lstStyle/>
          <a:p>
            <a:r>
              <a:rPr lang="en-US" sz="3600" dirty="0" smtClean="0"/>
              <a:t>It can occur in both primary or permanent teeth.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72" y="1598120"/>
            <a:ext cx="6495316" cy="50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“Tooth </a:t>
            </a:r>
            <a:r>
              <a:rPr lang="en-US" dirty="0" err="1" smtClean="0"/>
              <a:t>Ankylosis</a:t>
            </a:r>
            <a:r>
              <a:rPr lang="en-US" dirty="0" smtClean="0"/>
              <a:t>.” Wikipedia, Wikimedia Foundation, 14 Feb. 2019, </a:t>
            </a:r>
            <a:r>
              <a:rPr lang="en-US" dirty="0" err="1" smtClean="0"/>
              <a:t>en.m.wikipedia.org</a:t>
            </a:r>
            <a:r>
              <a:rPr lang="en-US" dirty="0" smtClean="0"/>
              <a:t>/wiki/</a:t>
            </a:r>
            <a:r>
              <a:rPr lang="en-US" dirty="0" err="1" smtClean="0"/>
              <a:t>Tooth_ankylosis</a:t>
            </a:r>
            <a:r>
              <a:rPr lang="en-US" smtClean="0"/>
              <a:t>.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“</a:t>
            </a:r>
            <a:r>
              <a:rPr lang="en-US" dirty="0" err="1" smtClean="0"/>
              <a:t>Hypercementosis</a:t>
            </a:r>
            <a:r>
              <a:rPr lang="en-US" dirty="0" smtClean="0"/>
              <a:t>.” Wikipedia, Wikimedia Foundation, 14 Feb. 2019, 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Hypercementosis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50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Hypercementosis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ypercementosis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idiopathic condition that is indicated by </a:t>
            </a:r>
            <a:r>
              <a:rPr lang="en-US" dirty="0" smtClean="0"/>
              <a:t>excessive amount of </a:t>
            </a:r>
            <a:r>
              <a:rPr lang="en-US" dirty="0"/>
              <a:t>cementum on the </a:t>
            </a:r>
            <a:r>
              <a:rPr lang="en-US" dirty="0" smtClean="0"/>
              <a:t>root surfaces </a:t>
            </a:r>
            <a:r>
              <a:rPr lang="en-US" dirty="0"/>
              <a:t>of one or more </a:t>
            </a:r>
            <a:r>
              <a:rPr lang="en-US" dirty="0" smtClean="0"/>
              <a:t>teeth.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hodre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43" y="2416729"/>
            <a:ext cx="5702274" cy="44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7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 can be caused by local or systemic factors like occlusal trauma,  arthritis, calcinosis, etc.</a:t>
            </a:r>
            <a:endParaRPr lang="en-US" sz="2400" dirty="0"/>
          </a:p>
        </p:txBody>
      </p:sp>
      <p:pic>
        <p:nvPicPr>
          <p:cNvPr id="5" name="Picture 4" descr="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52" y="1417638"/>
            <a:ext cx="3942173" cy="53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4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Clinically, it does not show signs or symptoms. </a:t>
            </a:r>
            <a:r>
              <a:rPr lang="en-US" sz="2400" dirty="0" err="1" smtClean="0"/>
              <a:t>Hypercementosis</a:t>
            </a:r>
            <a:r>
              <a:rPr lang="en-US" sz="2400" dirty="0" smtClean="0"/>
              <a:t> may interfere extraction of the affected teeth.</a:t>
            </a:r>
            <a:endParaRPr lang="en-US" sz="2400" dirty="0"/>
          </a:p>
        </p:txBody>
      </p:sp>
      <p:pic>
        <p:nvPicPr>
          <p:cNvPr id="3" name="Picture 2" descr="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8" y="1926304"/>
            <a:ext cx="7166468" cy="46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dre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2042983"/>
            <a:ext cx="7910275" cy="32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81221" cy="3002902"/>
          </a:xfrm>
        </p:spPr>
        <p:txBody>
          <a:bodyPr/>
          <a:lstStyle/>
          <a:p>
            <a:pPr algn="ctr"/>
            <a:r>
              <a:rPr lang="en-US" sz="3200" dirty="0" smtClean="0"/>
              <a:t>It usually affects maxillary premolars and mandibular first molars.</a:t>
            </a:r>
            <a:endParaRPr lang="en-US" sz="3200" dirty="0"/>
          </a:p>
        </p:txBody>
      </p:sp>
      <p:pic>
        <p:nvPicPr>
          <p:cNvPr id="3" name="Picture 2" descr="c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09" y="147704"/>
            <a:ext cx="4019107" cy="3129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7540"/>
            <a:ext cx="4761250" cy="3580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250" y="3491574"/>
            <a:ext cx="3629966" cy="29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8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Ankylosis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rare disorder characterized by fusion of a tooth to the surrounding </a:t>
            </a:r>
            <a:r>
              <a:rPr lang="en-US" dirty="0"/>
              <a:t>bone. </a:t>
            </a:r>
          </a:p>
        </p:txBody>
      </p:sp>
      <p:pic>
        <p:nvPicPr>
          <p:cNvPr id="4" name="Picture 3" descr="IMG_16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15" y="2390216"/>
            <a:ext cx="5936644" cy="44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2079735"/>
          </a:xfrm>
        </p:spPr>
        <p:txBody>
          <a:bodyPr/>
          <a:lstStyle/>
          <a:p>
            <a:r>
              <a:rPr lang="en-US" sz="3600" dirty="0" smtClean="0"/>
              <a:t>In tooth/ teeth with extensive </a:t>
            </a:r>
            <a:r>
              <a:rPr lang="en-US" sz="3600" dirty="0"/>
              <a:t>A</a:t>
            </a:r>
            <a:r>
              <a:rPr lang="en-US" sz="3600" dirty="0" smtClean="0"/>
              <a:t>nkylosis, we cannot see lamina </a:t>
            </a:r>
            <a:r>
              <a:rPr lang="en-US" sz="3600" dirty="0" err="1"/>
              <a:t>d</a:t>
            </a:r>
            <a:r>
              <a:rPr lang="en-US" sz="3600" dirty="0" err="1" smtClean="0"/>
              <a:t>ura</a:t>
            </a:r>
            <a:r>
              <a:rPr lang="en-US" sz="3600" dirty="0" smtClean="0"/>
              <a:t>. </a:t>
            </a:r>
            <a:br>
              <a:rPr lang="en-US" sz="3600" dirty="0" smtClean="0"/>
            </a:br>
            <a:r>
              <a:rPr lang="en-US" sz="3600" dirty="0" smtClean="0"/>
              <a:t>The yellow line shown in the picture below are periodontal ligament spaces.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7" y="2487806"/>
            <a:ext cx="6564556" cy="43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547"/>
            <a:ext cx="8455500" cy="49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4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114</TotalTime>
  <Words>162</Words>
  <Application>Microsoft Macintosh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Hypercementosis and Ankylosis</vt:lpstr>
      <vt:lpstr>Hypercementosis:</vt:lpstr>
      <vt:lpstr>It can be caused by local or systemic factors like occlusal trauma,  arthritis, calcinosis, etc.</vt:lpstr>
      <vt:lpstr>Clinically, it does not show signs or symptoms. Hypercementosis may interfere extraction of the affected teeth.</vt:lpstr>
      <vt:lpstr>PowerPoint Presentation</vt:lpstr>
      <vt:lpstr>It usually affects maxillary premolars and mandibular first molars.</vt:lpstr>
      <vt:lpstr>Ankylosis </vt:lpstr>
      <vt:lpstr>In tooth/ teeth with extensive Ankylosis, we cannot see lamina dura.  The yellow line shown in the picture below are periodontal ligament spaces.</vt:lpstr>
      <vt:lpstr>PowerPoint Presentation</vt:lpstr>
      <vt:lpstr>It can occur in both primary or permanent teeth.</vt:lpstr>
      <vt:lpstr>References: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Hypercementosis and Ankylosis</dc:title>
  <dc:creator>chodren ghale</dc:creator>
  <cp:lastModifiedBy>chodren ghale</cp:lastModifiedBy>
  <cp:revision>13</cp:revision>
  <dcterms:created xsi:type="dcterms:W3CDTF">2019-03-31T05:44:58Z</dcterms:created>
  <dcterms:modified xsi:type="dcterms:W3CDTF">2019-03-31T23:31:18Z</dcterms:modified>
</cp:coreProperties>
</file>