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F0FB-1D5A-6C4F-80E7-5F8E20C3C5AB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6705-E023-A44D-ADCB-3C5EE1F04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84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F0FB-1D5A-6C4F-80E7-5F8E20C3C5AB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6705-E023-A44D-ADCB-3C5EE1F04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2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F0FB-1D5A-6C4F-80E7-5F8E20C3C5AB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6705-E023-A44D-ADCB-3C5EE1F04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5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F0FB-1D5A-6C4F-80E7-5F8E20C3C5AB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6705-E023-A44D-ADCB-3C5EE1F04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4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F0FB-1D5A-6C4F-80E7-5F8E20C3C5AB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6705-E023-A44D-ADCB-3C5EE1F04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9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F0FB-1D5A-6C4F-80E7-5F8E20C3C5AB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6705-E023-A44D-ADCB-3C5EE1F04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94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F0FB-1D5A-6C4F-80E7-5F8E20C3C5AB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6705-E023-A44D-ADCB-3C5EE1F04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3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F0FB-1D5A-6C4F-80E7-5F8E20C3C5AB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6705-E023-A44D-ADCB-3C5EE1F04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0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F0FB-1D5A-6C4F-80E7-5F8E20C3C5AB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6705-E023-A44D-ADCB-3C5EE1F04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44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F0FB-1D5A-6C4F-80E7-5F8E20C3C5AB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6705-E023-A44D-ADCB-3C5EE1F04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6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F0FB-1D5A-6C4F-80E7-5F8E20C3C5AB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6705-E023-A44D-ADCB-3C5EE1F04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0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1F0FB-1D5A-6C4F-80E7-5F8E20C3C5AB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6705-E023-A44D-ADCB-3C5EE1F04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6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YMagicFX04_Screenshot_02-1920x1080-4696047c08361e29dbb11ffb0d6306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4433"/>
            <a:ext cx="7772400" cy="1595767"/>
          </a:xfrm>
        </p:spPr>
        <p:txBody>
          <a:bodyPr>
            <a:normAutofit/>
          </a:bodyPr>
          <a:lstStyle/>
          <a:p>
            <a:r>
              <a:rPr lang="en-US" sz="54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ritannic Bold"/>
                <a:cs typeface="Britannic Bold"/>
              </a:rPr>
              <a:t>Horizon</a:t>
            </a:r>
            <a:endParaRPr lang="en-US" sz="54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5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1468013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mple-black-and-grey-curves-simplicity-abstract-1920x1080-wallpaper968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69667"/>
          </a:xfrm>
          <a:prstGeom prst="rect">
            <a:avLst/>
          </a:prstGeom>
        </p:spPr>
      </p:pic>
      <p:pic>
        <p:nvPicPr>
          <p:cNvPr id="4" name="Picture 3" descr="magic-le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66" y="1"/>
            <a:ext cx="4900083" cy="706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14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mple-black-and-grey-curves-simplicity-abstract-1920x1080-wallpaper968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145006631219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044222"/>
            <a:ext cx="7543800" cy="46284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0833" y="6148917"/>
            <a:ext cx="6170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 example of what Magic leap glasses would look like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0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2106687-magicleap.1910x10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r="240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19918" y="6148917"/>
            <a:ext cx="356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r>
              <a:rPr lang="en-US" dirty="0" smtClean="0">
                <a:solidFill>
                  <a:srgbClr val="FFFFFF"/>
                </a:solidFill>
              </a:rPr>
              <a:t>A visual form Magic </a:t>
            </a:r>
            <a:r>
              <a:rPr lang="en-US" dirty="0">
                <a:solidFill>
                  <a:srgbClr val="FFFFFF"/>
                </a:solidFill>
              </a:rPr>
              <a:t>L</a:t>
            </a:r>
            <a:r>
              <a:rPr lang="en-US" dirty="0" smtClean="0">
                <a:solidFill>
                  <a:srgbClr val="FFFFFF"/>
                </a:solidFill>
              </a:rPr>
              <a:t>eap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80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2-19 at 7.59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270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    Using Magic Leap technology, the game Horizon was   	 thought of. Allowing players to use their magic in 			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battles against each other in open spaces.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25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gic-leap-promo-video-teases-augmented-reality-headset-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" r="560"/>
          <a:stretch>
            <a:fillRect/>
          </a:stretch>
        </p:blipFill>
        <p:spPr>
          <a:xfrm>
            <a:off x="0" y="-74084"/>
            <a:ext cx="9144000" cy="6932084"/>
          </a:xfrm>
        </p:spPr>
      </p:pic>
      <p:sp>
        <p:nvSpPr>
          <p:cNvPr id="5" name="TextBox 4"/>
          <p:cNvSpPr txBox="1"/>
          <p:nvPr/>
        </p:nvSpPr>
        <p:spPr>
          <a:xfrm>
            <a:off x="1883833" y="6275917"/>
            <a:ext cx="477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                          Choosing spells of your choice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7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xresdefaul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19111" y="6011333"/>
            <a:ext cx="536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             First person using Magic on Horizon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55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4-08-25_00017-100410301-ori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34556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41</Words>
  <Application>Microsoft Macintosh PowerPoint</Application>
  <PresentationFormat>On-screen Show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Horizon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</dc:title>
  <dc:creator>Catherine Fernandez</dc:creator>
  <cp:lastModifiedBy>Catherine Fernandez</cp:lastModifiedBy>
  <cp:revision>9</cp:revision>
  <dcterms:created xsi:type="dcterms:W3CDTF">2016-12-20T01:51:36Z</dcterms:created>
  <dcterms:modified xsi:type="dcterms:W3CDTF">2016-12-20T05:51:20Z</dcterms:modified>
</cp:coreProperties>
</file>