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0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5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0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4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8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1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7F5D1-F0A4-824E-B783-75D5073556D7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C62A-BF66-DD46-A5F1-7C455B2D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1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Switch Commands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2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Switch Default Gateway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switch# 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configure terminal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)# 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ip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default-gateway 192.168.11.254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Switch IP Address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switch# 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configure terminal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)# 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interface 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vlan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1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-if)# 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ip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add 192.168.11.254 255.255.255.0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1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VLAN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Manually designate ports as trunk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switch#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configure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terminal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)#</a:t>
            </a:r>
            <a:r>
              <a:rPr lang="en-US" sz="24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erface range fa0/8, fa0/23 – 25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-if)#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switchport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mode trunk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 smtClean="0"/>
          </a:p>
          <a:p>
            <a:r>
              <a:rPr lang="en-US" dirty="0" smtClean="0"/>
              <a:t>Manually designate ports as access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switch#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configure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terminal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)#</a:t>
            </a:r>
            <a:r>
              <a:rPr lang="en-US" sz="2400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range fa0/8, fa0/23 – 25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-if)#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switchport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mode access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or Removing </a:t>
            </a:r>
            <a:r>
              <a:rPr lang="en-US" dirty="0" smtClean="0"/>
              <a:t>VLANs </a:t>
            </a:r>
            <a:r>
              <a:rPr lang="en-US" dirty="0" smtClean="0"/>
              <a:t>from a trunk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027365"/>
              </p:ext>
            </p:extLst>
          </p:nvPr>
        </p:nvGraphicFramePr>
        <p:xfrm>
          <a:off x="924675" y="3521037"/>
          <a:ext cx="9986480" cy="2972231"/>
        </p:xfrm>
        <a:graphic>
          <a:graphicData uri="http://schemas.openxmlformats.org/drawingml/2006/table">
            <a:tbl>
              <a:tblPr/>
              <a:tblGrid>
                <a:gridCol w="958523"/>
                <a:gridCol w="9027957"/>
              </a:tblGrid>
              <a:tr h="479583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add</a:t>
                      </a:r>
                      <a:endParaRPr lang="en-US" sz="1400">
                        <a:effectLst/>
                      </a:endParaRP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Specifies the VLANs to be added to the current list.</a:t>
                      </a: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83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except</a:t>
                      </a:r>
                      <a:endParaRPr lang="en-US" sz="1400">
                        <a:effectLst/>
                      </a:endParaRP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Specifies all VLANs to be added to the current list, except the specified VLANs.</a:t>
                      </a: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83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remove</a:t>
                      </a:r>
                      <a:endParaRPr lang="en-US" sz="1400">
                        <a:effectLst/>
                      </a:endParaRP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Specifies the VLANs to be removed from the current list.</a:t>
                      </a: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403"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vlan_list</a:t>
                      </a:r>
                      <a:endParaRPr lang="en-US" sz="1400">
                        <a:effectLst/>
                      </a:endParaRP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VLAN IDs of the allowed VLANs when the interface is in trunking mode. The range is from 1 to 4094, except for the VLANs reserved for internal use.</a:t>
                      </a:r>
                    </a:p>
                    <a:p>
                      <a:pPr algn="l"/>
                      <a:r>
                        <a:rPr lang="en-US" sz="1400">
                          <a:effectLst/>
                        </a:rPr>
                        <a:t>Use a hyphen (-) to separate the beginning and ending IDs of a range of VLAN IDs; for example, 70-100.</a:t>
                      </a:r>
                    </a:p>
                    <a:p>
                      <a:pPr algn="l"/>
                      <a:r>
                        <a:rPr lang="en-US" sz="1400">
                          <a:effectLst/>
                        </a:rPr>
                        <a:t>Use a comma (,) to separate individual VLAN IDs and ranges of VLAN IDs; for example, 20,70-100,142.</a:t>
                      </a: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34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all</a:t>
                      </a:r>
                      <a:endParaRPr lang="en-US" sz="1400">
                        <a:effectLst/>
                      </a:endParaRP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Specifies all VLANs to be added to the current list.</a:t>
                      </a: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3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none</a:t>
                      </a:r>
                      <a:endParaRPr lang="en-US" sz="1400">
                        <a:effectLst/>
                      </a:endParaRP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Specifies that no VLANs be added to the current list.</a:t>
                      </a:r>
                    </a:p>
                  </a:txBody>
                  <a:tcPr marL="29243" marR="29243" marT="29243" marB="292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391107"/>
            <a:ext cx="10638034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66CC"/>
                </a:solidFill>
                <a:effectLst/>
                <a:ea typeface="helvetica" charset="0"/>
              </a:rPr>
              <a:t>switchport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66CC"/>
                </a:solidFill>
                <a:effectLst/>
                <a:ea typeface="helvetica" charset="0"/>
              </a:rPr>
              <a:t> trunk allowed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66CC"/>
                </a:solidFill>
                <a:effectLst/>
                <a:ea typeface="helvetica" charset="0"/>
              </a:rPr>
              <a:t>vlan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rgbClr val="0066CC"/>
              </a:solidFill>
              <a:effectLst/>
              <a:ea typeface="helvetic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effectLst/>
              </a:rPr>
              <a:t>To configure the allowed VLANs for a virtual Ethernet interface, use the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switchport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trunk allowed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vlan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command. To remove the configuration, use the no form of this command</a:t>
            </a:r>
            <a:r>
              <a:rPr kumimoji="0" lang="en-US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switchport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 trunk allowed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vlan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 {{ add | except | remove } 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vlan_list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 | all | none 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no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switchport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 trunk allowed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  <a:ea typeface="Courier New" charset="0"/>
                <a:cs typeface="Courier New" charset="0"/>
              </a:rPr>
              <a:t>vlan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rgbClr val="0066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rgbClr val="0066CC"/>
                </a:solidFill>
                <a:effectLst/>
              </a:rPr>
              <a:t>Syntax </a:t>
            </a: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</a:rPr>
              <a:t>Description</a:t>
            </a:r>
            <a:endParaRPr kumimoji="0" lang="en-US" altLang="en-US" i="0" u="none" strike="noStrike" cap="none" normalizeH="0" baseline="0" dirty="0">
              <a:ln>
                <a:noFill/>
              </a:ln>
              <a:solidFill>
                <a:srgbClr val="0066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216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or Removing VLANs from a trunk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Creating a list of allowed VLANs for a given trunk port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switch#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conf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t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)#</a:t>
            </a:r>
            <a:r>
              <a:rPr lang="en-US" sz="2400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gi0/1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-if)#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switchport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mode trunk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-if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)#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switchport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trunk allowed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vlan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5-15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 smtClean="0"/>
          </a:p>
          <a:p>
            <a:r>
              <a:rPr lang="en-US" dirty="0" smtClean="0"/>
              <a:t>Removing a VLAN from the list given trunk port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switch#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configure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terminal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)#</a:t>
            </a:r>
            <a:r>
              <a:rPr lang="en-US" sz="2400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gi0/1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switch(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config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-if)#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switchport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trunk allowed 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vlan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remove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latin typeface="Courier New" charset="0"/>
                <a:ea typeface="Courier New" charset="0"/>
                <a:cs typeface="Courier New" charset="0"/>
              </a:rPr>
              <a:t>show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run</a:t>
            </a:r>
          </a:p>
          <a:p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show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vlan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show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trunk</a:t>
            </a:r>
          </a:p>
          <a:p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show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route</a:t>
            </a:r>
          </a:p>
          <a:p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show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brief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6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292</Words>
  <Application>Microsoft Macintosh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Courier New</vt:lpstr>
      <vt:lpstr>helvetica</vt:lpstr>
      <vt:lpstr>Arial</vt:lpstr>
      <vt:lpstr>Office Theme</vt:lpstr>
      <vt:lpstr>Switch Commands</vt:lpstr>
      <vt:lpstr>Basic configuration</vt:lpstr>
      <vt:lpstr>VLAN Configuration</vt:lpstr>
      <vt:lpstr>Adding or Removing VLANs from a trunk</vt:lpstr>
      <vt:lpstr>Adding or Removing VLANs from a trunk </vt:lpstr>
      <vt:lpstr>Other commands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 Commands</dc:title>
  <dc:creator>Ben Mendoza</dc:creator>
  <cp:lastModifiedBy>Ben Mendoza</cp:lastModifiedBy>
  <cp:revision>4</cp:revision>
  <dcterms:created xsi:type="dcterms:W3CDTF">2017-04-26T17:34:57Z</dcterms:created>
  <dcterms:modified xsi:type="dcterms:W3CDTF">2017-04-26T18:32:24Z</dcterms:modified>
</cp:coreProperties>
</file>