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2" r:id="rId7"/>
    <p:sldId id="273" r:id="rId8"/>
    <p:sldId id="271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86477" autoAdjust="0"/>
  </p:normalViewPr>
  <p:slideViewPr>
    <p:cSldViewPr>
      <p:cViewPr varScale="1">
        <p:scale>
          <a:sx n="62" d="100"/>
          <a:sy n="62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953000"/>
            <a:ext cx="6934200" cy="1219200"/>
          </a:xfrm>
        </p:spPr>
        <p:txBody>
          <a:bodyPr>
            <a:normAutofit/>
          </a:bodyPr>
          <a:lstStyle/>
          <a:p>
            <a:r>
              <a:rPr lang="en-US" b="1" i="1" dirty="0"/>
              <a:t>Seeing The World As The Shell Sees It</a:t>
            </a:r>
            <a:endParaRPr lang="en-US" sz="2800" b="1" i="1" dirty="0"/>
          </a:p>
          <a:p>
            <a:r>
              <a:rPr lang="en-US" sz="1600" dirty="0"/>
              <a:t>Prepared by Dr. Reyes, New York City College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4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Single quotes </a:t>
            </a:r>
            <a:r>
              <a:rPr lang="en-US" dirty="0"/>
              <a:t>– used to suppress </a:t>
            </a:r>
            <a:r>
              <a:rPr lang="en-US" i="1" dirty="0"/>
              <a:t>all </a:t>
            </a:r>
            <a:r>
              <a:rPr lang="en-US" dirty="0"/>
              <a:t>expansions</a:t>
            </a:r>
          </a:p>
          <a:p>
            <a:r>
              <a:rPr lang="en-US" dirty="0"/>
              <a:t>Example double vs. single quotes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19400"/>
            <a:ext cx="8657240" cy="101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9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Escape character </a:t>
            </a:r>
            <a:r>
              <a:rPr lang="en-US" dirty="0"/>
              <a:t>– use the backslash “\” before “$”, “!”, “&amp;”, “ ”, and </a:t>
            </a:r>
            <a:r>
              <a:rPr lang="en-US"/>
              <a:t>other characters </a:t>
            </a:r>
            <a:r>
              <a:rPr lang="en-US" dirty="0"/>
              <a:t>with </a:t>
            </a:r>
            <a:r>
              <a:rPr lang="en-US"/>
              <a:t>special meaning.</a:t>
            </a:r>
            <a:endParaRPr lang="en-US" dirty="0"/>
          </a:p>
          <a:p>
            <a:r>
              <a:rPr lang="en-US" dirty="0"/>
              <a:t>Other escape sequences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12828"/>
            <a:ext cx="7162800" cy="274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7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30680"/>
            <a:ext cx="8229600" cy="4525963"/>
          </a:xfrm>
        </p:spPr>
        <p:txBody>
          <a:bodyPr/>
          <a:lstStyle/>
          <a:p>
            <a:r>
              <a:rPr lang="en-US" b="1" i="1" dirty="0"/>
              <a:t>echo </a:t>
            </a:r>
            <a:r>
              <a:rPr lang="en-US" dirty="0"/>
              <a:t>– command that displays a line of text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echo </a:t>
            </a:r>
            <a:r>
              <a:rPr lang="en-US" dirty="0"/>
              <a:t>can be combined with wildcards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38400"/>
            <a:ext cx="5715000" cy="7907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4188003"/>
            <a:ext cx="8364363" cy="84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04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 Expansions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33600"/>
            <a:ext cx="6255827" cy="838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459480"/>
            <a:ext cx="792480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35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Tilde Expansion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057400"/>
            <a:ext cx="4343400" cy="88127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810000"/>
            <a:ext cx="509336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8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600200"/>
            <a:ext cx="8229600" cy="4525963"/>
          </a:xfrm>
        </p:spPr>
        <p:txBody>
          <a:bodyPr/>
          <a:lstStyle/>
          <a:p>
            <a:r>
              <a:rPr lang="en-US" dirty="0"/>
              <a:t>Uses the form $((</a:t>
            </a:r>
            <a:r>
              <a:rPr lang="en-US" i="1" dirty="0"/>
              <a:t>expression</a:t>
            </a:r>
            <a:r>
              <a:rPr lang="en-US" dirty="0"/>
              <a:t>))</a:t>
            </a:r>
          </a:p>
          <a:p>
            <a:r>
              <a:rPr lang="en-US" dirty="0"/>
              <a:t>Operators supported: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33" y="2670489"/>
            <a:ext cx="7425934" cy="342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6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4633325" cy="685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24200"/>
            <a:ext cx="547045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2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Brace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create multiple text strings from a pattern containing braces.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3019399"/>
            <a:ext cx="5827775" cy="6382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4038600"/>
            <a:ext cx="6272554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5105400"/>
            <a:ext cx="770205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0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1600200"/>
            <a:ext cx="8229600" cy="4525963"/>
          </a:xfrm>
        </p:spPr>
        <p:txBody>
          <a:bodyPr/>
          <a:lstStyle/>
          <a:p>
            <a:r>
              <a:rPr lang="en-US" dirty="0"/>
              <a:t>Given a variable, place a $ to retrieve its value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667000"/>
            <a:ext cx="4097214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1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Double quotes </a:t>
            </a:r>
            <a:r>
              <a:rPr lang="en-US" dirty="0"/>
              <a:t>– when used, all the special characters used by the shell lose their special meaning and are treated as ordinary characters except for “$”, “\” (backslash), and “`” (backquote).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62400"/>
            <a:ext cx="7045378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306190"/>
            <a:ext cx="5596756" cy="63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74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3455</TotalTime>
  <Words>171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Courier New</vt:lpstr>
      <vt:lpstr>Palatino Linotype</vt:lpstr>
      <vt:lpstr>Executive</vt:lpstr>
      <vt:lpstr>The Linux Command Line Chapter 7</vt:lpstr>
      <vt:lpstr>Expansion</vt:lpstr>
      <vt:lpstr>Pathname Expansions</vt:lpstr>
      <vt:lpstr>Tilde Expansion</vt:lpstr>
      <vt:lpstr>Arithmetic Expansion</vt:lpstr>
      <vt:lpstr>Examples</vt:lpstr>
      <vt:lpstr>Brace Expansion</vt:lpstr>
      <vt:lpstr>Parameter Expansion</vt:lpstr>
      <vt:lpstr>Double Quotes</vt:lpstr>
      <vt:lpstr>Single Quotes</vt:lpstr>
      <vt:lpstr>Escape Characters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93</cp:revision>
  <dcterms:created xsi:type="dcterms:W3CDTF">2006-08-16T00:00:00Z</dcterms:created>
  <dcterms:modified xsi:type="dcterms:W3CDTF">2019-10-30T18:12:25Z</dcterms:modified>
</cp:coreProperties>
</file>