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4" r:id="rId2"/>
    <p:sldId id="265" r:id="rId3"/>
    <p:sldId id="269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02" autoAdjust="0"/>
    <p:restoredTop sz="86477" autoAdjust="0"/>
  </p:normalViewPr>
  <p:slideViewPr>
    <p:cSldViewPr>
      <p:cViewPr varScale="1">
        <p:scale>
          <a:sx n="63" d="100"/>
          <a:sy n="63" d="100"/>
        </p:scale>
        <p:origin x="17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1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F097D-24AD-4E30-9683-917C687C26EC}" type="datetimeFigureOut">
              <a:rPr lang="en-US" smtClean="0"/>
              <a:t>06-Sep-18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F7285-0CC6-4561-A3A6-16537DF0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82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F7285-0CC6-4561-A3A6-16537DF0C3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8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06-Sep-18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Linux Command Line Chapter 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953000"/>
            <a:ext cx="6934200" cy="1219200"/>
          </a:xfrm>
        </p:spPr>
        <p:txBody>
          <a:bodyPr>
            <a:normAutofit/>
          </a:bodyPr>
          <a:lstStyle/>
          <a:p>
            <a:r>
              <a:rPr lang="en-US" b="1" i="1" dirty="0"/>
              <a:t>Package Management</a:t>
            </a:r>
            <a:endParaRPr lang="en-US" sz="2800" b="1" i="1" dirty="0"/>
          </a:p>
          <a:p>
            <a:r>
              <a:rPr lang="en-US" sz="1600" dirty="0"/>
              <a:t>Prepared by Dr. Reyes, New York City College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2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Package Management</a:t>
            </a:r>
            <a:r>
              <a:rPr lang="en-US" dirty="0"/>
              <a:t> - a method of installing and maintaining software on the system.</a:t>
            </a:r>
          </a:p>
          <a:p>
            <a:r>
              <a:rPr lang="en-US" dirty="0"/>
              <a:t>Today there are many graphical tools for package management.</a:t>
            </a:r>
          </a:p>
          <a:p>
            <a:r>
              <a:rPr lang="en-US" dirty="0"/>
              <a:t>It’s still very important to know the commands for package management.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44395" y="4267200"/>
            <a:ext cx="8057645" cy="1600200"/>
            <a:chOff x="644395" y="4267200"/>
            <a:chExt cx="8057645" cy="16002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395" y="4267200"/>
              <a:ext cx="8057645" cy="1600200"/>
            </a:xfrm>
            <a:prstGeom prst="rect">
              <a:avLst/>
            </a:prstGeom>
          </p:spPr>
        </p:pic>
        <p:sp>
          <p:nvSpPr>
            <p:cNvPr id="5" name="Circle: Hollow 4"/>
            <p:cNvSpPr/>
            <p:nvPr/>
          </p:nvSpPr>
          <p:spPr>
            <a:xfrm>
              <a:off x="644395" y="5029200"/>
              <a:ext cx="2479805" cy="381000"/>
            </a:xfrm>
            <a:prstGeom prst="donut">
              <a:avLst>
                <a:gd name="adj" fmla="val 9855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769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FCC2-38CA-4715-A185-762F52E85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Package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EC0A8-EFA1-4D64-B08A-9E28E8680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/>
          <a:lstStyle/>
          <a:p>
            <a:r>
              <a:rPr lang="en-US" dirty="0"/>
              <a:t>Package search commands</a:t>
            </a:r>
          </a:p>
        </p:txBody>
      </p:sp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7BAC28F5-8A1B-4074-9CEF-539DD44AFA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209800"/>
            <a:ext cx="7467603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3B4D54-DB03-4E53-A9CE-582A7A71A6CE}"/>
              </a:ext>
            </a:extLst>
          </p:cNvPr>
          <p:cNvSpPr txBox="1"/>
          <p:nvPr/>
        </p:nvSpPr>
        <p:spPr>
          <a:xfrm>
            <a:off x="457200" y="4191000"/>
            <a:ext cx="8077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Example</a:t>
            </a:r>
            <a:endParaRPr lang="en-US" dirty="0"/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apt-cache search emacs</a:t>
            </a:r>
          </a:p>
        </p:txBody>
      </p:sp>
    </p:spTree>
    <p:extLst>
      <p:ext uri="{BB962C8B-B14F-4D97-AF65-F5344CB8AC3E}">
        <p14:creationId xmlns:p14="http://schemas.microsoft.com/office/powerpoint/2010/main" val="124276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Installation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Package Installation Commands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33600"/>
            <a:ext cx="6396275" cy="1371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401284"/>
            <a:ext cx="6620570" cy="551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75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Package Removal Commands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133600"/>
            <a:ext cx="5867400" cy="101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923802"/>
            <a:ext cx="4558292" cy="64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5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Upgrade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Package Upgrade Commands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09800"/>
            <a:ext cx="6941634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962400"/>
            <a:ext cx="5031738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813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3591</TotalTime>
  <Words>84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Palatino Linotype</vt:lpstr>
      <vt:lpstr>Executive</vt:lpstr>
      <vt:lpstr>The Linux Command Line Chapter 14</vt:lpstr>
      <vt:lpstr>Package Management</vt:lpstr>
      <vt:lpstr>Finding a Package</vt:lpstr>
      <vt:lpstr>Installation Commands</vt:lpstr>
      <vt:lpstr>Removal Commands</vt:lpstr>
      <vt:lpstr>Upgrade Commands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EMT 2390L Lecture 1</dc:title>
  <dc:creator>José Reyes Álamo</dc:creator>
  <cp:lastModifiedBy>José Reyes</cp:lastModifiedBy>
  <cp:revision>107</cp:revision>
  <dcterms:created xsi:type="dcterms:W3CDTF">2006-08-16T00:00:00Z</dcterms:created>
  <dcterms:modified xsi:type="dcterms:W3CDTF">2018-09-06T19:10:00Z</dcterms:modified>
</cp:coreProperties>
</file>