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1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02" autoAdjust="0"/>
    <p:restoredTop sz="86477" autoAdjust="0"/>
  </p:normalViewPr>
  <p:slideViewPr>
    <p:cSldViewPr>
      <p:cViewPr varScale="1">
        <p:scale>
          <a:sx n="63" d="100"/>
          <a:sy n="63" d="100"/>
        </p:scale>
        <p:origin x="17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1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21-Nov-16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Linux Command Line Chapter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953000"/>
            <a:ext cx="6934200" cy="1219200"/>
          </a:xfrm>
        </p:spPr>
        <p:txBody>
          <a:bodyPr>
            <a:normAutofit/>
          </a:bodyPr>
          <a:lstStyle/>
          <a:p>
            <a:r>
              <a:rPr lang="en-US" b="1" i="1"/>
              <a:t>Searching for Files</a:t>
            </a:r>
            <a:endParaRPr lang="en-US" sz="2800" b="1" i="1" dirty="0"/>
          </a:p>
          <a:p>
            <a:r>
              <a:rPr lang="en-US" sz="1600" dirty="0"/>
              <a:t>Prepared by Dr. Reyes, New York City College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2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locate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locate</a:t>
            </a:r>
            <a:r>
              <a:rPr lang="en-US" dirty="0"/>
              <a:t> – command that </a:t>
            </a:r>
            <a:r>
              <a:rPr lang="en-US" dirty="0"/>
              <a:t>performs a rapid database search of pathnames, and outputs every name that matches a given substring.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00400"/>
            <a:ext cx="4082285" cy="3770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3" y="3537978"/>
            <a:ext cx="4082282" cy="12480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45004"/>
            <a:ext cx="4949624" cy="128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1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find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find</a:t>
            </a:r>
            <a:r>
              <a:rPr lang="en-US" dirty="0"/>
              <a:t> – command used to </a:t>
            </a:r>
            <a:r>
              <a:rPr lang="en-US" dirty="0"/>
              <a:t>search a given directory (and its subdirectories) for files based on a variety of attributes.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3215640"/>
            <a:ext cx="5388433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26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b="1" i="1" dirty="0"/>
              <a:t>–type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-type </a:t>
            </a:r>
            <a:r>
              <a:rPr lang="en-US" dirty="0"/>
              <a:t>– used to perform a test and return certain file types according to the following table:</a:t>
            </a:r>
          </a:p>
          <a:p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590800"/>
            <a:ext cx="529341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0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using </a:t>
            </a:r>
            <a:r>
              <a:rPr lang="en-US" b="1" i="1" dirty="0"/>
              <a:t>-type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that only look at directories: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that only look at regular files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09800"/>
            <a:ext cx="5571064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3963110"/>
            <a:ext cx="5571065" cy="64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1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find -size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-size – an option that allows you to search for files based on their size according to the following table: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62200"/>
            <a:ext cx="6324600" cy="26302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51757"/>
            <a:ext cx="7119937" cy="59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44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tests supported by </a:t>
            </a:r>
            <a:r>
              <a:rPr lang="en-US" b="1" i="1" dirty="0"/>
              <a:t>find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600200"/>
            <a:ext cx="6186211" cy="4191000"/>
          </a:xfrm>
        </p:spPr>
      </p:pic>
      <p:sp>
        <p:nvSpPr>
          <p:cNvPr id="5" name="TextBox 4"/>
          <p:cNvSpPr txBox="1"/>
          <p:nvPr/>
        </p:nvSpPr>
        <p:spPr>
          <a:xfrm>
            <a:off x="6795811" y="5486400"/>
            <a:ext cx="1676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94573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2399"/>
            <a:ext cx="6858000" cy="6713205"/>
          </a:xfrm>
        </p:spPr>
      </p:pic>
    </p:spTree>
    <p:extLst>
      <p:ext uri="{BB962C8B-B14F-4D97-AF65-F5344CB8AC3E}">
        <p14:creationId xmlns:p14="http://schemas.microsoft.com/office/powerpoint/2010/main" val="403975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find </a:t>
            </a:r>
            <a:r>
              <a:rPr lang="en-US" dirty="0"/>
              <a:t>Logical Operators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30680"/>
            <a:ext cx="6553200" cy="4908526"/>
          </a:xfrm>
        </p:spPr>
      </p:pic>
    </p:spTree>
    <p:extLst>
      <p:ext uri="{BB962C8B-B14F-4D97-AF65-F5344CB8AC3E}">
        <p14:creationId xmlns:p14="http://schemas.microsoft.com/office/powerpoint/2010/main" val="1134194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3528</TotalTime>
  <Words>152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Palatino Linotype</vt:lpstr>
      <vt:lpstr>Executive</vt:lpstr>
      <vt:lpstr>The Linux Command Line Chapter 17</vt:lpstr>
      <vt:lpstr>locate Command</vt:lpstr>
      <vt:lpstr>find Command</vt:lpstr>
      <vt:lpstr>Using –type </vt:lpstr>
      <vt:lpstr>Examples using -type</vt:lpstr>
      <vt:lpstr>find -size</vt:lpstr>
      <vt:lpstr>Other tests supported by find</vt:lpstr>
      <vt:lpstr>PowerPoint Presentation</vt:lpstr>
      <vt:lpstr>find Logical Operators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111</cp:revision>
  <dcterms:created xsi:type="dcterms:W3CDTF">2006-08-16T00:00:00Z</dcterms:created>
  <dcterms:modified xsi:type="dcterms:W3CDTF">2016-11-21T22:57:03Z</dcterms:modified>
</cp:coreProperties>
</file>