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9" r:id="rId4"/>
    <p:sldId id="270" r:id="rId5"/>
    <p:sldId id="273" r:id="rId6"/>
    <p:sldId id="271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86477" autoAdjust="0"/>
  </p:normalViewPr>
  <p:slideViewPr>
    <p:cSldViewPr>
      <p:cViewPr varScale="1">
        <p:scale>
          <a:sx n="63" d="100"/>
          <a:sy n="63" d="100"/>
        </p:scale>
        <p:origin x="14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22-Nov-16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22-Nov-16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22-Nov-16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22-Nov-16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22-Nov-16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Linux Command Line Chapter 10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953000"/>
            <a:ext cx="6934200" cy="1219200"/>
          </a:xfrm>
        </p:spPr>
        <p:txBody>
          <a:bodyPr>
            <a:normAutofit/>
          </a:bodyPr>
          <a:lstStyle/>
          <a:p>
            <a:r>
              <a:rPr lang="en-US" b="1" i="1" dirty="0"/>
              <a:t>Processes</a:t>
            </a:r>
            <a:endParaRPr lang="en-US" sz="2800" b="1" i="1" dirty="0"/>
          </a:p>
          <a:p>
            <a:r>
              <a:rPr lang="en-US" sz="1600" dirty="0"/>
              <a:t>Prepared by Dr. Reyes, New York City College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48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/>
              <a:t>When the system starts, the kernel executes the </a:t>
            </a:r>
            <a:r>
              <a:rPr lang="en-US" b="1" i="1" dirty="0" err="1"/>
              <a:t>init</a:t>
            </a:r>
            <a:r>
              <a:rPr lang="en-US" i="1" dirty="0"/>
              <a:t> </a:t>
            </a:r>
            <a:r>
              <a:rPr lang="en-US" dirty="0"/>
              <a:t>program</a:t>
            </a:r>
          </a:p>
          <a:p>
            <a:r>
              <a:rPr lang="en-US" b="1" i="1" dirty="0" err="1"/>
              <a:t>init</a:t>
            </a:r>
            <a:r>
              <a:rPr lang="en-US" i="1" dirty="0"/>
              <a:t> </a:t>
            </a:r>
            <a:r>
              <a:rPr lang="en-US" dirty="0"/>
              <a:t>runs several shell scripts that start the services</a:t>
            </a:r>
          </a:p>
          <a:p>
            <a:r>
              <a:rPr lang="en-US" dirty="0"/>
              <a:t>When a program launch another program, these are know as </a:t>
            </a:r>
            <a:r>
              <a:rPr lang="en-US" b="1" i="1" dirty="0"/>
              <a:t>parent </a:t>
            </a:r>
            <a:r>
              <a:rPr lang="en-US" b="1" dirty="0"/>
              <a:t>process </a:t>
            </a:r>
            <a:r>
              <a:rPr lang="en-US" dirty="0"/>
              <a:t>and </a:t>
            </a:r>
            <a:r>
              <a:rPr lang="en-US" b="1" i="1" dirty="0"/>
              <a:t>child </a:t>
            </a:r>
            <a:r>
              <a:rPr lang="en-US" b="1" dirty="0"/>
              <a:t>process </a:t>
            </a:r>
            <a:r>
              <a:rPr lang="en-US" dirty="0"/>
              <a:t>respectively.</a:t>
            </a:r>
          </a:p>
          <a:p>
            <a:r>
              <a:rPr lang="en-US" dirty="0"/>
              <a:t>Each process is assigned a process ID (PID)</a:t>
            </a:r>
          </a:p>
        </p:txBody>
      </p:sp>
    </p:spTree>
    <p:extLst>
      <p:ext uri="{BB962C8B-B14F-4D97-AF65-F5344CB8AC3E}">
        <p14:creationId xmlns:p14="http://schemas.microsoft.com/office/powerpoint/2010/main" val="343250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b="1" i="1" dirty="0" err="1"/>
              <a:t>ps</a:t>
            </a:r>
            <a:r>
              <a:rPr lang="en-US" dirty="0"/>
              <a:t> – command used to view a snapshot of the processes</a:t>
            </a:r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r>
              <a:rPr lang="en-US" b="1" i="1" dirty="0"/>
              <a:t>top</a:t>
            </a:r>
            <a:r>
              <a:rPr lang="en-US" dirty="0"/>
              <a:t> – command used to view process dynamically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413522"/>
            <a:ext cx="3886200" cy="10412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077978"/>
            <a:ext cx="7616523" cy="380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8" y="4439763"/>
            <a:ext cx="7616523" cy="229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88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&amp; </a:t>
            </a:r>
            <a:r>
              <a:rPr lang="en-US" dirty="0"/>
              <a:t>- used after the process name to send it to the background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i="1" dirty="0"/>
              <a:t>jobs </a:t>
            </a:r>
            <a:r>
              <a:rPr lang="en-US" dirty="0"/>
              <a:t>– command used to list the jobs that have been launched from our terminal.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514600"/>
            <a:ext cx="4603374" cy="990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" y="4714820"/>
            <a:ext cx="6658164" cy="84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86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fg</a:t>
            </a:r>
            <a:r>
              <a:rPr lang="en-US" dirty="0"/>
              <a:t> – command used to return a process to the foreground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terminate a process use </a:t>
            </a:r>
            <a:r>
              <a:rPr lang="en-US" b="1" i="1" dirty="0" err="1"/>
              <a:t>Ctrl+C</a:t>
            </a:r>
            <a:endParaRPr lang="en-US" b="1" i="1" dirty="0"/>
          </a:p>
          <a:p>
            <a:r>
              <a:rPr lang="en-US" dirty="0"/>
              <a:t>To stop a process without terminating it use </a:t>
            </a:r>
            <a:r>
              <a:rPr lang="en-US" b="1" dirty="0" err="1"/>
              <a:t>Ctrl+Z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2514600"/>
            <a:ext cx="556804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532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kill </a:t>
            </a:r>
            <a:r>
              <a:rPr lang="en-US" dirty="0"/>
              <a:t>– command used to kill a process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i="1" dirty="0" err="1"/>
              <a:t>killall</a:t>
            </a:r>
            <a:r>
              <a:rPr lang="en-US" dirty="0"/>
              <a:t> – command used to send signals to multiple processes matching a specified program or username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80101"/>
            <a:ext cx="5273902" cy="11887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572000"/>
            <a:ext cx="5562600" cy="175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426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a Process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Execute the following commands</a:t>
            </a:r>
          </a:p>
          <a:p>
            <a:pPr lvl="1"/>
            <a:r>
              <a:rPr lang="en-US" dirty="0" err="1"/>
              <a:t>xlogo</a:t>
            </a:r>
            <a:endParaRPr lang="en-US" dirty="0"/>
          </a:p>
          <a:p>
            <a:pPr lvl="1"/>
            <a:r>
              <a:rPr lang="en-US" dirty="0"/>
              <a:t>Ctrl + C</a:t>
            </a:r>
          </a:p>
          <a:p>
            <a:pPr lvl="1"/>
            <a:r>
              <a:rPr lang="en-US" dirty="0" err="1"/>
              <a:t>xlogo</a:t>
            </a:r>
            <a:r>
              <a:rPr lang="en-US" dirty="0"/>
              <a:t> &amp;</a:t>
            </a:r>
          </a:p>
          <a:p>
            <a:pPr lvl="1"/>
            <a:r>
              <a:rPr lang="en-US" dirty="0" err="1"/>
              <a:t>ps</a:t>
            </a:r>
            <a:endParaRPr lang="en-US" dirty="0"/>
          </a:p>
          <a:p>
            <a:pPr lvl="1"/>
            <a:r>
              <a:rPr lang="en-US" dirty="0"/>
              <a:t>jobs</a:t>
            </a:r>
          </a:p>
          <a:p>
            <a:pPr lvl="1"/>
            <a:r>
              <a:rPr lang="en-US" dirty="0" err="1"/>
              <a:t>fg</a:t>
            </a:r>
            <a:r>
              <a:rPr lang="en-US" dirty="0"/>
              <a:t> %1</a:t>
            </a:r>
          </a:p>
          <a:p>
            <a:pPr lvl="1"/>
            <a:r>
              <a:rPr lang="en-US" dirty="0"/>
              <a:t>Ctrl + Z</a:t>
            </a:r>
          </a:p>
          <a:p>
            <a:pPr lvl="1"/>
            <a:r>
              <a:rPr lang="en-US" dirty="0" err="1"/>
              <a:t>ps</a:t>
            </a:r>
            <a:r>
              <a:rPr lang="en-US" dirty="0"/>
              <a:t> (Check the PID of </a:t>
            </a:r>
            <a:r>
              <a:rPr lang="en-US" dirty="0" err="1"/>
              <a:t>xlogo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kill PID (where PID is the Process ID of </a:t>
            </a:r>
            <a:r>
              <a:rPr lang="en-US" dirty="0" err="1"/>
              <a:t>xlogo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xlogo</a:t>
            </a:r>
            <a:r>
              <a:rPr lang="en-US" dirty="0"/>
              <a:t> &amp;</a:t>
            </a:r>
          </a:p>
          <a:p>
            <a:pPr lvl="1"/>
            <a:r>
              <a:rPr lang="en-US" dirty="0" err="1"/>
              <a:t>xlogo</a:t>
            </a:r>
            <a:r>
              <a:rPr lang="en-US" dirty="0"/>
              <a:t> &amp;</a:t>
            </a:r>
          </a:p>
          <a:p>
            <a:pPr lvl="1"/>
            <a:r>
              <a:rPr lang="en-US" dirty="0" err="1"/>
              <a:t>kiallall</a:t>
            </a:r>
            <a:r>
              <a:rPr lang="en-US" dirty="0"/>
              <a:t> </a:t>
            </a:r>
            <a:r>
              <a:rPr lang="en-US" dirty="0" err="1"/>
              <a:t>xlogo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505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3471</TotalTime>
  <Words>226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Courier New</vt:lpstr>
      <vt:lpstr>Palatino Linotype</vt:lpstr>
      <vt:lpstr>Executive</vt:lpstr>
      <vt:lpstr>The Linux Command Line Chapter 10</vt:lpstr>
      <vt:lpstr>Processes</vt:lpstr>
      <vt:lpstr>Processes Commands</vt:lpstr>
      <vt:lpstr>Processes Commands</vt:lpstr>
      <vt:lpstr>Processes Commands</vt:lpstr>
      <vt:lpstr>Processes Commands</vt:lpstr>
      <vt:lpstr>Controlling a Process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EMT 2390L Lecture 1</dc:title>
  <dc:creator>José Reyes Álamo</dc:creator>
  <cp:lastModifiedBy>José Reyes</cp:lastModifiedBy>
  <cp:revision>109</cp:revision>
  <dcterms:created xsi:type="dcterms:W3CDTF">2006-08-16T00:00:00Z</dcterms:created>
  <dcterms:modified xsi:type="dcterms:W3CDTF">2016-11-23T03:46:13Z</dcterms:modified>
</cp:coreProperties>
</file>