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1" r:id="rId2"/>
    <p:sldId id="262" r:id="rId3"/>
    <p:sldId id="263" r:id="rId4"/>
    <p:sldId id="264" r:id="rId5"/>
    <p:sldId id="260" r:id="rId6"/>
    <p:sldId id="265" r:id="rId7"/>
    <p:sldId id="256" r:id="rId8"/>
    <p:sldId id="257" r:id="rId9"/>
    <p:sldId id="258" r:id="rId10"/>
    <p:sldId id="25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81" autoAdjust="0"/>
  </p:normalViewPr>
  <p:slideViewPr>
    <p:cSldViewPr snapToGrid="0" snapToObjects="1">
      <p:cViewPr varScale="1">
        <p:scale>
          <a:sx n="77" d="100"/>
          <a:sy n="77" d="100"/>
        </p:scale>
        <p:origin x="-3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1B998-0864-D842-BE8F-6863101C1F51}"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1B998-0864-D842-BE8F-6863101C1F51}"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1B998-0864-D842-BE8F-6863101C1F51}"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1B998-0864-D842-BE8F-6863101C1F51}"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1B998-0864-D842-BE8F-6863101C1F51}"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1B998-0864-D842-BE8F-6863101C1F51}" type="datetimeFigureOut">
              <a:rPr lang="en-US" smtClean="0"/>
              <a:t>12/12/13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1B998-0864-D842-BE8F-6863101C1F51}" type="datetimeFigureOut">
              <a:rPr lang="en-US" smtClean="0"/>
              <a:t>12/12/13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1B998-0864-D842-BE8F-6863101C1F51}" type="datetimeFigureOut">
              <a:rPr lang="en-US" smtClean="0"/>
              <a:t>12/12/13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1B998-0864-D842-BE8F-6863101C1F51}" type="datetimeFigureOut">
              <a:rPr lang="en-US" smtClean="0"/>
              <a:t>12/12/13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1B998-0864-D842-BE8F-6863101C1F51}" type="datetimeFigureOut">
              <a:rPr lang="en-US" smtClean="0"/>
              <a:t>12/12/13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1B998-0864-D842-BE8F-6863101C1F51}" type="datetimeFigureOut">
              <a:rPr lang="en-US" smtClean="0"/>
              <a:t>12/12/13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E05A9-5B90-8F41-B1B7-AF15033F489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1B998-0864-D842-BE8F-6863101C1F51}" type="datetimeFigureOut">
              <a:rPr lang="en-US" smtClean="0"/>
              <a:t>12/12/13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E05A9-5B90-8F41-B1B7-AF15033F489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t/>
            </a:r>
            <a:br>
              <a:rPr lang="en-US" b="1" dirty="0" smtClean="0"/>
            </a:br>
            <a:r>
              <a:rPr lang="en-US" b="1" dirty="0" smtClean="0"/>
              <a:t>-</a:t>
            </a:r>
            <a:r>
              <a:rPr lang="en-US" b="1" dirty="0"/>
              <a:t>Chinatown</a:t>
            </a:r>
            <a:r>
              <a:rPr lang="en-US" dirty="0"/>
              <a:t/>
            </a:r>
            <a:br>
              <a:rPr lang="en-US" dirty="0"/>
            </a:br>
            <a:r>
              <a:rPr lang="en-US" b="1" dirty="0"/>
              <a:t> </a:t>
            </a:r>
            <a:r>
              <a:rPr lang="en-US" b="1" dirty="0" smtClean="0"/>
              <a:t> </a:t>
            </a:r>
            <a:r>
              <a:rPr lang="en-US" b="1" dirty="0"/>
              <a:t>A little history…</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Chinatown is home to one of the city's most interesting museums, the Museum of Chinese in America, and a modern dance troupe, Chen Dance Center.  You could say that both derive their creative energy from the same mixture of East and West that makes Chinatown so special.</a:t>
            </a:r>
          </a:p>
          <a:p>
            <a:pPr marL="0" indent="0">
              <a:buNone/>
            </a:pPr>
            <a:endParaRPr lang="en-US" dirty="0"/>
          </a:p>
          <a:p>
            <a:r>
              <a:rPr lang="en-US" dirty="0"/>
              <a:t>With anti-Chinese violence mounting in the West, Chinese immigrants arrived in significant numbers in the New York area in the late 1870's.  Discrimination forced immigrants into low-status service jobs in restaurants and hand laundries.</a:t>
            </a:r>
          </a:p>
          <a:p>
            <a:endParaRPr lang="en-US" dirty="0"/>
          </a:p>
        </p:txBody>
      </p:sp>
    </p:spTree>
    <p:extLst>
      <p:ext uri="{BB962C8B-B14F-4D97-AF65-F5344CB8AC3E}">
        <p14:creationId xmlns:p14="http://schemas.microsoft.com/office/powerpoint/2010/main" val="34906736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0531" y="0"/>
            <a:ext cx="6218947" cy="4817873"/>
          </a:xfrm>
          <a:prstGeom prst="rect">
            <a:avLst/>
          </a:prstGeom>
        </p:spPr>
      </p:pic>
      <p:sp>
        <p:nvSpPr>
          <p:cNvPr id="5" name="Rectangle 4"/>
          <p:cNvSpPr/>
          <p:nvPr/>
        </p:nvSpPr>
        <p:spPr>
          <a:xfrm>
            <a:off x="522913" y="4164286"/>
            <a:ext cx="8179877" cy="3077766"/>
          </a:xfrm>
          <a:prstGeom prst="rect">
            <a:avLst/>
          </a:prstGeom>
        </p:spPr>
        <p:txBody>
          <a:bodyPr wrap="square">
            <a:spAutoFit/>
          </a:bodyPr>
          <a:lstStyle/>
          <a:p>
            <a:endParaRPr lang="en-US" sz="2600" dirty="0" smtClean="0">
              <a:latin typeface="Times"/>
              <a:cs typeface="Times"/>
            </a:endParaRPr>
          </a:p>
          <a:p>
            <a:endParaRPr lang="en-US" sz="2600" dirty="0">
              <a:latin typeface="Times"/>
              <a:cs typeface="Times"/>
            </a:endParaRPr>
          </a:p>
          <a:p>
            <a:r>
              <a:rPr lang="en-US" sz="2600" dirty="0" smtClean="0">
                <a:latin typeface="Times"/>
                <a:cs typeface="Times"/>
              </a:rPr>
              <a:t>Yao's </a:t>
            </a:r>
            <a:r>
              <a:rPr lang="en-US" sz="2600" dirty="0">
                <a:latin typeface="Times"/>
                <a:cs typeface="Times"/>
              </a:rPr>
              <a:t>Dragon Beard Candy (long </a:t>
            </a:r>
            <a:r>
              <a:rPr lang="en-US" sz="2600" dirty="0" err="1">
                <a:latin typeface="Times"/>
                <a:cs typeface="Times"/>
              </a:rPr>
              <a:t>tzi</a:t>
            </a:r>
            <a:r>
              <a:rPr lang="en-US" sz="2600" dirty="0">
                <a:latin typeface="Times"/>
                <a:cs typeface="Times"/>
              </a:rPr>
              <a:t> tang)</a:t>
            </a:r>
          </a:p>
          <a:p>
            <a:r>
              <a:rPr lang="en-US" sz="2600" dirty="0">
                <a:latin typeface="Times"/>
                <a:cs typeface="Times"/>
              </a:rPr>
              <a:t>You can catch Mr. Yao, </a:t>
            </a:r>
            <a:r>
              <a:rPr lang="en-US" sz="2600" dirty="0" smtClean="0">
                <a:latin typeface="Times"/>
                <a:cs typeface="Times"/>
              </a:rPr>
              <a:t>a 2010. Award Winner 2010. </a:t>
            </a:r>
            <a:endParaRPr lang="en-US" u="sng" dirty="0"/>
          </a:p>
          <a:p>
            <a:endParaRPr lang="en-US" u="sng" dirty="0" smtClean="0"/>
          </a:p>
          <a:p>
            <a:endParaRPr lang="en-US" u="sng" dirty="0"/>
          </a:p>
          <a:p>
            <a:endParaRPr lang="en-US" u="sng" dirty="0" smtClean="0"/>
          </a:p>
          <a:p>
            <a:endParaRPr lang="en-US" u="sng" dirty="0"/>
          </a:p>
          <a:p>
            <a:endParaRPr lang="en-US" dirty="0"/>
          </a:p>
        </p:txBody>
      </p:sp>
    </p:spTree>
    <p:extLst>
      <p:ext uri="{BB962C8B-B14F-4D97-AF65-F5344CB8AC3E}">
        <p14:creationId xmlns:p14="http://schemas.microsoft.com/office/powerpoint/2010/main" val="17302088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Chinese Exclusion Act in 1882 </a:t>
            </a:r>
          </a:p>
        </p:txBody>
      </p:sp>
      <p:sp>
        <p:nvSpPr>
          <p:cNvPr id="3" name="Content Placeholder 2"/>
          <p:cNvSpPr>
            <a:spLocks noGrp="1"/>
          </p:cNvSpPr>
          <p:nvPr>
            <p:ph idx="1"/>
          </p:nvPr>
        </p:nvSpPr>
        <p:spPr/>
        <p:txBody>
          <a:bodyPr>
            <a:normAutofit fontScale="85000" lnSpcReduction="20000"/>
          </a:bodyPr>
          <a:lstStyle/>
          <a:p>
            <a:r>
              <a:rPr lang="en-US" dirty="0" smtClean="0"/>
              <a:t>It prohibited </a:t>
            </a:r>
            <a:r>
              <a:rPr lang="en-US" dirty="0"/>
              <a:t>laborers and their families from entering America and immigrants already in the country from obtaining citizenships.</a:t>
            </a:r>
          </a:p>
          <a:p>
            <a:r>
              <a:rPr lang="en-US" dirty="0"/>
              <a:t>The absence of women and children turned the community into a ""bachelor society.""  It was the first and only racially based legislation in U.S. history. The Exclusion Act was repealed 60 years later in 1943 when China and the U.S. became allies in World War II.</a:t>
            </a:r>
          </a:p>
          <a:p>
            <a:r>
              <a:rPr lang="en-US" dirty="0"/>
              <a:t>It was out of limited opportunities that some merchants began to encourage tourism in Chinatown. If they could not get jobs outside of Chinatown, why not bring outsiders into the community? </a:t>
            </a:r>
          </a:p>
          <a:p>
            <a:endParaRPr lang="en-US" dirty="0"/>
          </a:p>
        </p:txBody>
      </p:sp>
    </p:spTree>
    <p:extLst>
      <p:ext uri="{BB962C8B-B14F-4D97-AF65-F5344CB8AC3E}">
        <p14:creationId xmlns:p14="http://schemas.microsoft.com/office/powerpoint/2010/main" val="105978673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Hotels in Chinatown</a:t>
            </a:r>
            <a:endParaRPr lang="en-US" dirty="0"/>
          </a:p>
        </p:txBody>
      </p:sp>
      <p:pic>
        <p:nvPicPr>
          <p:cNvPr id="4" name="Content Placeholder 3" descr="sheraton-facade-by-tribeca-citizen.jpg"/>
          <p:cNvPicPr>
            <a:picLocks noGrp="1" noChangeAspect="1"/>
          </p:cNvPicPr>
          <p:nvPr>
            <p:ph idx="1"/>
          </p:nvPr>
        </p:nvPicPr>
        <p:blipFill>
          <a:blip r:embed="rId2">
            <a:extLst>
              <a:ext uri="{28A0092B-C50C-407E-A947-70E740481C1C}">
                <a14:useLocalDpi xmlns:a14="http://schemas.microsoft.com/office/drawing/2010/main" val="0"/>
              </a:ext>
            </a:extLst>
          </a:blip>
          <a:srcRect t="31668" b="31668"/>
          <a:stretch>
            <a:fillRect/>
          </a:stretch>
        </p:blipFill>
        <p:spPr>
          <a:xfrm>
            <a:off x="1616437" y="1600200"/>
            <a:ext cx="5451968" cy="5081579"/>
          </a:xfrm>
          <a:prstGeom prst="rect">
            <a:avLst/>
          </a:prstGeom>
        </p:spPr>
      </p:pic>
    </p:spTree>
    <p:extLst>
      <p:ext uri="{BB962C8B-B14F-4D97-AF65-F5344CB8AC3E}">
        <p14:creationId xmlns:p14="http://schemas.microsoft.com/office/powerpoint/2010/main" val="303077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Chinatown</a:t>
            </a:r>
            <a:br>
              <a:rPr lang="en-US" dirty="0" smtClean="0"/>
            </a:br>
            <a:r>
              <a:rPr lang="en-US" dirty="0" smtClean="0"/>
              <a:t>Rooftops </a:t>
            </a:r>
            <a:endParaRPr lang="en-US" dirty="0"/>
          </a:p>
        </p:txBody>
      </p:sp>
      <p:pic>
        <p:nvPicPr>
          <p:cNvPr id="4" name="Content Placeholder 3" descr="sheraton-club-level-terrace-by-tribeca-citizen.jpg"/>
          <p:cNvPicPr>
            <a:picLocks noGrp="1" noChangeAspect="1"/>
          </p:cNvPicPr>
          <p:nvPr>
            <p:ph idx="1"/>
          </p:nvPr>
        </p:nvPicPr>
        <p:blipFill>
          <a:blip r:embed="rId2">
            <a:extLst>
              <a:ext uri="{28A0092B-C50C-407E-A947-70E740481C1C}">
                <a14:useLocalDpi xmlns:a14="http://schemas.microsoft.com/office/drawing/2010/main" val="0"/>
              </a:ext>
            </a:extLst>
          </a:blip>
          <a:srcRect t="13909" b="13909"/>
          <a:stretch>
            <a:fillRect/>
          </a:stretch>
        </p:blipFill>
        <p:spPr/>
      </p:pic>
    </p:spTree>
    <p:extLst>
      <p:ext uri="{BB962C8B-B14F-4D97-AF65-F5344CB8AC3E}">
        <p14:creationId xmlns:p14="http://schemas.microsoft.com/office/powerpoint/2010/main" val="36315593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Chinatown Calendar of Events	</a:t>
            </a:r>
            <a:endParaRPr lang="en-US" dirty="0"/>
          </a:p>
        </p:txBody>
      </p:sp>
      <p:pic>
        <p:nvPicPr>
          <p:cNvPr id="5" name="Picture 4" descr="5174143872_19c40a1b0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885" y="1594163"/>
            <a:ext cx="6350000" cy="4762500"/>
          </a:xfrm>
          <a:prstGeom prst="rect">
            <a:avLst/>
          </a:prstGeom>
        </p:spPr>
      </p:pic>
    </p:spTree>
    <p:extLst>
      <p:ext uri="{BB962C8B-B14F-4D97-AF65-F5344CB8AC3E}">
        <p14:creationId xmlns:p14="http://schemas.microsoft.com/office/powerpoint/2010/main" val="5815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98034" y="1808403"/>
            <a:ext cx="7044444" cy="3894864"/>
          </a:xfrm>
          <a:prstGeom prst="rect">
            <a:avLst/>
          </a:prstGeom>
          <a:noFill/>
          <a:ln>
            <a:noFill/>
          </a:ln>
        </p:spPr>
      </p:pic>
      <p:sp>
        <p:nvSpPr>
          <p:cNvPr id="5" name="TextBox 4"/>
          <p:cNvSpPr txBox="1"/>
          <p:nvPr/>
        </p:nvSpPr>
        <p:spPr>
          <a:xfrm>
            <a:off x="1721908" y="335486"/>
            <a:ext cx="5206005" cy="553998"/>
          </a:xfrm>
          <a:prstGeom prst="rect">
            <a:avLst/>
          </a:prstGeom>
          <a:noFill/>
        </p:spPr>
        <p:txBody>
          <a:bodyPr wrap="square" rtlCol="0">
            <a:spAutoFit/>
          </a:bodyPr>
          <a:lstStyle/>
          <a:p>
            <a:pPr algn="ctr"/>
            <a:r>
              <a:rPr lang="en-US" sz="3000" dirty="0" smtClean="0"/>
              <a:t>The First Chinese House</a:t>
            </a:r>
            <a:endParaRPr lang="en-US" sz="3000" dirty="0"/>
          </a:p>
        </p:txBody>
      </p:sp>
    </p:spTree>
    <p:extLst>
      <p:ext uri="{BB962C8B-B14F-4D97-AF65-F5344CB8AC3E}">
        <p14:creationId xmlns:p14="http://schemas.microsoft.com/office/powerpoint/2010/main" val="22240978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824" y="125748"/>
            <a:ext cx="7281642" cy="485522"/>
          </a:xfrm>
        </p:spPr>
        <p:txBody>
          <a:bodyPr>
            <a:normAutofit fontScale="90000"/>
          </a:bodyPr>
          <a:lstStyle/>
          <a:p>
            <a:r>
              <a:rPr lang="en-US" b="1" dirty="0"/>
              <a:t>News &amp; Events in Chinatown:</a:t>
            </a:r>
            <a:endParaRPr lang="en-US" dirty="0"/>
          </a:p>
        </p:txBody>
      </p:sp>
      <p:pic>
        <p:nvPicPr>
          <p:cNvPr id="6" name="Picture 5" descr="12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257" y="943112"/>
            <a:ext cx="4196334" cy="5432147"/>
          </a:xfrm>
          <a:prstGeom prst="rect">
            <a:avLst/>
          </a:prstGeom>
        </p:spPr>
      </p:pic>
    </p:spTree>
    <p:extLst>
      <p:ext uri="{BB962C8B-B14F-4D97-AF65-F5344CB8AC3E}">
        <p14:creationId xmlns:p14="http://schemas.microsoft.com/office/powerpoint/2010/main" val="1387000364"/>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563" y="3381258"/>
            <a:ext cx="7862393" cy="3139321"/>
          </a:xfrm>
          <a:prstGeom prst="rect">
            <a:avLst/>
          </a:prstGeom>
        </p:spPr>
        <p:txBody>
          <a:bodyPr wrap="square">
            <a:spAutoFit/>
          </a:bodyPr>
          <a:lstStyle/>
          <a:p>
            <a:r>
              <a:rPr lang="en-US" b="1" i="1" dirty="0"/>
              <a:t> </a:t>
            </a:r>
            <a:endParaRPr lang="en-US" b="1" dirty="0"/>
          </a:p>
          <a:p>
            <a:r>
              <a:rPr lang="en-US" b="1" dirty="0"/>
              <a:t>Lower Manhattan Public Engagement Event</a:t>
            </a:r>
          </a:p>
          <a:p>
            <a:endParaRPr lang="en-US" dirty="0"/>
          </a:p>
          <a:p>
            <a:r>
              <a:rPr lang="en-US" dirty="0"/>
              <a:t>The public is invited to come learn about the NY Rising Community Reconstruction Program and to share their ideas with the Planning Committee. </a:t>
            </a:r>
          </a:p>
          <a:p>
            <a:r>
              <a:rPr lang="en-US" dirty="0"/>
              <a:t> </a:t>
            </a:r>
          </a:p>
          <a:p>
            <a:r>
              <a:rPr lang="en-US" dirty="0"/>
              <a:t>Come share your ideas for projects and strategies to make our community more resilient. </a:t>
            </a:r>
          </a:p>
          <a:p>
            <a:r>
              <a:rPr lang="en-US" dirty="0"/>
              <a:t>How can we increase the resiliency of small businesses?</a:t>
            </a:r>
          </a:p>
          <a:p>
            <a:r>
              <a:rPr lang="en-US" dirty="0"/>
              <a:t>How can we better protect vulnerable populations in future emergency events?</a:t>
            </a:r>
          </a:p>
          <a:p>
            <a:r>
              <a:rPr lang="en-US" dirty="0"/>
              <a:t>How can we better prepare our community for an emergency?</a:t>
            </a:r>
          </a:p>
        </p:txBody>
      </p:sp>
      <p:pic>
        <p:nvPicPr>
          <p:cNvPr id="6" name="Picture 5" descr="12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95" y="541038"/>
            <a:ext cx="7806366" cy="3044356"/>
          </a:xfrm>
          <a:prstGeom prst="rect">
            <a:avLst/>
          </a:prstGeom>
        </p:spPr>
      </p:pic>
    </p:spTree>
    <p:extLst>
      <p:ext uri="{BB962C8B-B14F-4D97-AF65-F5344CB8AC3E}">
        <p14:creationId xmlns:p14="http://schemas.microsoft.com/office/powerpoint/2010/main" val="233044582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298987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142</TotalTime>
  <Words>251</Words>
  <Application>Microsoft Macintosh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vt:lpstr>
      <vt:lpstr> -Chinatown   A little history… </vt:lpstr>
      <vt:lpstr>The Chinese Exclusion Act in 1882 </vt:lpstr>
      <vt:lpstr>Hotels in Chinatown</vt:lpstr>
      <vt:lpstr>Promoting Chinatown Rooftops </vt:lpstr>
      <vt:lpstr>Chinatown Calendar of Events </vt:lpstr>
      <vt:lpstr>PowerPoint Presentation</vt:lpstr>
      <vt:lpstr>News &amp; Events in Chinatown: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Cornelio Encarnacion</dc:creator>
  <cp:lastModifiedBy>Cornelio Encarnacion</cp:lastModifiedBy>
  <cp:revision>17</cp:revision>
  <dcterms:created xsi:type="dcterms:W3CDTF">2013-12-12T01:55:02Z</dcterms:created>
  <dcterms:modified xsi:type="dcterms:W3CDTF">2013-12-12T19:17:33Z</dcterms:modified>
</cp:coreProperties>
</file>