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29DA-21C9-384B-8391-8DEA83760234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AA7F-0BF6-804D-A2F6-C1A82DD9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4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29DA-21C9-384B-8391-8DEA83760234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AA7F-0BF6-804D-A2F6-C1A82DD9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8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29DA-21C9-384B-8391-8DEA83760234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AA7F-0BF6-804D-A2F6-C1A82DD9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7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29DA-21C9-384B-8391-8DEA83760234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AA7F-0BF6-804D-A2F6-C1A82DD9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4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29DA-21C9-384B-8391-8DEA83760234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AA7F-0BF6-804D-A2F6-C1A82DD9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2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29DA-21C9-384B-8391-8DEA83760234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AA7F-0BF6-804D-A2F6-C1A82DD9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8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29DA-21C9-384B-8391-8DEA83760234}" type="datetimeFigureOut">
              <a:rPr lang="en-US" smtClean="0"/>
              <a:t>9/19/13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AA7F-0BF6-804D-A2F6-C1A82DD9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7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29DA-21C9-384B-8391-8DEA83760234}" type="datetimeFigureOut">
              <a:rPr lang="en-US" smtClean="0"/>
              <a:t>9/19/13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AA7F-0BF6-804D-A2F6-C1A82DD9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5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29DA-21C9-384B-8391-8DEA83760234}" type="datetimeFigureOut">
              <a:rPr lang="en-US" smtClean="0"/>
              <a:t>9/19/13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AA7F-0BF6-804D-A2F6-C1A82DD9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4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29DA-21C9-384B-8391-8DEA83760234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AA7F-0BF6-804D-A2F6-C1A82DD9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6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29DA-21C9-384B-8391-8DEA83760234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AA7F-0BF6-804D-A2F6-C1A82DD9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6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929DA-21C9-384B-8391-8DEA83760234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9AA7F-0BF6-804D-A2F6-C1A82DD9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6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3" y="313764"/>
            <a:ext cx="9148028" cy="608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9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Precast Double Tee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dirty="0"/>
              <a:t>Maximum durability and structural strength</a:t>
            </a:r>
            <a:endParaRPr lang="en-US" dirty="0" smtClean="0"/>
          </a:p>
          <a:p>
            <a:r>
              <a:rPr lang="en-US" dirty="0"/>
              <a:t>Low maintenance</a:t>
            </a:r>
            <a:endParaRPr lang="en-US" dirty="0" smtClean="0"/>
          </a:p>
          <a:p>
            <a:r>
              <a:rPr lang="en-US" dirty="0"/>
              <a:t>Excellent for fast-track construction</a:t>
            </a:r>
            <a:endParaRPr lang="en-US" dirty="0" smtClean="0"/>
          </a:p>
          <a:p>
            <a:r>
              <a:rPr lang="en-US" dirty="0"/>
              <a:t>Can be manufactured and erected during inclement weather</a:t>
            </a:r>
            <a:endParaRPr lang="en-US" dirty="0" smtClean="0"/>
          </a:p>
          <a:p>
            <a:r>
              <a:rPr lang="en-US" dirty="0"/>
              <a:t>Provides superior loading and clear spans</a:t>
            </a:r>
            <a:endParaRPr lang="en-US" dirty="0" smtClean="0"/>
          </a:p>
          <a:p>
            <a:r>
              <a:rPr lang="en-US" dirty="0"/>
              <a:t>Cuts overall construction costs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42000"/>
          </a:blip>
          <a:stretch>
            <a:fillRect/>
          </a:stretch>
        </p:blipFill>
        <p:spPr>
          <a:xfrm>
            <a:off x="-40430" y="274638"/>
            <a:ext cx="9184430" cy="624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0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Disadvantages of Precast Double Tee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Cracking over time</a:t>
            </a:r>
          </a:p>
          <a:p>
            <a:r>
              <a:rPr lang="en-US" dirty="0" smtClean="0"/>
              <a:t>Over sized pieces can be hard to transport, thus increasing construction cost</a:t>
            </a:r>
          </a:p>
          <a:p>
            <a:r>
              <a:rPr lang="en-US" dirty="0" smtClean="0"/>
              <a:t>Connectors have to be sealed properly to avoid water damage over time</a:t>
            </a:r>
          </a:p>
          <a:p>
            <a:r>
              <a:rPr lang="en-US" dirty="0" smtClean="0"/>
              <a:t>Shear walls/frames are located at the façade, which may cause a conflict with the looks.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42000"/>
          </a:blip>
          <a:stretch>
            <a:fillRect/>
          </a:stretch>
        </p:blipFill>
        <p:spPr>
          <a:xfrm>
            <a:off x="0" y="398555"/>
            <a:ext cx="9184430" cy="624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39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14742" cy="672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85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Precast Single Tee System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Disadvantages of Precast Single Tee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1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102</Words>
  <Application>Microsoft Macintosh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Benefits of Precast Double Tee System</vt:lpstr>
      <vt:lpstr>Disadvantages of Precast Double Tee System</vt:lpstr>
      <vt:lpstr>PowerPoint Presentation</vt:lpstr>
      <vt:lpstr>Advantages of Precast Single Tee System </vt:lpstr>
      <vt:lpstr>Disadvantages of Precast Single Tee System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Lennart Magi</dc:creator>
  <cp:lastModifiedBy>Lennart Magi</cp:lastModifiedBy>
  <cp:revision>6</cp:revision>
  <dcterms:created xsi:type="dcterms:W3CDTF">2013-09-19T23:52:08Z</dcterms:created>
  <dcterms:modified xsi:type="dcterms:W3CDTF">2013-09-20T01:06:39Z</dcterms:modified>
</cp:coreProperties>
</file>