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29CD-D649-4CDB-B0CB-D8CCA1D3A19A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13056D8-FBE5-4603-A466-A50838ADC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29CD-D649-4CDB-B0CB-D8CCA1D3A19A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56D8-FBE5-4603-A466-A50838ADC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29CD-D649-4CDB-B0CB-D8CCA1D3A19A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56D8-FBE5-4603-A466-A50838ADC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29CD-D649-4CDB-B0CB-D8CCA1D3A19A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13056D8-FBE5-4603-A466-A50838ADC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29CD-D649-4CDB-B0CB-D8CCA1D3A19A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56D8-FBE5-4603-A466-A50838ADC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29CD-D649-4CDB-B0CB-D8CCA1D3A19A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56D8-FBE5-4603-A466-A50838ADC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29CD-D649-4CDB-B0CB-D8CCA1D3A19A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13056D8-FBE5-4603-A466-A50838ADC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29CD-D649-4CDB-B0CB-D8CCA1D3A19A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56D8-FBE5-4603-A466-A50838ADC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29CD-D649-4CDB-B0CB-D8CCA1D3A19A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56D8-FBE5-4603-A466-A50838ADC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29CD-D649-4CDB-B0CB-D8CCA1D3A19A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56D8-FBE5-4603-A466-A50838ADC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B29CD-D649-4CDB-B0CB-D8CCA1D3A19A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56D8-FBE5-4603-A466-A50838ADC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9B29CD-D649-4CDB-B0CB-D8CCA1D3A19A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13056D8-FBE5-4603-A466-A50838ADC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nccdphp/sgr/olderad.htm" TargetMode="External"/><Relationship Id="rId2" Type="http://schemas.openxmlformats.org/officeDocument/2006/relationships/hyperlink" Target="http://www.umh.org/assisted-independent-living-blog/bid/271766/The-Importance-of-Socialization-at-Senior-Living-Communiti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ageing.oxfordjournals.org.citytech.ezproxy.cuny.edu:2048/content/33/3/27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495800"/>
            <a:ext cx="8458200" cy="1579987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Promoting activity and socialization in 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Seniors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Zongfang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Yang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Tianna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Cover 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1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Promote socialization in community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Engage the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seniors, promote interaction between staffs and seniors 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Involve Family Members and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Friends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Promote Organized Activities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ake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Advantage of Community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Programs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( e.g. volunteers, social workers) 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REFERENCE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http://www.umh.org/assisted-independent-living-blog/bid/271766/The-Importance-of-Socialization-at-Senior-Living-Communities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http://www.cdc.gov/nccdphp/sgr/olderad.htm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http://consultgerirn.org/topics/age_related_changes/want_to_know_more/#item_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http://www.cdc.gov/physicalactivity/everyone/getactive/barriers.html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Referremce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http://ageing.oxfordjournals.org.citytech.ezproxy.cuny.edu:2048/content/33/3/273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http://advantahomecare.net/tips-for-caregivers-to-promote-healthy-social-interaction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http://www.cdc.gov/physicalactivity/everyone/guidelines/olderadults.html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Introduction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Staffs in the community play a major role in improving physical activity and socialization for community dwelling elderly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Due to aging, seniors are vulnerable both physically and mentally 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ctivity and socialization can delay aging process, improve life quality and overall life-expectancy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How aging impacts elderly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Cardiovascular Changes</a:t>
            </a: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1.Under physiological stress and exercise: Decreased maximal heart rate and cardiac output, resulting in fatigue, shortness of breath, slow recovery from tachycardia.</a:t>
            </a:r>
          </a:p>
          <a:p>
            <a:pPr>
              <a:buNone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2.Risk of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hypertension</a:t>
            </a: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3. Risk of arrhythmias, postural and diuretic-induced hypotension-may cause syncope.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Reduced pulmonary function </a:t>
            </a: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1. Decreased respiratory muscle strength</a:t>
            </a: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2.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Dyspnea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 decreased exercise tolerance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ith exertion </a:t>
            </a:r>
            <a:endParaRPr lang="en-US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Changes in the Gastrointestinal Systems</a:t>
            </a: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1. Decreases in strength of muscles of mastication, taste, and thirst perception.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2. Decreased gastric motility with delayed emptying</a:t>
            </a:r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b="1" dirty="0" smtClean="0"/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How aging impacts elderly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Changes in the Musculoskeletal System</a:t>
            </a: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decline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inmuscle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with increased weakness and poor exercise tolerance.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Lean body mass replaced by fat with redistribution of fat.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Bone loss in women and men after peak mass at 30 to 35 years.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4.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ncreased risk of disability, falls, unstable gait caused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imited ROM,    joint instability,  risk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osteopenia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osteoporosis and osteoarthritis.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Changes in the Nervous System and Cognition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1. Impairments in general muscle strength; deep-tendon reflexes;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2. Slowed motor skills and potential deficits in balance and coordination.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3 .Slowed speed of cognitive processing.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Changes in the Immune System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Benefits of activity for seniors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Helps maintain the ability to live independently and reduces the risk of falling and fracturing bones. </a:t>
            </a:r>
          </a:p>
          <a:p>
            <a:pPr>
              <a:buFont typeface="Wingdings" pitchFamily="2" charset="2"/>
              <a:buChar char="v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Reduces the risk of dying from coronary heart disease and of developing high blood pressure, colon cancer, and diabetes. </a:t>
            </a:r>
          </a:p>
          <a:p>
            <a:pPr>
              <a:buFont typeface="Wingdings" pitchFamily="2" charset="2"/>
              <a:buChar char="v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Can help reduce blood pressure in some people with hypertension. </a:t>
            </a:r>
          </a:p>
          <a:p>
            <a:pPr>
              <a:buFont typeface="Wingdings" pitchFamily="2" charset="2"/>
              <a:buChar char="v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Helps people with chronic, disabling conditions improve their stamina and muscle strength. </a:t>
            </a:r>
          </a:p>
          <a:p>
            <a:pPr>
              <a:buFont typeface="Wingdings" pitchFamily="2" charset="2"/>
              <a:buChar char="v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Reduces symptoms of anxiety and depression and fosters improvements in mood and feelings of well-being. </a:t>
            </a:r>
          </a:p>
          <a:p>
            <a:pPr>
              <a:buFont typeface="Wingdings" pitchFamily="2" charset="2"/>
              <a:buChar char="v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Helps maintain healthy bones, muscles, and joints. </a:t>
            </a:r>
          </a:p>
          <a:p>
            <a:pPr>
              <a:buFont typeface="Wingdings" pitchFamily="2" charset="2"/>
              <a:buChar char="v"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Helps control joint swelling and pain associated with arthritis.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Importance  of  socialization  for seniors in community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Sense of purpose and belonging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Increased self-confidence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and self-esteem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Improved physical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and mental health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Improve memory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and mental performance 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133600"/>
            <a:ext cx="396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Seniors’ Barriers to physical activity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Major concern : fear of fall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Lack confidence in their ability to be physically active (low self-efficacy)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Fear being injured or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have been injured recently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Lack encouragement, support,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or companionship from family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and friends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Lack self-motivation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667000"/>
            <a:ext cx="32766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Barriers to socialization in seniors 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Cultural difference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Language barriers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Lack of resources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524000"/>
            <a:ext cx="47244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community can do to promote physical activity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 community-based physical activity programs that offer aerobic, strengthening, and flexibility components specifically designed for older adults.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Encourage malls and other indoor or protected locations to provide safe places for walking in any weather.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Ensure that facilities for physical activity accommodate and encourage participation by older adults.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 transportation for older adults to parks or facilities that provide physical activity programs.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Encourage health care providers to talk routinely to their older adult patients about incorporating physical activity into their lives.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Plan community activities that include opportunities for older adults to be physically active. (e.g. Tai Chi, Dancing class, walking. )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178</TotalTime>
  <Words>554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Promoting activity and socialization in Seniors                                                         Zongfang Yang                                                                                         Tianna Cover </vt:lpstr>
      <vt:lpstr>Introduction </vt:lpstr>
      <vt:lpstr>How aging impacts elderly </vt:lpstr>
      <vt:lpstr>How aging impacts elderly </vt:lpstr>
      <vt:lpstr>Benefits of activity for seniors </vt:lpstr>
      <vt:lpstr>Importance  of  socialization  for seniors in community </vt:lpstr>
      <vt:lpstr>Seniors’ Barriers to physical activity</vt:lpstr>
      <vt:lpstr>Barriers to socialization in seniors  </vt:lpstr>
      <vt:lpstr>What community can do to promote physical activity </vt:lpstr>
      <vt:lpstr>Promote socialization in community</vt:lpstr>
      <vt:lpstr>REFERENCE </vt:lpstr>
      <vt:lpstr>Referremce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candy</dc:creator>
  <cp:lastModifiedBy>candy</cp:lastModifiedBy>
  <cp:revision>81</cp:revision>
  <dcterms:created xsi:type="dcterms:W3CDTF">2014-03-29T19:03:07Z</dcterms:created>
  <dcterms:modified xsi:type="dcterms:W3CDTF">2014-03-30T00:44:25Z</dcterms:modified>
</cp:coreProperties>
</file>