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8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92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44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7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2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6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5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94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89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13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7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8D5B-50DD-4721-BAC4-5BB1E0380A13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754A7-5028-44B9-BF6D-55A8800D7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7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8985"/>
            <a:ext cx="9144000" cy="1202724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379" y="518986"/>
            <a:ext cx="9144000" cy="5997144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York City College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Technology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Spring, 2014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Created by Nursing Students:  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Gujina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Anastasiya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Kulikova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Elizabeth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8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 to the body: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049"/>
            <a:ext cx="10515600" cy="4685914"/>
          </a:xfrm>
        </p:spPr>
        <p:txBody>
          <a:bodyPr/>
          <a:lstStyle/>
          <a:p>
            <a:pPr marL="533400" indent="-5334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all older people have impaired vision</a:t>
            </a:r>
          </a:p>
          <a:p>
            <a:pPr marL="533400" indent="-5334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ability to see items that are close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up begins in the 40’s</a:t>
            </a:r>
          </a:p>
          <a:p>
            <a:pPr marL="533400" indent="-5334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pupil grows smaller with age: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focusing becomes less accurate</a:t>
            </a:r>
          </a:p>
          <a:p>
            <a:pPr marL="533400" indent="-5334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 of eye yellows making it more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difficult to see red and green colors</a:t>
            </a:r>
          </a:p>
          <a:p>
            <a:pPr marL="533400" indent="-5334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glare increases</a:t>
            </a:r>
          </a:p>
          <a:p>
            <a:pPr marL="533400" indent="-5334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 vision not as acute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9873" y="1912402"/>
            <a:ext cx="3148786" cy="40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7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854"/>
            <a:ext cx="10515600" cy="906162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 to the body: Hearing/Touch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4974"/>
            <a:ext cx="10515600" cy="5815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Presbicusis is a progressive hearing loss that occurs as a result of aging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trouble hearing over the telephone/ Need to turn up the TV volume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it hard to follow conversations when two or more people are talking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 problem hearing because of background noise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Sense that others seem to mumble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cab be altered because of degeneration of the vestibular structures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tactile sensation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sensation in pressure, pain, and different temperatures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30"/>
            <a:ext cx="10515600" cy="97206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7395"/>
            <a:ext cx="10515600" cy="508956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all change physically, as we grow older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systems slow down, while others lose their "fine tuning."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live an active lifestyle lose less muscle mass and flexibility as they 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general rule, slight, gradual changes are common, and most of these are not problems to the person who experiences them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can be taken to help prevent illness and injury, and which help maximize the older person's independence, if problems do occur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need for most people to fear getting 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0134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18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665" y="881450"/>
            <a:ext cx="8641492" cy="5865339"/>
          </a:xfrm>
        </p:spPr>
      </p:pic>
    </p:spTree>
    <p:extLst>
      <p:ext uri="{BB962C8B-B14F-4D97-AF65-F5344CB8AC3E}">
        <p14:creationId xmlns:p14="http://schemas.microsoft.com/office/powerpoint/2010/main" xmlns="" val="21161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4184"/>
            <a:ext cx="9144000" cy="1070919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Aging Process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14616"/>
            <a:ext cx="9144000" cy="36431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380867"/>
            <a:ext cx="9144000" cy="462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8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665"/>
            <a:ext cx="10515600" cy="89792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aging process?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4972"/>
            <a:ext cx="10515600" cy="593124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 begins at the time human is born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Is a process of continual change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Infants become toddlers, children blossom into young men and women, and dependent adolescents develop into responsible adults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change into later life is natural and expected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495" y="3328085"/>
            <a:ext cx="8021209" cy="33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806"/>
            <a:ext cx="10515600" cy="101325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age?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theories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and hereditary factors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cellular mass and ability of cells to divide and replicate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waste materials that clog cells and leads to cell death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structure of connective tissue (blood)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016" y="2058041"/>
            <a:ext cx="3575220" cy="247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463" y="224479"/>
            <a:ext cx="2143125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974" y="1078903"/>
            <a:ext cx="4031680" cy="24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3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140"/>
            <a:ext cx="10515600" cy="112034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does the aging begins?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6692"/>
            <a:ext cx="10515600" cy="598890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type, rate, and degree of physical, emotional, psychological, social changes experienced during life are highly individualized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some similarities exist aging is a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unique process in each person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 changes influenced by genetic factors,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diet, health, stress, lifestyle choices,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numerous other elements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897" y="2100649"/>
            <a:ext cx="3795584" cy="45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3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855"/>
            <a:ext cx="10515600" cy="81554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 to the body: Physical appearance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2529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4th decade of life adults start to experience hair loss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sexes develop gray hair and wrinkles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 atrophy cause body contours gain bony appearance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elasticity cause elongated ears, double chin, baggy eyelids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subcutaneous fats cause older adults to be more sensitive to cold temperature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decreases for about 2inches by 80 years old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shrinks due to reduced hydration, loss of cartilage, thinning of vertebra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249" y="4852087"/>
            <a:ext cx="3970638" cy="19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6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092"/>
            <a:ext cx="10515600" cy="2125362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 to the body: Respiratory/Cardiovascular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864"/>
            <a:ext cx="10515600" cy="5581135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people can not breathe as fast, there is less oxygen entering the blood per minute. Less oxygen in the system cuts down the amount of work that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decreased mobility respiratory activity reduces gas exchange leading to high risk for developing respiratory infection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losses its efficiency and contractile strength resulting in reduced cardiac output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 lose elasticity with age making heart have to pump harder to circulate blood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blood pumped results in lowered blood oxygen levels</a:t>
            </a:r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QTEhQUExQUFRQVFBUVFBQUFBQUFBUUFBUWFhUUFBQYHCggGBolGxQUITEhJSkrLi4uFx8zODMsNygtLisBCgoKDg0OGxAQGiwmICQsLCwsLCwsLCwsLCwsLCwsLCwsLCwsLCwsLCwsLCwsLCwsLCwsLCwsLCwsLCwsLCwsLP/AABEIALIBHAMBIgACEQEDEQH/xAAcAAAABwEBAAAAAAAAAAAAAAAAAQIDBAUGBwj/xAA6EAACAQIFAgQDBgUEAwEBAAABAgADEQQFEiExQVEGImFxEzKRFEKBobHBByNSYtEzcvDxgrLhoiT/xAAaAQACAwEBAAAAAAAAAAAAAAADBAABAgUG/8QAKhEAAgIBBAEDBAEFAAAAAAAAAAECEQMEEiExQRMiUQUyYXGBM0JDkaH/2gAMAwEAAhEDEQA/AKMUz/3BUTyn9pNp0AP+fuY1mRtTNp5xTuSSPUS6MjityZBO0kfEvEPTvO7Do4E+xobwxS3j1KjaB3tCAhRNhGi146pHWNvY8TRVCEEMR+nQvHmwx0wdBEN0aIO8cZBeFSOkWi1F95lm0S8LhQWHuJ0TJssAQH0mEwD+YTpuS1b0x7RbJ2OYlwBsKO0yGfUdL7bTcVTM/neQ4iuQaSXHcsFH5wMouXQzCai7kzIM4HO8QakvqXgXGsfMtNR3L3/QS3wn8N+tSsfamu31aSOGRqWrxLyYYvHaTFzpQFj2UEn8p0/B+BMInKNUP97Ej6DaX+Ey2nTFkRVHoLQq0z8sWn9QivtRyvL/AAfiqttQFJe77t+CiarAeAsOttatUbqXNgf/ABE2qqB0iwRGYYYxEcmryTIOGwKqAFCqBwAP2klKQEe1RQaGVCzY2FigkdBgImjIgrMD4sygU6vxF2R+fRv/ALOg6ZDzbBCrSZD1G3v0i+pwrLBryMabM8U0zmICwi1u0juWBKm9wSD7iJVD1nntnyeiTtCzVES2IEIoIgKJeyJYT15GdjH6hAkdqhhYolDDKTIzob8iSXvI70zCohZ/GkXHvdDEUVZjZRcntuY9mGWVEQllNu8kMXNozkkkqZjtO8eWM1GsTGzUnYicCRMd9ogYe8YWpB8ckzdmKJpwo7xaYIRFNCesssFhWfiS0RQbI4paYKlS8mYrBOvIkMqe0ptG/TkuxhqUMiwjpEfw2H1m0w+Eaim3Q3lQJYTp+R7IJT5J4eAANpqaGGCi0Um7Y9CNIDS9ykeQSgrPpl7lVTyC+01h7A6p+2iW+3I2iQO0WzjuJFLWOxh2IUSpGxWNVIzjceEXnftMvWx2ttvr/iZnkrhBsWBz7L9czJ9PTaPpir9ZR4dB6ydTWD9RjL0yot6TyVR34N/QSjK8gEi/aSsiqaGKtyRs3Qgcj0MYxTT4FMuBxVlyKMUU944hioehaxkLDMchMJXJZzLxdlxo1iw+SoSQex6gyi+JOoeKcsNbDuqi7AaktzcdBOW1KTIdLqyt1DAqfoZxtVg2TteTu6LN6kKfaEVHMQYovG9cAkOgZY3a0cMbKy0QaZoyxkhkjJWWqLOk+F/CwpJqcXqEfT0Eo/EmaClrp1B7e06eizB/xO8NNWol6Q867+46id+MFBVFHlZZXknukcQxVUFmt3MYljhspe1yPygfB+kCMckFRFUkuZI+yt2ltlGROxGx+kpui4wbY3leCqVHCgbTpGR5IKYFxHfD2TimASN5eOu4gpSsexY0iBjcChFrCZPNMntewmxrVwGAklaCVF6TMbqzeSS+05HUw2m95PyLD3cTRZ94cLNdJJyHIzTNzLlPgFHFzZocCllHtBiKwWOsLCVuJo6uYGwlDmWr8Wp6CaX4QUSly2iEItLjF1LCGx8IT1S9yIlWr5pXZjmPwwT16CKxVfTueJkc1xPxTe/lvbnnfg+nEqTBwjY5iceahJPmPpwPpJWDQ7fvI1Kh5R63vtxbj8JOoKQLcwD7OjiraT0q9BJmHpsesj4dAOlz+keXH01Yi4FptIkp/BMWkeLw9BH+ZGOZKPc8Rinm1IknVbexLHSL9tzLX4MO2ujVZVidS2v5l2b9QfxEniZXAuVr02U7N5G3JBWxKm/oevrNTH8ctyOVlhtlQIIBBNsGAyBm+VU8RTKVADt5W+8p6FT0k+AzMkmqZcZOLtHE83wD4eq1JxuOCOGU8MP+d5GtOqeM8jGIpalH82mCU/uH3k/G23qJyu842oxPFKvB6HS51lhfnyDTAwh6YoUjF7GBgxsrJhQDmI1ekm4lncBA9IMLGGsXPSHkqOa+IPDwp1SQPI539DKp/CwJvOp5lgxUQiZujT0ko3I/MRbNFr3IdwTtbWZvCeFlB3Ev8HliIOBJ4WKCRexsQKYjdanJFoWxlm4trkqMRgg28FPBMo8plhXpdopTYSJtcGp0+SJpqKAXG3f/ADHke8lrjQRpYDjmVtV9Lm3Bl5IpcoHinJvbJcj7mQcRyBJRa8bwtDXVHYcwajbDOSjyyXh6ZFhY/SSMdTbmW60x2hVadxaH2Uc3Jm3sw2d1x8Nwdjba+28x+CW6Kr3Goknc22M3viPLrowIuP8AnWYDB0ampiUYgbDfk33IvBSC4k5Pg0uHOkAWuAOfaSMC1234AlfQxNksVIJItccd5MwYP1gpD2OHtZIxFNqgI1MoP9JAPN7k249JFweVlSFDEgDctvff8z6y0ICra25/Le0XTw5te81ufRfprsjNR86qvb8oMbkim+oeVjdgCfm/qFj6RnGUqlRkCvou96xAOooB5VU+9ryzWnZrliRYAX6W3N+5O2801XKLa4pj2XUxSsF+UG4Hb29PSaynUvMq4IN4PDucu1etRcXFNgVb+1lDAHva9vwhtPk52sQ1eG1vXg1iGKiEMXGznBiCCC8osKZDxd4XFQGtRX+YN3Ubax3A/q/Wa+0EHlxRyRphcWWWOW6JxEt6QrEzd+M/Do3xFNd+aigf/sD9ZjZws2J4pbWd7DmWWO5DSYbvHRhxEmvaIbEQPIWjs6mORi8dQz1J5UWJUZxgb+ZeR/y0trQmW4lNWqZqMmnaM5T3EcEXiqWhvQxpmiE47XR0oTUlaBUkctFVKkitUmAy4H9UQ7Ro1LRDVxNolh1GtGalbVBUe4kVDaaX2sy/uTJqnb3l/lGC0LvydzMzRq3dfcTZUm2HtJiQHVy4SHbQodoLRihGyHmWH1Ie85bh67LUqoRYgFRf3sSPwsfxnYAkwHjjJSlT7RTHlO1QDnsrW9Cd/T2gcsOLHtDlUZbX5KqpU1FBzbk9+gI+n5S0w62EpsvpPo3Atfc337Cwt6y3wrdDF6+DpN8USgLmWLDYAcmQcN195Mqjy82vtcbG3pNJApsivUSmfO2/RVBZvoIh8yX7yVAD94owA9zbb8ZIw5p0+AL97XJ9z1jwxd/aadIpP8CqZunccg9xI2T0v/63PQohPqQWA/b6R/DW3A45tJGS4X+aznjSAB6i5/cS8K94DO6xuzRoIu8TDjxybDghQ5CAggMEosIjvON+IafwsRVTgK5sP7Tuv5ETsk4t/EKrfH17HjQPxFNbxLWQUoo6P06TU2vwVz4kRhsXIRMaLGIrGjr7j0baKEJjF2nePKiwYdo2hiwZkhFzDD6lPeZ343KnkTWykzfK9V2XZoPLj3oPhy7GU1Z5FFQsbKJAxOZWcU32N7WM1GEwy6Ljm0WWJvkdnmUeEN4HLwRduZZ4XCJqsQN9uJFo1BwZLBsNoSKoUlNsi4zI1uQNr8Sqq5IwbTfmN5Ljq/2qqKz3Ut5FP3R0tNDj9iresIo8lOcl5ImW5EEOpjc9JdAQk4EXaWo0YlNy7DtC6xULrNGRUiY6jqX8ZKvCZbiSiJ0c88RYVqPnpqrUwSWQ3Fu5Ujp6WkXBYjUocdrG02eZYXWrJ3BnOPC9WwemfukqL9hx+VoDNjpWjpabO5razS4eqJMapcCU6KQTbe3I/wASX8w2vb6QCYzL5JtJAY8VHaVtKib2DEH8DFKm9iX9+BKZSZKqVQDbgmWuRVdiOtz/ANylelpN1Auepv8ArzGKGZaKui+5QsxHcEAD8xN6bmdC+r/ptm6DQ/igckTHYnFV9OzjcgXtfYkXAF+bX6x3yudPmBtctc/pedPYch34NG+b0A/wzVQPa+nUL272/GPrjEP31+s5xm2f0sNWZS+urpHk3VUAAvqNzfpwPpF0M3SuKYdqP8xrFW0nUFO44F+8v0uLIp80dI+IDwYq8z2GrjT5dBAGwVhwOOslpiWHr6H/ADBuDRaki2nMPGfgqrqqYikWqamZ3S13F9yVt8w9OfedEwuNV+u8k3gcuNTVMYw5pYpWjzjUO9o2zTa/xNyT4WJ+MqgU625twKgHm29RY/WY2wnMmtro7uOanFSR6FLx2nUiGhaZ2TzZJigZHp1I6DIQcvAd4gQ5RDO+IfDiVhqAs43B25kTLcUdJpuCrrsf8zXGRMThFNzbfvKfKLTKePINhElBe0Uo4iwYzni5zh7VgOdj79JYZZm6YjCh77gbi/BHMV4vwfxcLUHUKSPcC8zHhfB/GwjCn5SwIb34MOlcVL+DG6PMf5N7lGIWogKm/tLAC055/DINRqV8PUN3Rwd+xG1vpOi3m5Rp0YTsWDDiAYmtUsJkuxQaGWjAaRsTit9I56zSiYcqFYlwLn0sPczJ18gpPVNRWZSAFOiwBt3BG8tMxzVKYAZrNUOimO9+WPYc7n07ymx+b0qFKo+pde7aQbnfkkDp3h1itcgo5mpcMp86xopVBTpszsASx21L2FgN+kS2Z1kQPpV17AnUfQWHPpMXk9SoajYly3mLXufm1HYN2Iv+cv6NT7T/AKVQUWSoNhdWOm2q9uQb+0MtDi2crkxL6jnWWk7RosPny8tTqodvmpvt9BvJSZ/TbZbsxNgBTq7n3KWEYw9au5tUFMjuOv8A4/8AXtLTCYILcqoW/pb/AOznZ8eCHCtv9nW02TU5fdJJL89kOrXqHZgVJ+6t9VvUiZfxXRxVN6L0aLuNRXSg1GxBJub7cde/pN8mXhiL9OoFvqZYCgiDfmKYk4yUkN5mpxcGcty7O6i1CtU1VKm4p1KbJp2FwzWKtv1B7TS5fnIZjdvPcALxsN/wtf8ASO+LsD9o0tS3NrGwvcdOZnKPg/GM6sGVCm6lrnpaxC7kehMchq7dS4FJ6NKPBPXwPRes1epWq63YsbMpXc8AFeI29A5dvQAxCawtRFIRqV73qFeNxtf2mibJqoC+Zqht/MVbIAQPmG+w9JHbDpZl0ANUFiRyWX5bnrwIysikuGJSxOM3aJFFaj8qi9V+96qbqdxxLXDVX0nYOf6SdBt10k339D9ZSJjrKvw/5g2uV2ZRfcsnW3pJAqM1vhuD/uupv+kI0BvwXFMgDrxt+MdpY1hq3uBb69ZUjMalOoEdLq24YEWDdRv7R2oRqcbBmCsFuLlRsTbtcjf1mKT7JUopuyXn1FMVQeiwALC6NzpcfKfr+V5x3GZPiKblWovcdhqBHcEbWnVqNc778d41mGJsw2J8o4Itye8Wz6OM3d0O6TWzgqVM1bLEq8XqiHAmxcWVvCV7RtHsY8bGQscRoq8YRrRxWkKY6DCaBIbyiGazumynWvH3h+8h0cyPaXuKIuQeCCJn3prUDmkoBQkW6ED94vkxu7QeE1VMszXDqR3EyXgXE/BxOIwx41F09m5l7gqTGw/TiZjxhQ+zYqjiU4uFqHpvGNOm04PyBzcNSXgm5o32fNaLjispRvcbr+86AHnNfH1e6YauPu1Ea49SAZtMFjtVNWsTdRwCekLJXGLMJ02i1araQ8TiJIpWIB7witztBNG0yI+NsO57CYjNfE7q70kpValQ7/y0exBNrB7WE6MtOOLTm4y2mGkzjz5Xi6vmq0WLm+imAxWmtvmqOTuR0AldiciYrZixKWC0wAqs3tsNrcmdlzxrUTb7xA/Dr+kyD4HU5a33QPoT/mbyauUIbqJi0scmSrox+R5bUBFqegK1zcg2NiLC3PPM0uFyRNWvQoa9/KLC56278S2pYM+0nJh9ojl1mXL+EdLDosWHrkhUsPbsJKSn6m8eWjaSadOAURreN08Me5+sBwO+5+sqvEfilMLZdLPUP3EFyB/U3Yes5/j/ABtX+Jck3IulJL2te3mMPj00pq0uAOTUwhJKT5/VnUsTi6VK17XOw7/SQMVnJK3TSAdgxI3I6DecSzHM61Vy7lix2A3RR6C+5lz4Mx4pVGVxq1Dy6V1FW679L/tGXoXstPkUX1BKdUdKwmd2BJqKpAsWa9iOoUjYntK/FY8lVqUKZqaSdWoldLAjST3W1zt2kvB4M4utS+0K4QUyFVFtT1XO4CfLz2jhUKGpg2ZQAFYHU5G34bW5mJL00gUZPJJv5KzKC9KvXvbTUdWA6Bit9j23ln8VHYtTZRUXci9gfR+x9ZRZhgqosqEMdroSxDW4BC9r7e8ssnyytocV9FMOLeX5lA4C9u/EchljONoXnheOTt8Fh8H7RRBLaanY8Ag8WHSPU6+kIagswBQtsdmIOx7eWJoUXDalXUWXy35JUWBJtteSquQPVUhg66gD8y+Vv7doNvk1t4GcUhuxCgg2sVNri3WZDPfEtSnWKDDVmChRdWFj5QeqzZ4PLcVTGmoFdQLAqd+u5B/CVGaBPitqAB25uPuj0l70XGHuOhFI01KOXhhoEiIrrBSe0lFLyPVpSjQsxVNozTaLEsuiSDDMbRo7KKM94kcrSqMOQpP5TNeEtX2c01N3drsx6BjdptcxoBlZTwQRMvkGWmh8QDktZfQd5RC3ruKdM6fm+UH16mV3iTK/tGE+GNza494/Xa5AHA2Hr3MtcIthLi6doklao5lRc18sq0W/1aFwR1uh2/Sa/wAEYv4uEpN10gH3GxmX8R0/smNNQD+ViAVfsG6GSf4XY4LVrYa+wYun+0k7D8o9ONwtfsTU6nTOi2ixAREX3igzZIURYERTMdEyy0VXiAeVf937Smwi+YjuP0/7l34g+VPczH+JMwbDUTXVS3wyCyjkq3lP02M1KG7Gy8U9uVWaNUhgzIZR4vauupadtuC3MtsLntNjZjob+ltj+HeKvTTSuh6OoxydKXJbHmKbURsbe3MjjGJ/UJX47xRhqH+pVUHsDc/QTHpt8UGjkiubEP4TptVaqz1CzfNci1h04k3CZRRobpTUHqbC59zM1W8dGs3w8HRLt/U/lUDuRzLfAGswHxXBPUKLD84ytPlcUmwD1OJSbX/B3xBltDF0vhMBq5DLYMnqDK3L8GcKgTSrKOWCgE+rCT67JROvUApPmueG7x1swD/6a6tvmPy//Y3hXpxpHO1L9WV0EMT5b2IB+khkKgATYMfMbHYE7nVGMPg2pOz1qhqU2Oym1qZ/tEfzam7IdBG4sBbm81KEJdmY5Jw+3oXi8e1LTTo0wxIO+wA3tdjzJ2R5NWqNrrMNPYd79B+8l+GclKoj4gAVAttIO1umr14mjar0EHPLXtRccfNvkFKkFFgIovGfiQw0AGoX8SILDqBAVjfw/WVZdD8Qwi4kmaBgV4s7xu0TrsZCDbrYxYi6o2jdKZo3fApTH0aMssOm28sg3ieZS41ioNuWNh6DrLjEv5hKjNRdxMstDGCp3I9JbarbSJh6ekR7WJI9kkVfivJxicOyfeAup7MNxONZbmdTCYtHIs1NtLjuOGH0/ad76TF+O/BSVAMQoII3qhfvL1PuI9hyJLaxPJjuVo3uBxS1aS1FN1ZQQfcXh1BOX+GvH1OjUWgVIoCy6+g6A+06ijqyhlIIIuCOICcHHsLCSfAug0kiQqXMlpBs2ij8ZYwUkpseC5Ht5Sf2mHzPNdahGF6dUFb/AHSCOL+s1n8SlvhD7N/6kfvMbhBrwKAoWCjTsfMCtrEesb06TjyK6ltSVPkk5RlqUKQABsL2vv7AmP4jK6Sj41S3xLfOdrAbge28ZxWOVKCtUNqdh/uYgcW9+kwfiTxI+JbTuEHyp7fef/EYq+EAju7ffk1eHzgY1KlNGNM7i22sj+of2zM5Z4Or1KzUyAoQ2Z/uDtpPUmPeDvD1erUFVTpCndztqHVUHUTqmFxCgaFAL2+QG+m/VoKTcJPkYpSiqRTZPQo4RRR2FQ7qPvVPUy1GF1bubdlGwHv3jeLw1NLs9mqHa43b0AgyfLsRVS+IGk3IUX20dLjvBy+WEi+faFXxtFO1xtYC8p6eaVmxGijh3KMoOsiyg9psMJ4fpobkXP5S1p0bbAWEH6qXSN+nb5M6mT1HXzkAkfT2lhluTinpuxYrxewluKfeIdoJzbCKKQLwgYdOkTzHrAcQZoQtLvD9ocUFkIJVIqwijEyECiWhgwiZsGNsYl2vDqSKWIMhCeIlRvComK6yFhuYkiIqNvBUbaUWRcU3mBlTnGJ0vtzb6S5qrsPeZTOn/nH2Epmo9lnQx503McpYgkylpVLyxw7295cSSLRKhO0mEAix4IsZWpWCi5O8axGaW+UE+p4hkm+heTSOdeMvDH2So1VE14d76lHNMnqPSQfD/jGpg7Lq+JhydlJ8yj0/xOjDxBSOlXVjruOFYbc3mYz/AMFYatqfDv8ACbkqQShJ9On4RxO41NCbpSuLNZlHiGliVDUagJ6qSAw9CJocNiwbX2M88YnIcRh38oe44anqI/A2vLXL/FGYU/KGd7dHp3P5C8FLTP8AtDxzx8s6r/ENgcIwO9wR+BFj+s50ufLhaZphhUJF1UC2lv7v+dIMdi8zxaWZAqn0CE9eu8rML4OrOx1Mu27aTc+u5hMWNwVMFllGbTXgo8VjKuIfcliTsBcgX6Ks2PhnwLaz4njn4d9z6uf2mpyzw9RpUx8FQLjdm3a/uZPOISkoNVwGJ0oGIGs2uLdzLlk8IijYpXAsiALb8LDvEYPBfEY/Z10XN6la2xP9vc/lJ2W5IannrbA76OCR01Ht6TSU6YUWAAA4Ais8ldDMIf6KzK8lp0F5NR+rvuxP6SxVLxVrwyYBtsMlQRAESXgNhG3aUaCZyYujS7xFNLmSGPSQsDN2hWhCHIUGId4QhzJYVoLQExOqQoTCaCCEMCJFr8woJCLsl4WOHmCCUQYPMKrBBIWFV+WYbOj/AD2/CCCYYSPY5hJOpHmCCbiSRIw4vzH3EEEOuhTIYGgLVtv6av8A6tNfgB5D7/tBBHp/bER/ySFgeYe8hVtqgt1bf15gggodlvoGJ+X8ZVvtTqnrpbfrBBCeAK7LTwg5OH3JPmPJvHMRTDYvDggEBtrgG2x4gggpdv8AQzg7RuBFNxCgnPOkwCG0EEhERxEniCCQsepQCCCQsUIcEEhQYhwQTJYgQ4IJCj//2Q=="/>
          <p:cNvSpPr>
            <a:spLocks noChangeAspect="1" noChangeArrowheads="1"/>
          </p:cNvSpPr>
          <p:nvPr/>
        </p:nvSpPr>
        <p:spPr bwMode="auto">
          <a:xfrm>
            <a:off x="266700" y="489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UFRQVFBUVFBQUFBQUFBUUFBUWFhUUFBQYHCggGBolGxQUITEhJSkrLi4uFx8zODMsNygtLisBCgoKDg0OGxAQGiwmICQsLCwsLCwsLCwsLCwsLCwsLCwsLCwsLCwsLCwsLCwsLCwsLCwsLCwsLCwsLCwsLCwsLP/AABEIALIBHAMBIgACEQEDEQH/xAAcAAAABwEBAAAAAAAAAAAAAAAAAQIDBAUGBwj/xAA6EAACAQIFAgQDBgUEAwEBAAABAgADEQQFEiExQVEGImFxEzKRFEKBobHBByNSYtEzcvDxgrLhoiT/xAAaAQACAwEBAAAAAAAAAAAAAAADBAABAgUG/8QAKhEAAgIBBAEDBAEFAAAAAAAAAAECEQMEEiExQRMiUQUyYXGBM0JDkaH/2gAMAwEAAhEDEQA/AKMUz/3BUTyn9pNp0AP+fuY1mRtTNp5xTuSSPUS6MjityZBO0kfEvEPTvO7Do4E+xobwxS3j1KjaB3tCAhRNhGi146pHWNvY8TRVCEEMR+nQvHmwx0wdBEN0aIO8cZBeFSOkWi1F95lm0S8LhQWHuJ0TJssAQH0mEwD+YTpuS1b0x7RbJ2OYlwBsKO0yGfUdL7bTcVTM/neQ4iuQaSXHcsFH5wMouXQzCai7kzIM4HO8QakvqXgXGsfMtNR3L3/QS3wn8N+tSsfamu31aSOGRqWrxLyYYvHaTFzpQFj2UEn8p0/B+BMInKNUP97Ej6DaX+Ey2nTFkRVHoLQq0z8sWn9QivtRyvL/AAfiqttQFJe77t+CiarAeAsOttatUbqXNgf/ABE2qqB0iwRGYYYxEcmryTIOGwKqAFCqBwAP2klKQEe1RQaGVCzY2FigkdBgImjIgrMD4sygU6vxF2R+fRv/ALOg6ZDzbBCrSZD1G3v0i+pwrLBryMabM8U0zmICwi1u0juWBKm9wSD7iJVD1nntnyeiTtCzVES2IEIoIgKJeyJYT15GdjH6hAkdqhhYolDDKTIzob8iSXvI70zCohZ/GkXHvdDEUVZjZRcntuY9mGWVEQllNu8kMXNozkkkqZjtO8eWM1GsTGzUnYicCRMd9ogYe8YWpB8ckzdmKJpwo7xaYIRFNCesssFhWfiS0RQbI4paYKlS8mYrBOvIkMqe0ptG/TkuxhqUMiwjpEfw2H1m0w+Eaim3Q3lQJYTp+R7IJT5J4eAANpqaGGCi0Um7Y9CNIDS9ykeQSgrPpl7lVTyC+01h7A6p+2iW+3I2iQO0WzjuJFLWOxh2IUSpGxWNVIzjceEXnftMvWx2ttvr/iZnkrhBsWBz7L9czJ9PTaPpir9ZR4dB6ydTWD9RjL0yot6TyVR34N/QSjK8gEi/aSsiqaGKtyRs3Qgcj0MYxTT4FMuBxVlyKMUU944hioehaxkLDMchMJXJZzLxdlxo1iw+SoSQex6gyi+JOoeKcsNbDuqi7AaktzcdBOW1KTIdLqyt1DAqfoZxtVg2TteTu6LN6kKfaEVHMQYovG9cAkOgZY3a0cMbKy0QaZoyxkhkjJWWqLOk+F/CwpJqcXqEfT0Eo/EmaClrp1B7e06eizB/xO8NNWol6Q867+46id+MFBVFHlZZXknukcQxVUFmt3MYljhspe1yPygfB+kCMckFRFUkuZI+yt2ltlGROxGx+kpui4wbY3leCqVHCgbTpGR5IKYFxHfD2TimASN5eOu4gpSsexY0iBjcChFrCZPNMntewmxrVwGAklaCVF6TMbqzeSS+05HUw2m95PyLD3cTRZ94cLNdJJyHIzTNzLlPgFHFzZocCllHtBiKwWOsLCVuJo6uYGwlDmWr8Wp6CaX4QUSly2iEItLjF1LCGx8IT1S9yIlWr5pXZjmPwwT16CKxVfTueJkc1xPxTe/lvbnnfg+nEqTBwjY5iceahJPmPpwPpJWDQ7fvI1Kh5R63vtxbj8JOoKQLcwD7OjiraT0q9BJmHpsesj4dAOlz+keXH01Yi4FptIkp/BMWkeLw9BH+ZGOZKPc8Rinm1IknVbexLHSL9tzLX4MO2ujVZVidS2v5l2b9QfxEniZXAuVr02U7N5G3JBWxKm/oevrNTH8ctyOVlhtlQIIBBNsGAyBm+VU8RTKVADt5W+8p6FT0k+AzMkmqZcZOLtHE83wD4eq1JxuOCOGU8MP+d5GtOqeM8jGIpalH82mCU/uH3k/G23qJyu842oxPFKvB6HS51lhfnyDTAwh6YoUjF7GBgxsrJhQDmI1ekm4lncBA9IMLGGsXPSHkqOa+IPDwp1SQPI539DKp/CwJvOp5lgxUQiZujT0ko3I/MRbNFr3IdwTtbWZvCeFlB3Ev8HliIOBJ4WKCRexsQKYjdanJFoWxlm4trkqMRgg28FPBMo8plhXpdopTYSJtcGp0+SJpqKAXG3f/ADHke8lrjQRpYDjmVtV9Lm3Bl5IpcoHinJvbJcj7mQcRyBJRa8bwtDXVHYcwajbDOSjyyXh6ZFhY/SSMdTbmW60x2hVadxaH2Uc3Jm3sw2d1x8Nwdjba+28x+CW6Kr3Goknc22M3viPLrowIuP8AnWYDB0ampiUYgbDfk33IvBSC4k5Pg0uHOkAWuAOfaSMC1234AlfQxNksVIJItccd5MwYP1gpD2OHtZIxFNqgI1MoP9JAPN7k249JFweVlSFDEgDctvff8z6y0ICra25/Le0XTw5te81ufRfprsjNR86qvb8oMbkim+oeVjdgCfm/qFj6RnGUqlRkCvou96xAOooB5VU+9ryzWnZrliRYAX6W3N+5O2801XKLa4pj2XUxSsF+UG4Hb29PSaynUvMq4IN4PDucu1etRcXFNgVb+1lDAHva9vwhtPk52sQ1eG1vXg1iGKiEMXGznBiCCC8osKZDxd4XFQGtRX+YN3Ubax3A/q/Wa+0EHlxRyRphcWWWOW6JxEt6QrEzd+M/Do3xFNd+aigf/sD9ZjZws2J4pbWd7DmWWO5DSYbvHRhxEmvaIbEQPIWjs6mORi8dQz1J5UWJUZxgb+ZeR/y0trQmW4lNWqZqMmnaM5T3EcEXiqWhvQxpmiE47XR0oTUlaBUkctFVKkitUmAy4H9UQ7Ro1LRDVxNolh1GtGalbVBUe4kVDaaX2sy/uTJqnb3l/lGC0LvydzMzRq3dfcTZUm2HtJiQHVy4SHbQodoLRihGyHmWH1Ie85bh67LUqoRYgFRf3sSPwsfxnYAkwHjjJSlT7RTHlO1QDnsrW9Cd/T2gcsOLHtDlUZbX5KqpU1FBzbk9+gI+n5S0w62EpsvpPo3Atfc337Cwt6y3wrdDF6+DpN8USgLmWLDYAcmQcN195Mqjy82vtcbG3pNJApsivUSmfO2/RVBZvoIh8yX7yVAD94owA9zbb8ZIw5p0+AL97XJ9z1jwxd/aadIpP8CqZunccg9xI2T0v/63PQohPqQWA/b6R/DW3A45tJGS4X+aznjSAB6i5/cS8K94DO6xuzRoIu8TDjxybDghQ5CAggMEosIjvON+IafwsRVTgK5sP7Tuv5ETsk4t/EKrfH17HjQPxFNbxLWQUoo6P06TU2vwVz4kRhsXIRMaLGIrGjr7j0baKEJjF2nePKiwYdo2hiwZkhFzDD6lPeZ343KnkTWykzfK9V2XZoPLj3oPhy7GU1Z5FFQsbKJAxOZWcU32N7WM1GEwy6Ljm0WWJvkdnmUeEN4HLwRduZZ4XCJqsQN9uJFo1BwZLBsNoSKoUlNsi4zI1uQNr8Sqq5IwbTfmN5Ljq/2qqKz3Ut5FP3R0tNDj9iresIo8lOcl5ImW5EEOpjc9JdAQk4EXaWo0YlNy7DtC6xULrNGRUiY6jqX8ZKvCZbiSiJ0c88RYVqPnpqrUwSWQ3Fu5Ujp6WkXBYjUocdrG02eZYXWrJ3BnOPC9WwemfukqL9hx+VoDNjpWjpabO5razS4eqJMapcCU6KQTbe3I/wASX8w2vb6QCYzL5JtJAY8VHaVtKib2DEH8DFKm9iX9+BKZSZKqVQDbgmWuRVdiOtz/ANylelpN1Auepv8ArzGKGZaKui+5QsxHcEAD8xN6bmdC+r/ptm6DQ/igckTHYnFV9OzjcgXtfYkXAF+bX6x3yudPmBtctc/pedPYch34NG+b0A/wzVQPa+nUL272/GPrjEP31+s5xm2f0sNWZS+urpHk3VUAAvqNzfpwPpF0M3SuKYdqP8xrFW0nUFO44F+8v0uLIp80dI+IDwYq8z2GrjT5dBAGwVhwOOslpiWHr6H/ADBuDRaki2nMPGfgqrqqYikWqamZ3S13F9yVt8w9OfedEwuNV+u8k3gcuNTVMYw5pYpWjzjUO9o2zTa/xNyT4WJ+MqgU625twKgHm29RY/WY2wnMmtro7uOanFSR6FLx2nUiGhaZ2TzZJigZHp1I6DIQcvAd4gQ5RDO+IfDiVhqAs43B25kTLcUdJpuCrrsf8zXGRMThFNzbfvKfKLTKePINhElBe0Uo4iwYzni5zh7VgOdj79JYZZm6YjCh77gbi/BHMV4vwfxcLUHUKSPcC8zHhfB/GwjCn5SwIb34MOlcVL+DG6PMf5N7lGIWogKm/tLAC055/DINRqV8PUN3Rwd+xG1vpOi3m5Rp0YTsWDDiAYmtUsJkuxQaGWjAaRsTit9I56zSiYcqFYlwLn0sPczJ18gpPVNRWZSAFOiwBt3BG8tMxzVKYAZrNUOimO9+WPYc7n07ymx+b0qFKo+pde7aQbnfkkDp3h1itcgo5mpcMp86xopVBTpszsASx21L2FgN+kS2Z1kQPpV17AnUfQWHPpMXk9SoajYly3mLXufm1HYN2Iv+cv6NT7T/AKVQUWSoNhdWOm2q9uQb+0MtDi2crkxL6jnWWk7RosPny8tTqodvmpvt9BvJSZ/TbZbsxNgBTq7n3KWEYw9au5tUFMjuOv8A4/8AXtLTCYILcqoW/pb/AOznZ8eCHCtv9nW02TU5fdJJL89kOrXqHZgVJ+6t9VvUiZfxXRxVN6L0aLuNRXSg1GxBJub7cde/pN8mXhiL9OoFvqZYCgiDfmKYk4yUkN5mpxcGcty7O6i1CtU1VKm4p1KbJp2FwzWKtv1B7TS5fnIZjdvPcALxsN/wtf8ASO+LsD9o0tS3NrGwvcdOZnKPg/GM6sGVCm6lrnpaxC7kehMchq7dS4FJ6NKPBPXwPRes1epWq63YsbMpXc8AFeI29A5dvQAxCawtRFIRqV73qFeNxtf2mibJqoC+Zqht/MVbIAQPmG+w9JHbDpZl0ANUFiRyWX5bnrwIysikuGJSxOM3aJFFaj8qi9V+96qbqdxxLXDVX0nYOf6SdBt10k339D9ZSJjrKvw/5g2uV2ZRfcsnW3pJAqM1vhuD/uupv+kI0BvwXFMgDrxt+MdpY1hq3uBb69ZUjMalOoEdLq24YEWDdRv7R2oRqcbBmCsFuLlRsTbtcjf1mKT7JUopuyXn1FMVQeiwALC6NzpcfKfr+V5x3GZPiKblWovcdhqBHcEbWnVqNc778d41mGJsw2J8o4Itye8Wz6OM3d0O6TWzgqVM1bLEq8XqiHAmxcWVvCV7RtHsY8bGQscRoq8YRrRxWkKY6DCaBIbyiGazumynWvH3h+8h0cyPaXuKIuQeCCJn3prUDmkoBQkW6ED94vkxu7QeE1VMszXDqR3EyXgXE/BxOIwx41F09m5l7gqTGw/TiZjxhQ+zYqjiU4uFqHpvGNOm04PyBzcNSXgm5o32fNaLjispRvcbr+86AHnNfH1e6YauPu1Ea49SAZtMFjtVNWsTdRwCekLJXGLMJ02i1araQ8TiJIpWIB7witztBNG0yI+NsO57CYjNfE7q70kpValQ7/y0exBNrB7WE6MtOOLTm4y2mGkzjz5Xi6vmq0WLm+imAxWmtvmqOTuR0AldiciYrZixKWC0wAqs3tsNrcmdlzxrUTb7xA/Dr+kyD4HU5a33QPoT/mbyauUIbqJi0scmSrox+R5bUBFqegK1zcg2NiLC3PPM0uFyRNWvQoa9/KLC56278S2pYM+0nJh9ojl1mXL+EdLDosWHrkhUsPbsJKSn6m8eWjaSadOAURreN08Me5+sBwO+5+sqvEfilMLZdLPUP3EFyB/U3Yes5/j/ABtX+Jck3IulJL2te3mMPj00pq0uAOTUwhJKT5/VnUsTi6VK17XOw7/SQMVnJK3TSAdgxI3I6DecSzHM61Vy7lix2A3RR6C+5lz4Mx4pVGVxq1Dy6V1FW679L/tGXoXstPkUX1BKdUdKwmd2BJqKpAsWa9iOoUjYntK/FY8lVqUKZqaSdWoldLAjST3W1zt2kvB4M4utS+0K4QUyFVFtT1XO4CfLz2jhUKGpg2ZQAFYHU5G34bW5mJL00gUZPJJv5KzKC9KvXvbTUdWA6Bit9j23ln8VHYtTZRUXci9gfR+x9ZRZhgqosqEMdroSxDW4BC9r7e8ssnyytocV9FMOLeX5lA4C9u/EchljONoXnheOTt8Fh8H7RRBLaanY8Ag8WHSPU6+kIagswBQtsdmIOx7eWJoUXDalXUWXy35JUWBJtteSquQPVUhg66gD8y+Vv7doNvk1t4GcUhuxCgg2sVNri3WZDPfEtSnWKDDVmChRdWFj5QeqzZ4PLcVTGmoFdQLAqd+u5B/CVGaBPitqAB25uPuj0l70XGHuOhFI01KOXhhoEiIrrBSe0lFLyPVpSjQsxVNozTaLEsuiSDDMbRo7KKM94kcrSqMOQpP5TNeEtX2c01N3drsx6BjdptcxoBlZTwQRMvkGWmh8QDktZfQd5RC3ruKdM6fm+UH16mV3iTK/tGE+GNza494/Xa5AHA2Hr3MtcIthLi6doklao5lRc18sq0W/1aFwR1uh2/Sa/wAEYv4uEpN10gH3GxmX8R0/smNNQD+ViAVfsG6GSf4XY4LVrYa+wYun+0k7D8o9ONwtfsTU6nTOi2ixAREX3igzZIURYERTMdEyy0VXiAeVf937Smwi+YjuP0/7l34g+VPczH+JMwbDUTXVS3wyCyjkq3lP02M1KG7Gy8U9uVWaNUhgzIZR4vauupadtuC3MtsLntNjZjob+ltj+HeKvTTSuh6OoxydKXJbHmKbURsbe3MjjGJ/UJX47xRhqH+pVUHsDc/QTHpt8UGjkiubEP4TptVaqz1CzfNci1h04k3CZRRobpTUHqbC59zM1W8dGs3w8HRLt/U/lUDuRzLfAGswHxXBPUKLD84ytPlcUmwD1OJSbX/B3xBltDF0vhMBq5DLYMnqDK3L8GcKgTSrKOWCgE+rCT67JROvUApPmueG7x1swD/6a6tvmPy//Y3hXpxpHO1L9WV0EMT5b2IB+khkKgATYMfMbHYE7nVGMPg2pOz1qhqU2Oym1qZ/tEfzam7IdBG4sBbm81KEJdmY5Jw+3oXi8e1LTTo0wxIO+wA3tdjzJ2R5NWqNrrMNPYd79B+8l+GclKoj4gAVAttIO1umr14mjar0EHPLXtRccfNvkFKkFFgIovGfiQw0AGoX8SILDqBAVjfw/WVZdD8Qwi4kmaBgV4s7xu0TrsZCDbrYxYi6o2jdKZo3fApTH0aMssOm28sg3ieZS41ioNuWNh6DrLjEv5hKjNRdxMstDGCp3I9JbarbSJh6ekR7WJI9kkVfivJxicOyfeAup7MNxONZbmdTCYtHIs1NtLjuOGH0/ad76TF+O/BSVAMQoII3qhfvL1PuI9hyJLaxPJjuVo3uBxS1aS1FN1ZQQfcXh1BOX+GvH1OjUWgVIoCy6+g6A+06ijqyhlIIIuCOICcHHsLCSfAug0kiQqXMlpBs2ij8ZYwUkpseC5Ht5Sf2mHzPNdahGF6dUFb/AHSCOL+s1n8SlvhD7N/6kfvMbhBrwKAoWCjTsfMCtrEesb06TjyK6ltSVPkk5RlqUKQABsL2vv7AmP4jK6Sj41S3xLfOdrAbge28ZxWOVKCtUNqdh/uYgcW9+kwfiTxI+JbTuEHyp7fef/EYq+EAju7ffk1eHzgY1KlNGNM7i22sj+of2zM5Z4Or1KzUyAoQ2Z/uDtpPUmPeDvD1erUFVTpCndztqHVUHUTqmFxCgaFAL2+QG+m/VoKTcJPkYpSiqRTZPQo4RRR2FQ7qPvVPUy1GF1bubdlGwHv3jeLw1NLs9mqHa43b0AgyfLsRVS+IGk3IUX20dLjvBy+WEi+faFXxtFO1xtYC8p6eaVmxGijh3KMoOsiyg9psMJ4fpobkXP5S1p0bbAWEH6qXSN+nb5M6mT1HXzkAkfT2lhluTinpuxYrxewluKfeIdoJzbCKKQLwgYdOkTzHrAcQZoQtLvD9ocUFkIJVIqwijEyECiWhgwiZsGNsYl2vDqSKWIMhCeIlRvComK6yFhuYkiIqNvBUbaUWRcU3mBlTnGJ0vtzb6S5qrsPeZTOn/nH2Epmo9lnQx503McpYgkylpVLyxw7295cSSLRKhO0mEAix4IsZWpWCi5O8axGaW+UE+p4hkm+heTSOdeMvDH2So1VE14d76lHNMnqPSQfD/jGpg7Lq+JhydlJ8yj0/xOjDxBSOlXVjruOFYbc3mYz/AMFYatqfDv8ACbkqQShJ9On4RxO41NCbpSuLNZlHiGliVDUagJ6qSAw9CJocNiwbX2M88YnIcRh38oe44anqI/A2vLXL/FGYU/KGd7dHp3P5C8FLTP8AtDxzx8s6r/ENgcIwO9wR+BFj+s50ufLhaZphhUJF1UC2lv7v+dIMdi8zxaWZAqn0CE9eu8rML4OrOx1Mu27aTc+u5hMWNwVMFllGbTXgo8VjKuIfcliTsBcgX6Ks2PhnwLaz4njn4d9z6uf2mpyzw9RpUx8FQLjdm3a/uZPOISkoNVwGJ0oGIGs2uLdzLlk8IijYpXAsiALb8LDvEYPBfEY/Z10XN6la2xP9vc/lJ2W5IannrbA76OCR01Ht6TSU6YUWAAA4Ais8ldDMIf6KzK8lp0F5NR+rvuxP6SxVLxVrwyYBtsMlQRAESXgNhG3aUaCZyYujS7xFNLmSGPSQsDN2hWhCHIUGId4QhzJYVoLQExOqQoTCaCCEMCJFr8woJCLsl4WOHmCCUQYPMKrBBIWFV+WYbOj/AD2/CCCYYSPY5hJOpHmCCbiSRIw4vzH3EEEOuhTIYGgLVtv6av8A6tNfgB5D7/tBBHp/bER/ySFgeYe8hVtqgt1bf15gggodlvoGJ+X8ZVvtTqnrpbfrBBCeAK7LTwg5OH3JPmPJvHMRTDYvDggEBtrgG2x4gggpdv8AQzg7RuBFNxCgnPOkwCG0EEhERxEniCCQsepQCCCQsUIcEEhQYhwQTJYgQ4IJCj//2Q=="/>
          <p:cNvSpPr>
            <a:spLocks noChangeAspect="1" noChangeArrowheads="1"/>
          </p:cNvSpPr>
          <p:nvPr/>
        </p:nvSpPr>
        <p:spPr bwMode="auto">
          <a:xfrm>
            <a:off x="2667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3611" y="164757"/>
            <a:ext cx="3542270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2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471"/>
            <a:ext cx="10515600" cy="112034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 to the body: Gastrointestinal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that support the teeth decrease in density and height, contributing to tooth loss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loss lead to dentures wear, which may not be worn regularly because of poor fit and discomfort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Taste sensation become less acute with age affecting taste buds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seasoning of foods lead to health problems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motility of large intestine causes constipation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0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19"/>
            <a:ext cx="10515600" cy="963827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 to the body: Musculoskeletal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346"/>
            <a:ext cx="10515600" cy="505661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elasticity of connective tissue can cause pain and impair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way to prevent 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bone health through diet,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exercise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getting adequate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consider medication side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assessing mobility concerns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898" y="1677430"/>
            <a:ext cx="30480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076" y="4267200"/>
            <a:ext cx="3797643" cy="24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9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723</Words>
  <Application>Microsoft Office PowerPoint</Application>
  <PresentationFormat>Custom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           </vt:lpstr>
      <vt:lpstr>The Aging Process</vt:lpstr>
      <vt:lpstr>What is the aging process?</vt:lpstr>
      <vt:lpstr>Why do people age?</vt:lpstr>
      <vt:lpstr>When does the aging begins?</vt:lpstr>
      <vt:lpstr>Changes to the body: Physical appearance</vt:lpstr>
      <vt:lpstr>Changes to the body: Respiratory/Cardiovascular</vt:lpstr>
      <vt:lpstr>Changes to the body: Gastrointestinal system</vt:lpstr>
      <vt:lpstr>Changes to the body: Musculoskeletal system </vt:lpstr>
      <vt:lpstr>Changes to the body: Vision</vt:lpstr>
      <vt:lpstr>Changes to the body: Hearing/Touch</vt:lpstr>
      <vt:lpstr>Conclusion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Aging Process</dc:title>
  <dc:creator>Svetoslav</dc:creator>
  <cp:lastModifiedBy>candy</cp:lastModifiedBy>
  <cp:revision>40</cp:revision>
  <dcterms:created xsi:type="dcterms:W3CDTF">2014-03-04T15:07:01Z</dcterms:created>
  <dcterms:modified xsi:type="dcterms:W3CDTF">2014-03-05T12:51:42Z</dcterms:modified>
</cp:coreProperties>
</file>