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4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82258-F271-4506-9970-6EE4177CC6CF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E318-3B2E-4521-AEAB-B5516CEB537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51367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82258-F271-4506-9970-6EE4177CC6CF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E318-3B2E-4521-AEAB-B5516CEB53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6030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82258-F271-4506-9970-6EE4177CC6CF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E318-3B2E-4521-AEAB-B5516CEB53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7698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82258-F271-4506-9970-6EE4177CC6CF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E318-3B2E-4521-AEAB-B5516CEB53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457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82258-F271-4506-9970-6EE4177CC6CF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E318-3B2E-4521-AEAB-B5516CEB537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06067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82258-F271-4506-9970-6EE4177CC6CF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E318-3B2E-4521-AEAB-B5516CEB53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6505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82258-F271-4506-9970-6EE4177CC6CF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E318-3B2E-4521-AEAB-B5516CEB53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1917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82258-F271-4506-9970-6EE4177CC6CF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E318-3B2E-4521-AEAB-B5516CEB53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1720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82258-F271-4506-9970-6EE4177CC6CF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E318-3B2E-4521-AEAB-B5516CEB53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9975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BD82258-F271-4506-9970-6EE4177CC6CF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44E318-3B2E-4521-AEAB-B5516CEB53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1452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82258-F271-4506-9970-6EE4177CC6CF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E318-3B2E-4521-AEAB-B5516CEB53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2567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BD82258-F271-4506-9970-6EE4177CC6CF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444E318-3B2E-4521-AEAB-B5516CEB537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9301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205" y="183632"/>
            <a:ext cx="10058400" cy="792554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 Prevention in Elderly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285103"/>
            <a:ext cx="10058400" cy="4583991"/>
          </a:xfrm>
        </p:spPr>
        <p:txBody>
          <a:bodyPr/>
          <a:lstStyle/>
          <a:p>
            <a:pPr marL="0" lvl="0" indent="0">
              <a:buClr>
                <a:srgbClr val="E48312"/>
              </a:buClr>
              <a:buNone/>
            </a:pPr>
            <a:endParaRPr lang="en-US" sz="2400" b="1" cap="all" spc="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E48312"/>
              </a:buClr>
              <a:buNone/>
            </a:pPr>
            <a:r>
              <a:rPr lang="en-US" sz="2400" b="1" cap="all" spc="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sz="2400" b="1" cap="all" spc="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York City College </a:t>
            </a:r>
          </a:p>
          <a:p>
            <a:pPr marL="0" lvl="0" indent="0">
              <a:buClr>
                <a:srgbClr val="E48312"/>
              </a:buClr>
              <a:buNone/>
            </a:pPr>
            <a:r>
              <a:rPr lang="en-US" sz="2400" b="1" cap="all" spc="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Technology</a:t>
            </a:r>
          </a:p>
          <a:p>
            <a:pPr marL="0" lvl="0" indent="0">
              <a:buClr>
                <a:srgbClr val="E48312"/>
              </a:buClr>
              <a:buNone/>
            </a:pPr>
            <a:r>
              <a:rPr lang="en-US" sz="2400" b="1" cap="all" spc="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Spring, 2014</a:t>
            </a:r>
          </a:p>
          <a:p>
            <a:pPr marL="0" lvl="0" indent="0">
              <a:buClr>
                <a:srgbClr val="E48312"/>
              </a:buClr>
              <a:buNone/>
            </a:pPr>
            <a:r>
              <a:rPr lang="en-US" sz="2400" b="1" cap="all" spc="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Created by Nursing Students:  </a:t>
            </a:r>
          </a:p>
          <a:p>
            <a:pPr marL="0" lvl="0" indent="0">
              <a:buClr>
                <a:srgbClr val="E48312"/>
              </a:buClr>
              <a:buNone/>
            </a:pPr>
            <a:endParaRPr lang="en-US" sz="2400" b="1" cap="all" spc="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E48312"/>
              </a:buClr>
              <a:buNone/>
            </a:pPr>
            <a:r>
              <a:rPr lang="en-US" sz="2400" b="1" cap="all" spc="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Gujina</a:t>
            </a:r>
            <a:r>
              <a:rPr lang="en-US" sz="2400" b="1" cap="all" spc="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cap="all" spc="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Anastasiya</a:t>
            </a:r>
            <a:r>
              <a:rPr lang="en-US" sz="2400" b="1" cap="all" spc="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buClr>
                <a:srgbClr val="E48312"/>
              </a:buClr>
              <a:buNone/>
            </a:pPr>
            <a:r>
              <a:rPr lang="en-US" sz="2400" b="1" cap="all" spc="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Kulikova</a:t>
            </a:r>
            <a:r>
              <a:rPr lang="en-US" sz="2400" b="1" cap="all" spc="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Elizabeth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7495" y="1079158"/>
            <a:ext cx="3838829" cy="495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4299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a fall?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400432"/>
            <a:ext cx="10058400" cy="4468662"/>
          </a:xfrm>
        </p:spPr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unintentional event that results in a person coming to rest on the ground, or another low level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7280" y="2669060"/>
            <a:ext cx="3896497" cy="28502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0227" y="2033330"/>
            <a:ext cx="3682314" cy="271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829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984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 of Incidents of Injuries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lderly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38185"/>
            <a:ext cx="10058400" cy="440724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Estimated one in three people aged 65+ suffer a fall at least once a year, about half of those suffer multiple falls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Those who have fallen once have a greater chance of falling later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 1-2% result in a fractured femur or hip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813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40"/>
            <a:ext cx="10515600" cy="6140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Do Seniors Fall More Than Others?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9686"/>
            <a:ext cx="10515600" cy="5593491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age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Poor balance and gait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Those living alone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Those with 1 or more diseases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on multiple medications (4 or more)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Cognitively impaired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Decreased vision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Foot disorders/ Unsafe footwear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Unsafe clothing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Improper use of mobility devices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Hazards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data:image/jpeg;base64,/9j/4AAQSkZJRgABAQAAAQABAAD/2wCEAAkGBhQSEBUUEhQWFBQWFBQWFBQVFBQUFBQVFRQVFBQVFhYXHSYeFxkjHBQUHy8gJScpLCwsFR4xNTAqNSYrLCkBCQoKDgwOFw8PGiwcHBwsLCktLiwpLCwsKSkpLSwsLCwsKSksKSkpLCwpKSksKSwpKSksLCkpKSwsLCwpLCosLP/AABEIAJ4A7AMBIgACEQEDEQH/xAAcAAABBQEBAQAAAAAAAAAAAAADAgQFBgcBAAj/xABBEAABAgMEBQkGBQMDBQAAAAABAAIDBBEFEiExBkFRYZEHIjJxgaGx0fATFEJSweEVFmJy8SOCojOSwiVzg7LS/8QAGgEAAwEBAQEAAAAAAAAAAAAAAQIDBAAFBv/EACkRAAICAgICAQMEAwEAAAAAAAABAhEDIRIxQVETBCIyFIGx4WFxkYL/2gAMAwEAAhEDEQA/AMPXl5eTHHFYtD2c+IdjQOJr9FAiXN0upgKY5Z7NvYrLojCox52uA4D7pZPQV2Ss07ndgXGlImHc8rzSscuzQhy0rrotBXYghyazsYkUCAT6C0HtD2snDJ6QaL1cyaVr2qxgrPtBpwMLW15rmNG6oAor80q+KVxIzjTChLCGClhVEFgJSQ0pVUQHCkpRXEDhJCQUiYnWMFXOAULM6R1ddhjD5jn2BBtIKRNlN4821uZ7AoSLPu1nFNXRq7yl5oPElotrbBTefJMI9pOOFcdiaxHE4k0FEwj2gxtaEuNNSRzGUbDTE9eN0Hmg4/qPkmcxMNbm4VOWs9ib+91wDKdaBGdznOOdA6g1UFFJysooHpq1tTGF2eeAzooic9vENCbrdgUnFcBe1ANB31O1N48UUBG416kr2OtEZ+HhjSa45VzOGeacSkqA6ueGZxK5HeHCmeKdS7MKlBBYgm7VztlKKHj2lij2vMZgKKZBFEXIFGakKesWxWOhGK9wJx9mzUKdJ8QnJoocBnRDldG3X2+2LWQ6i9z2l13XQbVJW2+G7mw4sOGygwvVoBgGgN1Ditbe6RmS1ZX7Um77wB0Wi605V2mmquxWLRhlIHW9x8B9FA+5wBnHr+1h+qs9khrYLbhJbQkEihNSdS59HRBxHc49ZXQ5BvYrt5ZWaAr4mCj5qKjxomCZRDgdyaHYJdExo/pXFgRGkGoBrRfQ2j+kEKZgtiMcMRiCRUHYV8uw3p1AtiJDFGPc3qKtxp2iV32fVbp1gze0dbggO0ilwaGNDB/cF8sxrYiu6UR5/uKYPjknNH7gUj6ui6ZSbelMwh/eEzicpFntNPeWE1AwqcTgMl8uOiobJq64O2EO4EH6I0/YNH2HEnQMsVG2haxHNHSOrUBtKjWTd5jXl1bzWuAGAo4BwrxUbNW3BhEuc+riBQDE9ySWSl6GjBscxuc7nOJ9akiDDpiAc1FxLfb8IxO3ySveor6VddB1DDNR5orwZLxKDF7gPHgmsSf1MHafJNGQg2gzJOJOeNUWOQxuOZHeV1goazMQml5xxNB/CDCxrQYAEpnOTt4taz4fHansCDchkDM5lTu2UqkIccQdla/RAuYmp+GlEGOHONAadi8yR1l1fBdYaA2lGpDrtIC43oiuxJtSl1tMmnvTaHGHFLexqOkgOR5qbDWqPmZmmNFGzc6Xa8EOdHcbEzM4HO24ozXYZJgyI1uOZXffEqkNxM8Ll6q9RcXrHnHaq52e67BYNjB4VVLVvhvowD9IHcpz6HgcaV4uSQVxxWUuDiuSrLlxEjw2HJzwD1HNCilPtF21nIP7ieDSU3SD5PW9ohFgVc0GJD2jpNH6h9VXvaLdWNrmoK3eTFs010SW5kYAm5kyIRqPyk7eKXFnvUhZ40toykFIcjR4DmOLHgtc0kOaRQgjAghN4jlrRAQ+Ih311xQymAbFoNaUaelmtDqNgsbCiVrQXRRh2uqB3FWOYDIQLGm84U1DaBQAZZqlcjTr0Obh45wnGmsUeFfYkqGA3WgE69frJYpx4ydGmErSBS8u8mtBg40yrd1J1ClnClRlTxquwmhkOpIRZapoa4JUgtioEINq92epV+07RL3UBTm2LYxuByaSjWk5DeUkpXpDxjW2EkpP7lPI0YAUCazNqQmChOKi4tqsPxIcktB4t7H/ALYBM5m0eCjJieGopjHmicFN5CigSExPXgRqTYToAUeSk3VPmx+Aebnb2ATFxRxASS1ozcOzFDlY3GhuWrnsyp3R6wnTT6NBDAefEOAG4bSrzC0ElQKFrnHaXGvcqRhKRKWSMdMzfSrk7hQ4rmwS5gAaReN8YtruO1V+xdEXOnIUOKL0K9eiFhzhsBe/e2oaRXetE5SLQdAMOKwNIfdDr1aEUdkRkcFCaNTZjvcWtuOdSEcagiJi8DCo5rTxXo5Mjx230ZIY/kaSImdsSXZLxLjhDdevXHARA75Q0uAIz2nJRTI1VdtMLJa0P9m26IUIuIreFSDTgB3rPJPpdiSMuXJeis8aiotPskgUlxXguOSCgIpUvoY2s4zc15/xp9VDxVO6BtrN12Q3fQIy/FnLs0qGrJo6FW4SsujwWXH+Q+TopfLHoIYg99l21c1tJhoGLmjoxQNZAwO6h1LEYhX2GFk2nfIoIrjGkLrHE1dAcaMJ1mG74eo4L0IyoytWYhVW7QPk5jWlErjDgCt6MRUEilWs2ux6gp3R3kPm4jiZi7Aa3JpN8vIyBunBp25rdrKkmwYLIbGNhta0C43otoMQNvWmc/QFH2UuQ5PIVmQIhl3Oc+I9t57yKhmNGigyBNU1qARecCSdtT6wV40gljElYrW4OuEt6284eCx/8Rp8TjjspVYs0+L2asUeSLW55iPDQKNah25bbYTLjTzqUw1KsxLadjdwqo18QuNSalQlm1ousW9j6FN13uOspzHtW6262ldZUQwnUpCV0bmYuLILyNpF0cXUUVJ+CjS8ka95JqVyqsf5JiMbejPZDGyt53dgomZl2MyJd3IvHJdo7nF9MY3VxwAFSada5Ej9iipmNeK5Y2HlfQ8iWiwZAu7vFN32o49EBo4lNrqWyGn4xR1s457nZklTmjmjzpiIGNwGbnbB5plZ9nuiPDWNvOOQH13LXtGbBEtCAzecXHf5J4rkyOSfFf5Hln2cyBDEOGKAd51k7UYpbkMrV0YXsoGn0EPkIbz8IaeFD/yTfQuRaCwgXQGe0P7ntDWngpyakWzUg1hJLCG1cAQbgaL1BqPMI6ymLJkQ4EWKRS+SGjUGt5rQNwx4LvqJJ5Ix/wDX/P7/AINWDUJP9v8Av9AbWdekLRjnYIbf7ixvge9ZVJ9LsV6tO0v+jRQMokw3to5v/wAqjSmZQw5FOLrw6/cTJFxkrHgSXLoKS5MABEKsvJ+3+vEOyH4uCrMRWvk8bz4x/Swd5P0Qyfgwx/Iv0JWiwBgqxCVpsIc1ZsX5DZOibBSqoYKVVbbMwsuXGRQciD1KD0ytAwJKLFHwCp6svEhZHorytRIUx/WFYTjR1CSW78UNt6D4N5qsp0g0JjCae2BDLobucw4BrQ7NpJ2Go6qLTZOcZFY18Nwc1wqCEWqlkgprZSE3B6M0keTOO7/VeyGN1XHyU/Jcmss2heXxDvIa3gFayV6qVYYLwNLLN+RtIWNAgj+nCY3eGivHNBtm1Wwmmp7E+dGDRUmgWM8o2kESWmqhwiy78m1o5h1tP0PYqrWkS77JC2LQfGJcTzRqVdnH0x4JEnpI2Ky8w5ZtOY60ymJm8Vln3vs1wVrXQ3mIxcgBqPcXPZpLLCA1P7Ksp8d4ZDFSczqaNpSZGz3RnhjBUnu39S17RfRtsrCAzccXHaUYrkyeSfFCNGdFmSrPmeek45/YblNuSnFCcVpSS0jC227YlyGSluKESicfOn4rGu3PaxLtKXb7rtNlKoESYeRS++my+6nCqmxZjdvcEsWS3b3BD9TH0afgfsrjnHIkkbKmnDajypzVllLFD3tZXpGmzPeMkeasRsMhrTqqQ7nY3nDXuAXP6iLjdA+F3VldBSXFTn4O06+5eNgtOtS+eI/xMrb1cuTtmEY72DucVDflwknHm1oDme0U3K4aI2KYEN1TUucDlSgAomyZYuNIWMGnZY4IVqsUc1ViGrRZHQUsX5HZeiUBSqoYKVVa7M4C05FseDEgv6MRjmH+4EV7M+xfKc9JugRXwogo5j3Md1tJB8F9ZkrJeVfk5fFiGblRec4f1oesuApfbvIAqNyeE6ewNWUrRLlGjSYuVLoeptej1btyucLlrbTEO4LHIjC0kEEEGhBwIIzBC4HKjxRexVNo22Hy1wtdeH2S5jlog0wOPUfJYiAuPQ+Few8/8Gh27ytxIgLYYNDrOFFQp60YkU1iOLjvPgm1UlPGEY9CSk2GlZt0Nwc09Y1EawdytknNtisvN7RradhVNT2y4kRri+G0uDQPaUBLbtfipl1qWfEpq/JXDkcHXgtjQiwZcucGtFSTQAbUKUiiI0ObjXVrB2da0rQvRW4BEiDnnV8o2de1eZxbdG9ySVj/AEP0YbAh3nAF5zP0G5WYruSQ4rXFKKowybk7YhxSClOQ3FcAS4oRKW4oZK4BlUO3mMP9OBCptePaOPWT9FN2PaEpNH2cSAxkQ5FlWB3URkVQBEqUaHMlhBaaEEEHXUZFYkmj15Qi0abA0VgsiNiQ3vbdNbpo4axngUxtbRZ733mxGEhoF11Wk011xCNKWx7SDDiV6bcdzhg7vC5EtE7clTVUZaknZCxdHphucMnewh//AKpq+A5vSaW9YI8VORrVIAof8l1ukbsiSRvx8VJxRRNkXIQ6tb/3HngB5qfl8l2UtKE7OEw663Rr6qJ60wTqLf2uPgap2r2hLrsTDKtNldAKusl2Hov7CPJT0hHa1tLwT41T2TybRKArtU0NoMGZp1hw+iU2dYcneK0cl7I8X6HJK4UL3lu1JM235hxC60dTKbpxyYQZ2sSHSFH+YDB25w19eaxO39F48m8sjspjzXjFjup23cV9JTGkEJvxV6lG2hOQo7C17GvaRQhwqDxTRy8QOHI+aguOCvGmugfu9Y0uCYNee3Mwt/7fBUotWuM1JWiMouLpgFwoj2pCcQNISTo0RsNgq55AHbrO4L6D0E0OZKQQKVJxc6mLjrJ3agNip/JNojzfeHt5z+jXUz70r1UWvsZdFFiyz5Ol0i8Y8UQX5JlWxvbQ4Yhv1huDDvuZA7wpqGy6KBdeUgFS8jdi3OQ3Fec5ILkbBR5xSHFcc5ILl1nUccUMldc5DqusBgzMAkPiLkSIm74inGNnquVF50Zj1k6fLFcOIafNPi9Qeh0SsvFGyKw8WHyUxTJRnqTRPsbTDzTbwQWOS5jL+E3DgBU/RIwokZN2P2qpBkU+g7yUTJ5j19FJMRj0Bj2DMFPIU05RAiUP2U5JWU9wBcRDH6s+xuaKYrHEvaDvsfunUWSERt5ouO15hruzUepPJKQhNyIcdp+gS5qECM0zgpLZNT4vRE+zbDzc5x/cQ37prN2zqoKZU1INovLT/Pdr7f8AIKvzM0ez16r3pFUNIpuW2OLUmBS+3LWNnr+FyxrSJJB9H14JhDiVq05Ed6byRLXURcvIePgubIlRQ4g4EHEEbCDmFlmmOiLpd7okFpMEmtBj7Ouo/p2FaXJxKgHanYkQ/pXq0oQHEAjqTrJPG+Uf3EcIz1I+fXOUhYVjmPExBuDPfuWqWjycS0R14MLTuNAeCc2foo2EAACAOryVcn1ycKhpiY/pKlcnaB2XEfCYA11ABknf4pF+c8XeacOs/ee7ySTIfqPALyPv9npfZ6BC2Yw+M9/mlC3I1OkeJ80r3AbTwCR7lv7h5o1P2D7PR78fjfN3uSvzHG214hCdI7+77oRs8/MELyLydxxvwH/MkXaeP2XDpLF2+Hkm7pA7QhmQO0I88nsHx4/Q5Ok8T1d8lz80RNg/x8k0Nnnahfh7toTrJk9i/Fj9GXPmkB80NqCJcpYlNy+gUYo8xyySLfyfTQcJhmu6x4/tJB8QrMFQ9FZr3eaY89E8x/7XYE9mB7FqX4aMgsGeP32vJfG2o7IKZh4Z69yaiFjrVgmrJdTAVUWZU1yKzsqmDgihqpaWbeoBjXxQ5Wyyc8Eu1ZxsrDIb/qOBp+lu3rKF0GrdIHa1tslqiHQxfifnd3N81SbS0kjPJrEf/uKaT0/eJxURMTS04cDk7kdkyRxqkTUjpnMwHAtilw1tebzTxyWn6M6aQ5xmBIiAC+w5jeDrasLdFqnFmWlEgRWxYZo5p7CNYO0Fa5/TprWmYfmt72jebQh3gQqpNgg/X1/PUpqwLebNQGxG4Vwc3MseMx1awm9pyprXUvOmjXBkK11ClTLOcHjI+KK2XqclIyknhRwwPd68tqRehmLsiNirA13YdSi4MpcyxG5PWvrmqLROWx4JjeOAK972dreATIw2HMIEWTr0TTccUHXoC/2SX4liKkb8Bl2Jy+M1wwoDtCh4FnuzLhwKdiWpr7kH/o7rphHO39yG49XBDiNIxBruQHRjsKnxRZSbDOi9SQYu4IBin5e5IMTd3IcUNbDGJuCQXj5QgOibu4pBiesUeKO5MM5w+UIZcPlCC6IhGKmUUDkQrLMp8Df9oRRJ0+HuUvDg1R2QFncjQQXsBs7lP2VaLSAxxo4YAnIjUOtLEuNYS22XDfgWg9iMZtMWaUlsmIUBKfZzTjl2KPhSVwcx727r14cHVTG1ZeZc0+zmbn/jBPGqv8kfJl+J+A9uWzBlGEucC7UK696yO29KTHiOdiaqatDQSNEdefMe0O1wd54KPfoLEb8bP8vJaMcsCdylbA45VqKorb4zjuQxCVkOicQfEzi7yXDo08a2cXeS1/qca6ZH9NN9le9mu+zU46wnDW3ifJAiWWRs4nyRWeL8h/TtCtGrefKRbwxYaCIz5htH6hqWvSc0yPCa5pBa4Va4b/qsWfL0UzozpC6VfdNXQ3EXm7D8zd/ipZoKf3R7/kaCa0zR3SF0nZ2+qffWUVkI+s+3tPjsT6Uih7RsIqK50RjJav49eZ2rFQ9+GNYQI8vXqqI1G9hT162d5Xnw/XH7IigQfXYlsdj/ADsXfZ/8v+SUIeXrYicFETd69eCS+N69esUO9lt8qeZSXP7/AEfEo2CgnttwQaiq4ShkqfYy0FKG71im5iGuaSYx9BTLpByhuQTGO5DdMbgidQSI4JuXBJfMbkAx9yJ1H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08822" y="1152911"/>
            <a:ext cx="3101031" cy="16483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06389" y="2982096"/>
            <a:ext cx="2669059" cy="19358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7165" y="3752333"/>
            <a:ext cx="2994197" cy="211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056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936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you need to do to prevent falls?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5058"/>
            <a:ext cx="10515600" cy="554406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exercise (yoga, walking for 30min or more, get physical therapist evaluation)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Assistive devices (cane, walker, high seat and chair)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noticed unusual or new symptoms notify your primary physician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Wear eye sight glasses at all times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Wear enclosed shoes at the front and back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Avoid scuffs, high hills, and sling backs (flat sole)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Avoid poor fitting clothing or tight clothing   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not use assistive devices without being prescribed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 proper and safe use of assistive devices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Watch out for the wet floor, poor lighting, clutter rooms, objects on the floor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894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753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Hazards in home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8497"/>
            <a:ext cx="10515600" cy="5328466"/>
          </a:xfrm>
        </p:spPr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Rugs and mats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Slippery and damaged floors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 cords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Poor lighting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Unsafe bathrooms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Steps and stairs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Hazardous gardens and paths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Furniture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Ladders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3069" y="4617275"/>
            <a:ext cx="2233484" cy="12587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47984" y="1893431"/>
            <a:ext cx="262890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08320" y="2090255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92114" y="4175072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014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0044"/>
            <a:ext cx="10515600" cy="82378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to do if you fall?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535" y="889687"/>
            <a:ext cx="10515600" cy="5782962"/>
          </a:xfrm>
        </p:spPr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Stay calm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Decide if you will try to get up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you cannot get up try keep warm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a loud noise to get help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Always tell someone if you have had a fall even you don’t hurt yourself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2545" y="3525794"/>
            <a:ext cx="3614352" cy="2298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1875" y="3597489"/>
            <a:ext cx="3674075" cy="231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384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7708"/>
            <a:ext cx="10515600" cy="4707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Century Saving life services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704675"/>
            <a:ext cx="10762734" cy="5935021"/>
          </a:xfrm>
        </p:spPr>
        <p:txBody>
          <a:bodyPr/>
          <a:lstStyle/>
          <a:p>
            <a:pPr marL="0" indent="0" algn="ctr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 Medical alert alarm system: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 1-866-488-3012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who live alone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Fast medical and professional help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Saving your life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 24/7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1799" y="3781168"/>
            <a:ext cx="2537256" cy="18715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67342" y="563858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 help? Simply push your emergency medical alert button. Remain calm. Help is on the way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2542" y="2457237"/>
            <a:ext cx="2294237" cy="16310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56159" y="4088328"/>
            <a:ext cx="1927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24/7 live operator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6648" y="2063388"/>
            <a:ext cx="2716084" cy="20249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196648" y="4124423"/>
            <a:ext cx="37241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necessary, we’ll contact friends, family, neighbors,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your local 911 emergency services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056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168</TotalTime>
  <Words>408</Words>
  <Application>Microsoft Office PowerPoint</Application>
  <PresentationFormat>Custom</PresentationFormat>
  <Paragraphs>67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Retrospect</vt:lpstr>
      <vt:lpstr>Fall Prevention in Elderly Population</vt:lpstr>
      <vt:lpstr>What is a fall?</vt:lpstr>
      <vt:lpstr>Rate of Incidents of Injuries Among Elderly</vt:lpstr>
      <vt:lpstr>Why Do Seniors Fall More Than Others? </vt:lpstr>
      <vt:lpstr>What you need to do to prevent falls?</vt:lpstr>
      <vt:lpstr>Hazards in home </vt:lpstr>
      <vt:lpstr>What to do if you fall?</vt:lpstr>
      <vt:lpstr>21st Century Saving life services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Prevention</dc:title>
  <dc:creator>Svetoslav</dc:creator>
  <cp:lastModifiedBy>candy</cp:lastModifiedBy>
  <cp:revision>31</cp:revision>
  <dcterms:created xsi:type="dcterms:W3CDTF">2014-02-20T22:14:20Z</dcterms:created>
  <dcterms:modified xsi:type="dcterms:W3CDTF">2014-02-26T11:42:26Z</dcterms:modified>
</cp:coreProperties>
</file>