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2C9461-3314-465D-9AE7-89E63796FDD2}" type="datetimeFigureOut">
              <a:rPr lang="en-US" smtClean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F70D2D-B21F-4D68-8BD3-19BFF0CDA6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0"/>
            <a:ext cx="5105400" cy="3505200"/>
          </a:xfrm>
        </p:spPr>
        <p:txBody>
          <a:bodyPr/>
          <a:lstStyle/>
          <a:p>
            <a:pPr algn="ctr"/>
            <a:r>
              <a:rPr lang="en-US" sz="8000" dirty="0" smtClean="0"/>
              <a:t>Bone Health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029200"/>
            <a:ext cx="5114778" cy="1101248"/>
          </a:xfrm>
        </p:spPr>
        <p:txBody>
          <a:bodyPr/>
          <a:lstStyle/>
          <a:p>
            <a:r>
              <a:rPr lang="en-US" dirty="0" smtClean="0"/>
              <a:t>By: Tianna Cover</a:t>
            </a:r>
          </a:p>
          <a:p>
            <a:r>
              <a:rPr lang="en-US" dirty="0" err="1" smtClean="0"/>
              <a:t>Zongfang</a:t>
            </a:r>
            <a:r>
              <a:rPr lang="en-US" dirty="0" smtClean="0"/>
              <a:t> </a:t>
            </a:r>
            <a:r>
              <a:rPr lang="en-US" dirty="0" smtClean="0"/>
              <a:t>Yang</a:t>
            </a:r>
            <a:endParaRPr lang="en-US" dirty="0"/>
          </a:p>
        </p:txBody>
      </p:sp>
      <p:pic>
        <p:nvPicPr>
          <p:cNvPr id="5" name="Picture 4" descr="misc___human_skeleton_by_peet_b-d5u7eq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9624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niors-walking-m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508644"/>
            <a:ext cx="3390074" cy="5349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strong-b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5052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  </a:t>
            </a:r>
            <a:r>
              <a:rPr lang="en-US" sz="4800" dirty="0" smtClean="0"/>
              <a:t>Bone health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429000"/>
            <a:ext cx="4114800" cy="3429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dirty="0" smtClean="0"/>
              <a:t>Our bones support our body, helps us move, and protects our organs. If we eat right and exercise daily we can keep them strong and healthy.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43784"/>
          </a:xfrm>
        </p:spPr>
        <p:txBody>
          <a:bodyPr>
            <a:normAutofit fontScale="47500" lnSpcReduction="20000"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ea typeface="Times New Roman"/>
                <a:cs typeface="Times New Roman"/>
              </a:rPr>
              <a:t>Bone Health for Life: Easy-to-Read Information for Patients and Families. (2011). Retrieved from http://www.niams.nih.gov/Health_Info/Bone/Bone_Health/bone_health_for_life.asp#2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ea typeface="Times New Roman"/>
                <a:cs typeface="Times New Roman"/>
              </a:rPr>
              <a:t>Calcium and Bone Health. (2011). Retrieved from http://www.cdc.gov/nutrition/everyone/basics/vitamins/calcium.html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ea typeface="Times New Roman"/>
                <a:cs typeface="Times New Roman"/>
              </a:rPr>
              <a:t>Top 10 Calcium-Rich Foods. (</a:t>
            </a:r>
            <a:r>
              <a:rPr lang="en-US" sz="3400" dirty="0" err="1" smtClean="0">
                <a:ea typeface="Times New Roman"/>
                <a:cs typeface="Times New Roman"/>
              </a:rPr>
              <a:t>n.d</a:t>
            </a:r>
            <a:r>
              <a:rPr lang="en-US" sz="3400" dirty="0" smtClean="0">
                <a:ea typeface="Times New Roman"/>
                <a:cs typeface="Times New Roman"/>
              </a:rPr>
              <a:t>.). Retrieved from http://www.webmd.com/food-recipes/features/10-calcium-rich-foods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Bone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667184"/>
          </a:xfrm>
        </p:spPr>
        <p:txBody>
          <a:bodyPr/>
          <a:lstStyle/>
          <a:p>
            <a:r>
              <a:rPr lang="en-US" dirty="0" smtClean="0"/>
              <a:t>Our bones support our body, helps us move, and protects our organs; which is why it is important to keep them strong and healthy.</a:t>
            </a:r>
            <a:endParaRPr lang="en-US" dirty="0"/>
          </a:p>
        </p:txBody>
      </p:sp>
      <p:pic>
        <p:nvPicPr>
          <p:cNvPr id="4" name="Picture 3" descr="Anatomy-Human-Skeleton-Muscles-Xray-B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1000"/>
            <a:ext cx="4724400" cy="393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876800" y="28956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 food that we eat and our daily activities can affect our bone health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I do to keep my bones healthy?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many things we can do to keep our bones healthy and strong. </a:t>
            </a:r>
          </a:p>
          <a:p>
            <a:r>
              <a:rPr lang="en-US" dirty="0" smtClean="0"/>
              <a:t>Eating foods rich in calcium and vitamin D</a:t>
            </a:r>
          </a:p>
          <a:p>
            <a:r>
              <a:rPr lang="en-US" dirty="0" smtClean="0"/>
              <a:t>Getting plenty of exercise</a:t>
            </a:r>
          </a:p>
          <a:p>
            <a:r>
              <a:rPr lang="en-US" dirty="0" smtClean="0"/>
              <a:t>Having good health habits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 if we don’t eat right and don’t exercise enough, our bones can become weak and even break. Broken bones can be painful and problematic.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206447"/>
            <a:ext cx="4063683" cy="2651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kind of foods are rich in calcium and vitamin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2133600" cy="4867584"/>
          </a:xfrm>
        </p:spPr>
        <p:txBody>
          <a:bodyPr/>
          <a:lstStyle/>
          <a:p>
            <a:r>
              <a:rPr lang="en-US" b="1" dirty="0" smtClean="0"/>
              <a:t>Milk</a:t>
            </a:r>
          </a:p>
          <a:p>
            <a:r>
              <a:rPr lang="en-US" b="1" dirty="0" smtClean="0"/>
              <a:t>Yogurt</a:t>
            </a:r>
          </a:p>
          <a:p>
            <a:r>
              <a:rPr lang="en-US" b="1" dirty="0" smtClean="0"/>
              <a:t>Cheese</a:t>
            </a:r>
          </a:p>
          <a:p>
            <a:r>
              <a:rPr lang="en-US" b="1" dirty="0" smtClean="0"/>
              <a:t>Sardines</a:t>
            </a:r>
          </a:p>
          <a:p>
            <a:r>
              <a:rPr lang="en-US" b="1" dirty="0" smtClean="0"/>
              <a:t>Eggs</a:t>
            </a:r>
          </a:p>
          <a:p>
            <a:r>
              <a:rPr lang="en-US" b="1" dirty="0" smtClean="0"/>
              <a:t>Salmon</a:t>
            </a:r>
          </a:p>
          <a:p>
            <a:r>
              <a:rPr lang="en-US" b="1" dirty="0" smtClean="0"/>
              <a:t>Spinach</a:t>
            </a:r>
          </a:p>
          <a:p>
            <a:r>
              <a:rPr lang="en-US" b="1" dirty="0" smtClean="0"/>
              <a:t>Tuna</a:t>
            </a:r>
          </a:p>
          <a:p>
            <a:r>
              <a:rPr lang="en-US" b="1" dirty="0" smtClean="0"/>
              <a:t>Soybeans</a:t>
            </a:r>
            <a:endParaRPr lang="en-US" b="1" dirty="0"/>
          </a:p>
        </p:txBody>
      </p:sp>
      <p:pic>
        <p:nvPicPr>
          <p:cNvPr id="4" name="Picture 3" descr="2010_09_16_16_53_41_3_calcium_vitamin_d_is_contained_in_lots_of_common_2kjnm_fetv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371600"/>
            <a:ext cx="4600048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72000"/>
            <a:ext cx="2519042" cy="1973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kind of exercises keep my bones healthy?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Weight-bearing exercises help keep our bones strong. 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Walking</a:t>
            </a:r>
          </a:p>
          <a:p>
            <a:r>
              <a:rPr lang="en-US" dirty="0" smtClean="0"/>
              <a:t>Dancing</a:t>
            </a:r>
          </a:p>
          <a:p>
            <a:r>
              <a:rPr lang="en-US" dirty="0" smtClean="0"/>
              <a:t>Jogging</a:t>
            </a:r>
          </a:p>
          <a:p>
            <a:r>
              <a:rPr lang="en-US" dirty="0" smtClean="0"/>
              <a:t>Tai Chi</a:t>
            </a:r>
          </a:p>
          <a:p>
            <a:r>
              <a:rPr lang="en-US" dirty="0" smtClean="0"/>
              <a:t>Yoga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uild-strong-bones-400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209800"/>
            <a:ext cx="46482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else can I do to keep my bones healthy?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a well balanced diet</a:t>
            </a:r>
          </a:p>
          <a:p>
            <a:r>
              <a:rPr lang="en-US" dirty="0" smtClean="0"/>
              <a:t>Get active ( exercise at least 30 minutes a day)</a:t>
            </a:r>
          </a:p>
          <a:p>
            <a:r>
              <a:rPr lang="en-US" dirty="0" smtClean="0"/>
              <a:t>Decrease the amount of salt and caffeine in your diet </a:t>
            </a:r>
          </a:p>
          <a:p>
            <a:r>
              <a:rPr lang="en-US" dirty="0" smtClean="0"/>
              <a:t>Stop smoking because it causes bones to weaken</a:t>
            </a:r>
          </a:p>
          <a:p>
            <a:r>
              <a:rPr lang="en-US" dirty="0" smtClean="0"/>
              <a:t> Decrease your alcohol consumption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may happen if I do not get enough calcium, vitamin d, and exercise?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Your bones may weaken </a:t>
            </a:r>
          </a:p>
          <a:p>
            <a:r>
              <a:rPr lang="en-US" sz="4000" dirty="0" smtClean="0"/>
              <a:t>Your bones may break or fracture easily </a:t>
            </a:r>
          </a:p>
          <a:p>
            <a:r>
              <a:rPr lang="en-US" sz="4000" dirty="0" smtClean="0"/>
              <a:t>You risk developing Osteoporosis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What is Osteoporosis?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886200" cy="501998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Osteoporosis is the most common bone disease.</a:t>
            </a:r>
          </a:p>
          <a:p>
            <a:r>
              <a:rPr lang="en-US" sz="2800" dirty="0" smtClean="0"/>
              <a:t>It causes our bones to become weak and they are more likely to break. </a:t>
            </a:r>
          </a:p>
          <a:p>
            <a:r>
              <a:rPr lang="en-US" sz="2800" dirty="0" smtClean="0"/>
              <a:t>People with osteoporosis most often break bones in the wrist, spine, and hip.</a:t>
            </a:r>
            <a:endParaRPr lang="en-US" sz="2800" dirty="0"/>
          </a:p>
        </p:txBody>
      </p:sp>
      <p:pic>
        <p:nvPicPr>
          <p:cNvPr id="5" name="Picture 4" descr="x_ray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038225"/>
            <a:ext cx="3581400" cy="5819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7373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can I do to decrease my chances of developing osteoporosis?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52044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Eat foods that are rich in Calcium and Vitamin D </a:t>
            </a:r>
          </a:p>
          <a:p>
            <a:r>
              <a:rPr lang="en-US" dirty="0" smtClean="0"/>
              <a:t>Milk</a:t>
            </a:r>
          </a:p>
          <a:p>
            <a:r>
              <a:rPr lang="en-US" dirty="0" smtClean="0"/>
              <a:t>Cheese</a:t>
            </a:r>
          </a:p>
          <a:p>
            <a:r>
              <a:rPr lang="en-US" dirty="0" smtClean="0"/>
              <a:t>Tofu</a:t>
            </a:r>
          </a:p>
          <a:p>
            <a:r>
              <a:rPr lang="en-US" dirty="0" smtClean="0"/>
              <a:t>Nuts</a:t>
            </a:r>
          </a:p>
          <a:p>
            <a:r>
              <a:rPr lang="en-US" dirty="0" smtClean="0"/>
              <a:t>Fruits, and Vegetables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2590800"/>
            <a:ext cx="3520440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Exercises daily (at least 30 minutes)</a:t>
            </a:r>
          </a:p>
          <a:p>
            <a:r>
              <a:rPr lang="en-US" sz="3200" dirty="0" smtClean="0"/>
              <a:t>Walk</a:t>
            </a:r>
          </a:p>
          <a:p>
            <a:r>
              <a:rPr lang="en-US" sz="3200" dirty="0" smtClean="0"/>
              <a:t>Dance</a:t>
            </a:r>
          </a:p>
          <a:p>
            <a:r>
              <a:rPr lang="en-US" sz="3200" dirty="0" smtClean="0"/>
              <a:t>Yoga </a:t>
            </a:r>
          </a:p>
          <a:p>
            <a:r>
              <a:rPr lang="en-US" sz="3200" dirty="0" smtClean="0"/>
              <a:t>Tai Chi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416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Bone Health </vt:lpstr>
      <vt:lpstr>Bone health</vt:lpstr>
      <vt:lpstr>What can I do to keep my bones healthy?</vt:lpstr>
      <vt:lpstr>What kind of foods are rich in calcium and vitamin d</vt:lpstr>
      <vt:lpstr>What kind of exercises keep my bones healthy? </vt:lpstr>
      <vt:lpstr>what else can I do to keep my bones healthy?</vt:lpstr>
      <vt:lpstr>What may happen if I do not get enough calcium, vitamin d, and exercise?</vt:lpstr>
      <vt:lpstr>What is Osteoporosis?</vt:lpstr>
      <vt:lpstr>What can I do to decrease my chances of developing osteoporosis?</vt:lpstr>
      <vt:lpstr>   Bone health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Health</dc:title>
  <dc:creator>amcglashan</dc:creator>
  <cp:lastModifiedBy>candy</cp:lastModifiedBy>
  <cp:revision>17</cp:revision>
  <dcterms:created xsi:type="dcterms:W3CDTF">2014-03-17T04:28:25Z</dcterms:created>
  <dcterms:modified xsi:type="dcterms:W3CDTF">2014-03-18T00:44:29Z</dcterms:modified>
</cp:coreProperties>
</file>