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9"/>
  </p:notesMasterIdLst>
  <p:sldIdLst>
    <p:sldId id="256" r:id="rId2"/>
    <p:sldId id="259" r:id="rId3"/>
    <p:sldId id="260" r:id="rId4"/>
    <p:sldId id="276" r:id="rId5"/>
    <p:sldId id="261" r:id="rId6"/>
    <p:sldId id="262" r:id="rId7"/>
    <p:sldId id="269" r:id="rId8"/>
    <p:sldId id="270" r:id="rId9"/>
    <p:sldId id="263" r:id="rId10"/>
    <p:sldId id="271" r:id="rId11"/>
    <p:sldId id="264" r:id="rId12"/>
    <p:sldId id="268" r:id="rId13"/>
    <p:sldId id="265" r:id="rId14"/>
    <p:sldId id="266" r:id="rId15"/>
    <p:sldId id="273"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98AD53-78B6-B84A-9BD7-DA4FD03052CD}" type="datetimeFigureOut">
              <a:rPr lang="en-US" smtClean="0"/>
              <a:pPr/>
              <a:t>3/11/2014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7F1E4B-C475-4A4C-988A-D3FD569914C6}" type="slidenum">
              <a:rPr lang="en-US" smtClean="0"/>
              <a:pPr/>
              <a:t>‹#›</a:t>
            </a:fld>
            <a:endParaRPr lang="en-US"/>
          </a:p>
        </p:txBody>
      </p:sp>
    </p:spTree>
    <p:extLst>
      <p:ext uri="{BB962C8B-B14F-4D97-AF65-F5344CB8AC3E}">
        <p14:creationId xmlns:p14="http://schemas.microsoft.com/office/powerpoint/2010/main" xmlns="" val="39800805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7F1E4B-C475-4A4C-988A-D3FD569914C6}" type="slidenum">
              <a:rPr lang="en-US" smtClean="0"/>
              <a:pPr/>
              <a:t>13</a:t>
            </a:fld>
            <a:endParaRPr lang="en-US"/>
          </a:p>
        </p:txBody>
      </p:sp>
    </p:spTree>
    <p:extLst>
      <p:ext uri="{BB962C8B-B14F-4D97-AF65-F5344CB8AC3E}">
        <p14:creationId xmlns:p14="http://schemas.microsoft.com/office/powerpoint/2010/main" xmlns="" val="192216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March 11, 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March 11,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March 11,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March 11,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March 11, 2014</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March 11,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March 11,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March 11, 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March 11,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March 11,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March 11,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March 11, 2014</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theslowpath.com/blog/node/10" TargetMode="External"/><Relationship Id="rId2" Type="http://schemas.openxmlformats.org/officeDocument/2006/relationships/hyperlink" Target="http://www.drugs.com/cg/using-good-body-mechanic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Personal care skills</a:t>
            </a:r>
            <a:br>
              <a:rPr lang="en-US" sz="4000" dirty="0" smtClean="0"/>
            </a:br>
            <a:r>
              <a:rPr lang="en-US" sz="4000" dirty="0" smtClean="0"/>
              <a:t>ADLs</a:t>
            </a:r>
            <a:br>
              <a:rPr lang="en-US" sz="4000" dirty="0" smtClean="0"/>
            </a:br>
            <a:r>
              <a:rPr lang="en-US" sz="4000" dirty="0" smtClean="0"/>
              <a:t>body mechanics</a:t>
            </a:r>
            <a:endParaRPr lang="en-US" sz="4000" dirty="0"/>
          </a:p>
        </p:txBody>
      </p:sp>
      <p:sp>
        <p:nvSpPr>
          <p:cNvPr id="3" name="Subtitle 2"/>
          <p:cNvSpPr>
            <a:spLocks noGrp="1"/>
          </p:cNvSpPr>
          <p:nvPr>
            <p:ph type="subTitle" idx="1"/>
          </p:nvPr>
        </p:nvSpPr>
        <p:spPr>
          <a:xfrm>
            <a:off x="457200" y="4800599"/>
            <a:ext cx="7772400" cy="1451191"/>
          </a:xfrm>
        </p:spPr>
        <p:txBody>
          <a:bodyPr>
            <a:normAutofit fontScale="92500" lnSpcReduction="10000"/>
          </a:bodyPr>
          <a:lstStyle/>
          <a:p>
            <a:r>
              <a:rPr lang="en-US" dirty="0" smtClean="0"/>
              <a:t>By Julia </a:t>
            </a:r>
            <a:r>
              <a:rPr lang="en-US" dirty="0" err="1" smtClean="0"/>
              <a:t>zanchenko</a:t>
            </a:r>
            <a:r>
              <a:rPr lang="en-US" dirty="0" smtClean="0"/>
              <a:t>, Sergey </a:t>
            </a:r>
            <a:r>
              <a:rPr lang="en-US" dirty="0" err="1" smtClean="0"/>
              <a:t>makov</a:t>
            </a:r>
            <a:r>
              <a:rPr lang="en-US" dirty="0" smtClean="0"/>
              <a:t>, and </a:t>
            </a:r>
            <a:r>
              <a:rPr lang="en-US" dirty="0" err="1" smtClean="0"/>
              <a:t>Vitaly</a:t>
            </a:r>
            <a:r>
              <a:rPr lang="en-US" dirty="0" smtClean="0"/>
              <a:t> </a:t>
            </a:r>
            <a:r>
              <a:rPr lang="en-US" dirty="0" err="1" smtClean="0"/>
              <a:t>semenov</a:t>
            </a:r>
            <a:endParaRPr lang="en-US" dirty="0"/>
          </a:p>
          <a:p>
            <a:r>
              <a:rPr lang="en-US" dirty="0" smtClean="0"/>
              <a:t>NYCCT</a:t>
            </a:r>
          </a:p>
          <a:p>
            <a:r>
              <a:rPr lang="en-US" dirty="0" smtClean="0"/>
              <a:t>2014</a:t>
            </a:r>
            <a:endParaRPr lang="en-US" dirty="0"/>
          </a:p>
        </p:txBody>
      </p:sp>
    </p:spTree>
    <p:extLst>
      <p:ext uri="{BB962C8B-B14F-4D97-AF65-F5344CB8AC3E}">
        <p14:creationId xmlns:p14="http://schemas.microsoft.com/office/powerpoint/2010/main" xmlns="" val="490222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22294" cy="1371600"/>
          </a:xfrm>
        </p:spPr>
        <p:txBody>
          <a:bodyPr>
            <a:normAutofit/>
          </a:bodyPr>
          <a:lstStyle/>
          <a:p>
            <a:r>
              <a:rPr lang="en-US" dirty="0"/>
              <a:t>How do I practice good body mechanics?</a:t>
            </a:r>
          </a:p>
        </p:txBody>
      </p:sp>
      <p:sp>
        <p:nvSpPr>
          <p:cNvPr id="3" name="Content Placeholder 2"/>
          <p:cNvSpPr>
            <a:spLocks noGrp="1"/>
          </p:cNvSpPr>
          <p:nvPr>
            <p:ph idx="1"/>
          </p:nvPr>
        </p:nvSpPr>
        <p:spPr>
          <a:xfrm>
            <a:off x="457199" y="1752600"/>
            <a:ext cx="8087129" cy="4373563"/>
          </a:xfrm>
        </p:spPr>
        <p:txBody>
          <a:bodyPr>
            <a:normAutofit fontScale="92500" lnSpcReduction="10000"/>
          </a:bodyPr>
          <a:lstStyle/>
          <a:p>
            <a:pPr marL="342900" indent="-342900">
              <a:buFont typeface="Arial"/>
              <a:buChar char="•"/>
            </a:pPr>
            <a:r>
              <a:rPr lang="en-US" sz="2800" b="0" dirty="0"/>
              <a:t>Hold the object by putting your hands around it. Keeping your knees bent and your back straight, lift the object using your arm and leg muscles. Do not use your back muscles. </a:t>
            </a:r>
          </a:p>
          <a:p>
            <a:pPr marL="342900" indent="-342900">
              <a:buFont typeface="Arial"/>
              <a:buChar char="•"/>
            </a:pPr>
            <a:r>
              <a:rPr lang="en-US" sz="2800" b="0" dirty="0"/>
              <a:t>If the object is too heavy ask another person to help you. </a:t>
            </a:r>
          </a:p>
          <a:p>
            <a:pPr marL="342900" indent="-342900">
              <a:buFont typeface="Arial"/>
              <a:buChar char="•"/>
            </a:pPr>
            <a:r>
              <a:rPr lang="en-US" sz="2800" b="0" dirty="0"/>
              <a:t>Many devices are available to help move or lift heavy objects. If you need help from a device.</a:t>
            </a:r>
            <a:endParaRPr lang="en-US" sz="2800" dirty="0"/>
          </a:p>
          <a:p>
            <a:endParaRPr lang="en-US" dirty="0"/>
          </a:p>
        </p:txBody>
      </p:sp>
    </p:spTree>
    <p:extLst>
      <p:ext uri="{BB962C8B-B14F-4D97-AF65-F5344CB8AC3E}">
        <p14:creationId xmlns:p14="http://schemas.microsoft.com/office/powerpoint/2010/main" xmlns="" val="2727830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432038" cy="1371600"/>
          </a:xfrm>
        </p:spPr>
        <p:txBody>
          <a:bodyPr>
            <a:normAutofit/>
          </a:bodyPr>
          <a:lstStyle/>
          <a:p>
            <a:r>
              <a:rPr lang="en-US" dirty="0"/>
              <a:t>How do I practice good body mechanics?</a:t>
            </a:r>
          </a:p>
        </p:txBody>
      </p:sp>
      <p:sp>
        <p:nvSpPr>
          <p:cNvPr id="3" name="Content Placeholder 2"/>
          <p:cNvSpPr>
            <a:spLocks noGrp="1"/>
          </p:cNvSpPr>
          <p:nvPr>
            <p:ph idx="1"/>
          </p:nvPr>
        </p:nvSpPr>
        <p:spPr>
          <a:xfrm>
            <a:off x="457200" y="1752600"/>
            <a:ext cx="8243906" cy="4754562"/>
          </a:xfrm>
        </p:spPr>
        <p:txBody>
          <a:bodyPr>
            <a:noAutofit/>
          </a:bodyPr>
          <a:lstStyle/>
          <a:p>
            <a:pPr marL="342900" indent="-342900">
              <a:buFont typeface="Arial"/>
              <a:buChar char="•"/>
            </a:pPr>
            <a:r>
              <a:rPr lang="en-US" sz="2800" dirty="0"/>
              <a:t>When carrying an object:</a:t>
            </a:r>
            <a:r>
              <a:rPr lang="en-US" sz="2800" b="0" dirty="0"/>
              <a:t> </a:t>
            </a:r>
          </a:p>
          <a:p>
            <a:r>
              <a:rPr lang="en-US" sz="2800" b="0" dirty="0"/>
              <a:t>Hold the object </a:t>
            </a:r>
            <a:endParaRPr lang="en-US" sz="2800" b="0" dirty="0" smtClean="0"/>
          </a:p>
          <a:p>
            <a:r>
              <a:rPr lang="en-US" sz="2800" b="0" dirty="0" smtClean="0"/>
              <a:t>close </a:t>
            </a:r>
            <a:r>
              <a:rPr lang="en-US" sz="2800" b="0" dirty="0"/>
              <a:t>to your body</a:t>
            </a:r>
            <a:r>
              <a:rPr lang="en-US" sz="2800" b="0" dirty="0" smtClean="0"/>
              <a:t>.</a:t>
            </a:r>
            <a:endParaRPr lang="en-US" sz="2800" b="0" dirty="0"/>
          </a:p>
        </p:txBody>
      </p:sp>
      <p:pic>
        <p:nvPicPr>
          <p:cNvPr id="5" name="Picture 4" descr="fire safety003.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846832" y="2210868"/>
            <a:ext cx="4383944" cy="4123816"/>
          </a:xfrm>
          <a:prstGeom prst="rect">
            <a:avLst/>
          </a:prstGeom>
        </p:spPr>
      </p:pic>
    </p:spTree>
    <p:extLst>
      <p:ext uri="{BB962C8B-B14F-4D97-AF65-F5344CB8AC3E}">
        <p14:creationId xmlns:p14="http://schemas.microsoft.com/office/powerpoint/2010/main" xmlns="" val="2379391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400212" cy="1371600"/>
          </a:xfrm>
        </p:spPr>
        <p:txBody>
          <a:bodyPr>
            <a:normAutofit/>
          </a:bodyPr>
          <a:lstStyle/>
          <a:p>
            <a:r>
              <a:rPr lang="en-US" dirty="0"/>
              <a:t>How do I practice good body mechanics?</a:t>
            </a:r>
          </a:p>
        </p:txBody>
      </p:sp>
      <p:sp>
        <p:nvSpPr>
          <p:cNvPr id="3" name="Content Placeholder 2"/>
          <p:cNvSpPr>
            <a:spLocks noGrp="1"/>
          </p:cNvSpPr>
          <p:nvPr>
            <p:ph idx="1"/>
          </p:nvPr>
        </p:nvSpPr>
        <p:spPr/>
        <p:txBody>
          <a:bodyPr>
            <a:normAutofit/>
          </a:bodyPr>
          <a:lstStyle/>
          <a:p>
            <a:pPr marL="342900" indent="-342900">
              <a:buFont typeface="Arial"/>
              <a:buChar char="•"/>
            </a:pPr>
            <a:r>
              <a:rPr lang="en-US" sz="2800" dirty="0"/>
              <a:t>DO NOT</a:t>
            </a:r>
            <a:r>
              <a:rPr lang="en-US" sz="2800" b="0" dirty="0"/>
              <a:t> carry things that are too heavy for you. Always ask for help to move heavy objects. </a:t>
            </a:r>
          </a:p>
          <a:p>
            <a:pPr marL="342900" indent="-342900">
              <a:buFont typeface="Arial"/>
              <a:buChar char="•"/>
            </a:pPr>
            <a:r>
              <a:rPr lang="en-US" sz="2800" b="0" dirty="0"/>
              <a:t>There are many devices available to help carry heavy objects</a:t>
            </a:r>
            <a:endParaRPr lang="en-US" sz="2800" dirty="0"/>
          </a:p>
        </p:txBody>
      </p:sp>
    </p:spTree>
    <p:extLst>
      <p:ext uri="{BB962C8B-B14F-4D97-AF65-F5344CB8AC3E}">
        <p14:creationId xmlns:p14="http://schemas.microsoft.com/office/powerpoint/2010/main" xmlns="" val="2596003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75261" cy="1150426"/>
          </a:xfrm>
        </p:spPr>
        <p:txBody>
          <a:bodyPr>
            <a:normAutofit fontScale="90000"/>
          </a:bodyPr>
          <a:lstStyle/>
          <a:p>
            <a:r>
              <a:rPr lang="en-US" dirty="0"/>
              <a:t>How do I practice good body mechanics?</a:t>
            </a:r>
          </a:p>
        </p:txBody>
      </p:sp>
      <p:sp>
        <p:nvSpPr>
          <p:cNvPr id="3" name="Content Placeholder 2"/>
          <p:cNvSpPr>
            <a:spLocks noGrp="1"/>
          </p:cNvSpPr>
          <p:nvPr>
            <p:ph idx="1"/>
          </p:nvPr>
        </p:nvSpPr>
        <p:spPr>
          <a:xfrm>
            <a:off x="329885" y="1303144"/>
            <a:ext cx="8593503" cy="5298097"/>
          </a:xfrm>
        </p:spPr>
        <p:txBody>
          <a:bodyPr>
            <a:normAutofit fontScale="62500" lnSpcReduction="20000"/>
          </a:bodyPr>
          <a:lstStyle/>
          <a:p>
            <a:r>
              <a:rPr lang="en-US" sz="3800" dirty="0"/>
              <a:t>Pushing or pulling:</a:t>
            </a:r>
            <a:r>
              <a:rPr lang="en-US" sz="3800" b="0" dirty="0"/>
              <a:t> </a:t>
            </a:r>
          </a:p>
          <a:p>
            <a:pPr marL="457200" indent="-457200">
              <a:buFont typeface="Arial"/>
              <a:buChar char="•"/>
            </a:pPr>
            <a:r>
              <a:rPr lang="en-US" sz="3800" b="0" dirty="0"/>
              <a:t>Use the weight of your body to help push or pull an object. </a:t>
            </a:r>
          </a:p>
          <a:p>
            <a:pPr marL="457200" indent="-457200">
              <a:buFont typeface="Arial"/>
              <a:buChar char="•"/>
            </a:pPr>
            <a:r>
              <a:rPr lang="en-US" sz="3800" b="0" dirty="0"/>
              <a:t>Your feet should be apart as in the standing position. </a:t>
            </a:r>
          </a:p>
          <a:p>
            <a:pPr marL="457200" indent="-457200">
              <a:buFont typeface="Arial"/>
              <a:buChar char="•"/>
            </a:pPr>
            <a:r>
              <a:rPr lang="en-US" sz="3800" b="0" dirty="0"/>
              <a:t>Keep your back straight. </a:t>
            </a:r>
          </a:p>
          <a:p>
            <a:pPr marL="457200" indent="-457200">
              <a:buFont typeface="Arial"/>
              <a:buChar char="•"/>
            </a:pPr>
            <a:r>
              <a:rPr lang="en-US" sz="3800" b="0" dirty="0"/>
              <a:t>Lower your body to get close to the object. Bend from your hips and knees. </a:t>
            </a:r>
            <a:r>
              <a:rPr lang="en-US" sz="3800" dirty="0"/>
              <a:t>DO NOT</a:t>
            </a:r>
            <a:r>
              <a:rPr lang="en-US" sz="3800" b="0" dirty="0"/>
              <a:t> bend at the waist. </a:t>
            </a:r>
          </a:p>
          <a:p>
            <a:pPr marL="457200" indent="-457200">
              <a:buFont typeface="Arial"/>
              <a:buChar char="•"/>
            </a:pPr>
            <a:r>
              <a:rPr lang="en-US" sz="3800" b="0" dirty="0"/>
              <a:t>If the object or person you are pulling or pushing is too heavy ask someone to help you.</a:t>
            </a:r>
            <a:r>
              <a:rPr lang="en-US" sz="3400" b="0" dirty="0"/>
              <a:t> </a:t>
            </a:r>
          </a:p>
          <a:p>
            <a:endParaRPr lang="en-US" dirty="0"/>
          </a:p>
        </p:txBody>
      </p:sp>
    </p:spTree>
    <p:extLst>
      <p:ext uri="{BB962C8B-B14F-4D97-AF65-F5344CB8AC3E}">
        <p14:creationId xmlns:p14="http://schemas.microsoft.com/office/powerpoint/2010/main" xmlns="" val="1974089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369327" cy="1371600"/>
          </a:xfrm>
        </p:spPr>
        <p:txBody>
          <a:bodyPr>
            <a:normAutofit/>
          </a:bodyPr>
          <a:lstStyle/>
          <a:p>
            <a:r>
              <a:rPr lang="en-US" dirty="0"/>
              <a:t>How do I practice good body mechanics?</a:t>
            </a:r>
          </a:p>
        </p:txBody>
      </p:sp>
      <p:pic>
        <p:nvPicPr>
          <p:cNvPr id="4" name="Content Placeholder 3" descr="en1305396.jpg"/>
          <p:cNvPicPr>
            <a:picLocks noGrp="1" noChangeAspect="1"/>
          </p:cNvPicPr>
          <p:nvPr>
            <p:ph idx="1"/>
          </p:nvPr>
        </p:nvPicPr>
        <p:blipFill>
          <a:blip r:embed="rId2" cstate="print">
            <a:extLst>
              <a:ext uri="{28A0092B-C50C-407E-A947-70E740481C1C}">
                <a14:useLocalDpi xmlns:a14="http://schemas.microsoft.com/office/drawing/2010/main" xmlns="" val="0"/>
              </a:ext>
            </a:extLst>
          </a:blip>
          <a:srcRect t="5757" b="5757"/>
          <a:stretch>
            <a:fillRect/>
          </a:stretch>
        </p:blipFill>
        <p:spPr/>
      </p:pic>
    </p:spTree>
    <p:extLst>
      <p:ext uri="{BB962C8B-B14F-4D97-AF65-F5344CB8AC3E}">
        <p14:creationId xmlns:p14="http://schemas.microsoft.com/office/powerpoint/2010/main" xmlns="" val="3475072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74050" cy="1371600"/>
          </a:xfrm>
        </p:spPr>
        <p:txBody>
          <a:bodyPr>
            <a:normAutofit/>
          </a:bodyPr>
          <a:lstStyle/>
          <a:p>
            <a:r>
              <a:rPr lang="en-US" dirty="0"/>
              <a:t>How do I practice good body mechanics?</a:t>
            </a:r>
          </a:p>
        </p:txBody>
      </p:sp>
      <p:sp>
        <p:nvSpPr>
          <p:cNvPr id="3" name="Content Placeholder 2"/>
          <p:cNvSpPr>
            <a:spLocks noGrp="1"/>
          </p:cNvSpPr>
          <p:nvPr>
            <p:ph idx="1"/>
          </p:nvPr>
        </p:nvSpPr>
        <p:spPr/>
        <p:txBody>
          <a:bodyPr/>
          <a:lstStyle/>
          <a:p>
            <a:r>
              <a:rPr lang="en-US" sz="2800" dirty="0"/>
              <a:t>To position a person on his side in bed:</a:t>
            </a:r>
            <a:r>
              <a:rPr lang="en-US" sz="2800" b="0" dirty="0"/>
              <a:t> </a:t>
            </a:r>
          </a:p>
          <a:p>
            <a:pPr marL="457200" indent="-457200">
              <a:buFont typeface="Arial"/>
              <a:buChar char="•"/>
            </a:pPr>
            <a:r>
              <a:rPr lang="en-US" sz="2800" b="0" dirty="0"/>
              <a:t>Ask or help the person to bend their knees. </a:t>
            </a:r>
          </a:p>
          <a:p>
            <a:pPr marL="457200" indent="-457200">
              <a:buFont typeface="Arial"/>
              <a:buChar char="•"/>
            </a:pPr>
            <a:r>
              <a:rPr lang="en-US" sz="2800" b="0" dirty="0"/>
              <a:t>Put a soft pillow between the knees.</a:t>
            </a:r>
          </a:p>
          <a:p>
            <a:endParaRPr lang="en-US" dirty="0"/>
          </a:p>
        </p:txBody>
      </p:sp>
    </p:spTree>
    <p:extLst>
      <p:ext uri="{BB962C8B-B14F-4D97-AF65-F5344CB8AC3E}">
        <p14:creationId xmlns:p14="http://schemas.microsoft.com/office/powerpoint/2010/main" xmlns="" val="4176519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35270" cy="1371600"/>
          </a:xfrm>
        </p:spPr>
        <p:txBody>
          <a:bodyPr>
            <a:normAutofit/>
          </a:bodyPr>
          <a:lstStyle/>
          <a:p>
            <a:r>
              <a:rPr lang="en-US" dirty="0"/>
              <a:t>How do I practice good body mechanics?</a:t>
            </a:r>
          </a:p>
        </p:txBody>
      </p:sp>
      <p:pic>
        <p:nvPicPr>
          <p:cNvPr id="6" name="Content Placeholder 5"/>
          <p:cNvPicPr>
            <a:picLocks noGrp="1" noChangeAspect="1"/>
          </p:cNvPicPr>
          <p:nvPr>
            <p:ph idx="1"/>
          </p:nvPr>
        </p:nvPicPr>
        <p:blipFill>
          <a:blip r:embed="rId2" cstate="print"/>
          <a:srcRect l="-10438" r="-10438"/>
          <a:stretch>
            <a:fillRect/>
          </a:stretch>
        </p:blipFill>
        <p:spPr>
          <a:xfrm>
            <a:off x="164943" y="1752600"/>
            <a:ext cx="8412067" cy="4862092"/>
          </a:xfrm>
        </p:spPr>
      </p:pic>
    </p:spTree>
    <p:extLst>
      <p:ext uri="{BB962C8B-B14F-4D97-AF65-F5344CB8AC3E}">
        <p14:creationId xmlns:p14="http://schemas.microsoft.com/office/powerpoint/2010/main" xmlns="" val="2126810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a:t>
            </a:r>
            <a:r>
              <a:rPr lang="en-US" dirty="0" smtClean="0"/>
              <a:t>.Using good body mechanics. Retrieved from:  </a:t>
            </a:r>
            <a:r>
              <a:rPr lang="en-US" dirty="0">
                <a:hlinkClick r:id="rId2"/>
              </a:rPr>
              <a:t>http://www.drugs.com/cg/using-good-body-</a:t>
            </a:r>
            <a:r>
              <a:rPr lang="en-US" dirty="0" smtClean="0">
                <a:hlinkClick r:id="rId2"/>
              </a:rPr>
              <a:t>mechanics.html</a:t>
            </a:r>
            <a:endParaRPr lang="en-US" dirty="0" smtClean="0"/>
          </a:p>
          <a:p>
            <a:endParaRPr lang="en-US" dirty="0"/>
          </a:p>
          <a:p>
            <a:r>
              <a:rPr lang="en-US" dirty="0" smtClean="0"/>
              <a:t>2. The slow path to a healthy back. Retrieved from: </a:t>
            </a:r>
            <a:r>
              <a:rPr lang="en-US" dirty="0">
                <a:hlinkClick r:id="rId3"/>
              </a:rPr>
              <a:t>http://theslowpath.com/blog/node/</a:t>
            </a:r>
            <a:r>
              <a:rPr lang="en-US" dirty="0" smtClean="0">
                <a:hlinkClick r:id="rId3"/>
              </a:rPr>
              <a:t>10</a:t>
            </a:r>
            <a:endParaRPr lang="en-US" dirty="0" smtClean="0"/>
          </a:p>
          <a:p>
            <a:r>
              <a:rPr lang="en-US" dirty="0" smtClean="0"/>
              <a:t>3. </a:t>
            </a:r>
            <a:r>
              <a:rPr lang="en-US" dirty="0" err="1" smtClean="0"/>
              <a:t>AllinaHealth.org</a:t>
            </a:r>
            <a:r>
              <a:rPr lang="en-US" dirty="0" smtClean="0"/>
              <a:t>. </a:t>
            </a:r>
            <a:r>
              <a:rPr lang="en-US" smtClean="0"/>
              <a:t>Retrieved </a:t>
            </a:r>
            <a:r>
              <a:rPr lang="en-US" dirty="0"/>
              <a:t>from http://</a:t>
            </a:r>
            <a:r>
              <a:rPr lang="en-US" dirty="0" err="1"/>
              <a:t>www.allinahealth.org</a:t>
            </a:r>
            <a:r>
              <a:rPr lang="en-US" dirty="0"/>
              <a:t>/</a:t>
            </a:r>
            <a:r>
              <a:rPr lang="en-US" dirty="0" err="1"/>
              <a:t>mdex</a:t>
            </a:r>
            <a:r>
              <a:rPr lang="en-US" dirty="0"/>
              <a:t>/ND2555G.HTM</a:t>
            </a:r>
          </a:p>
        </p:txBody>
      </p:sp>
    </p:spTree>
    <p:extLst>
      <p:ext uri="{BB962C8B-B14F-4D97-AF65-F5344CB8AC3E}">
        <p14:creationId xmlns:p14="http://schemas.microsoft.com/office/powerpoint/2010/main" xmlns="" val="4213610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165518" cy="1371600"/>
          </a:xfrm>
        </p:spPr>
        <p:txBody>
          <a:bodyPr/>
          <a:lstStyle/>
          <a:p>
            <a:r>
              <a:rPr lang="en-US" dirty="0"/>
              <a:t>What are body mechanics?</a:t>
            </a:r>
          </a:p>
        </p:txBody>
      </p:sp>
      <p:sp>
        <p:nvSpPr>
          <p:cNvPr id="3" name="Content Placeholder 2"/>
          <p:cNvSpPr>
            <a:spLocks noGrp="1"/>
          </p:cNvSpPr>
          <p:nvPr>
            <p:ph idx="1"/>
          </p:nvPr>
        </p:nvSpPr>
        <p:spPr/>
        <p:txBody>
          <a:bodyPr>
            <a:normAutofit/>
          </a:bodyPr>
          <a:lstStyle/>
          <a:p>
            <a:pPr marL="457200" indent="-457200">
              <a:buFont typeface="Arial"/>
              <a:buChar char="•"/>
            </a:pPr>
            <a:r>
              <a:rPr lang="en-US" sz="3200" dirty="0"/>
              <a:t>Body mechanics refers to the way we move during every day activities. </a:t>
            </a:r>
            <a:endParaRPr lang="en-US" sz="3200" dirty="0" smtClean="0"/>
          </a:p>
          <a:p>
            <a:pPr marL="457200" indent="-457200">
              <a:buFont typeface="Arial"/>
              <a:buChar char="•"/>
            </a:pPr>
            <a:endParaRPr lang="en-US" sz="3200" dirty="0"/>
          </a:p>
          <a:p>
            <a:pPr marL="457200" indent="-457200">
              <a:buFont typeface="Arial"/>
              <a:buChar char="•"/>
            </a:pPr>
            <a:r>
              <a:rPr lang="en-US" sz="3200" dirty="0" smtClean="0"/>
              <a:t>Good </a:t>
            </a:r>
            <a:r>
              <a:rPr lang="en-US" sz="3200" dirty="0"/>
              <a:t>body mechanics may be able to prevent or </a:t>
            </a:r>
            <a:r>
              <a:rPr lang="en-US" sz="3200" dirty="0" smtClean="0"/>
              <a:t>problems </a:t>
            </a:r>
            <a:r>
              <a:rPr lang="en-US" sz="3200" dirty="0"/>
              <a:t>with posture</a:t>
            </a:r>
          </a:p>
        </p:txBody>
      </p:sp>
    </p:spTree>
    <p:extLst>
      <p:ext uri="{BB962C8B-B14F-4D97-AF65-F5344CB8AC3E}">
        <p14:creationId xmlns:p14="http://schemas.microsoft.com/office/powerpoint/2010/main" xmlns="" val="2500525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369327" cy="1371600"/>
          </a:xfrm>
        </p:spPr>
        <p:txBody>
          <a:bodyPr>
            <a:normAutofit/>
          </a:bodyPr>
          <a:lstStyle/>
          <a:p>
            <a:r>
              <a:rPr lang="en-US" dirty="0"/>
              <a:t>How do I practice good body mechanics?</a:t>
            </a:r>
          </a:p>
        </p:txBody>
      </p:sp>
      <p:sp>
        <p:nvSpPr>
          <p:cNvPr id="3" name="Content Placeholder 2"/>
          <p:cNvSpPr>
            <a:spLocks noGrp="1"/>
          </p:cNvSpPr>
          <p:nvPr>
            <p:ph idx="1"/>
          </p:nvPr>
        </p:nvSpPr>
        <p:spPr>
          <a:xfrm>
            <a:off x="457200" y="1752600"/>
            <a:ext cx="8218776" cy="4763119"/>
          </a:xfrm>
        </p:spPr>
        <p:txBody>
          <a:bodyPr>
            <a:normAutofit lnSpcReduction="10000"/>
          </a:bodyPr>
          <a:lstStyle/>
          <a:p>
            <a:r>
              <a:rPr lang="en-US" sz="2800" dirty="0"/>
              <a:t>When standing:</a:t>
            </a:r>
            <a:r>
              <a:rPr lang="en-US" sz="2800" b="0" dirty="0"/>
              <a:t> </a:t>
            </a:r>
          </a:p>
          <a:p>
            <a:pPr marL="457200" indent="-457200">
              <a:buFont typeface="Arial"/>
              <a:buChar char="•"/>
            </a:pPr>
            <a:r>
              <a:rPr lang="en-US" sz="2800" b="0" dirty="0"/>
              <a:t>Wear shoes. They protect your feet from injury, give you a firm foundation, and keep you from slipping. </a:t>
            </a:r>
          </a:p>
          <a:p>
            <a:pPr marL="457200" indent="-457200">
              <a:buFont typeface="Arial"/>
              <a:buChar char="•"/>
            </a:pPr>
            <a:r>
              <a:rPr lang="en-US" sz="2800" b="0" dirty="0"/>
              <a:t>Keep your feet flat on the floor separated about 12 inches (30 cm). </a:t>
            </a:r>
          </a:p>
          <a:p>
            <a:pPr marL="457200" indent="-457200">
              <a:buFont typeface="Arial"/>
              <a:buChar char="•"/>
            </a:pPr>
            <a:r>
              <a:rPr lang="en-US" sz="2800" b="0" dirty="0"/>
              <a:t>Keep your back straight.</a:t>
            </a:r>
          </a:p>
          <a:p>
            <a:endParaRPr lang="en-US" sz="2400" dirty="0"/>
          </a:p>
        </p:txBody>
      </p:sp>
    </p:spTree>
    <p:extLst>
      <p:ext uri="{BB962C8B-B14F-4D97-AF65-F5344CB8AC3E}">
        <p14:creationId xmlns:p14="http://schemas.microsoft.com/office/powerpoint/2010/main" xmlns="" val="359818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971362" cy="1371600"/>
          </a:xfrm>
        </p:spPr>
        <p:txBody>
          <a:bodyPr>
            <a:normAutofit/>
          </a:bodyPr>
          <a:lstStyle/>
          <a:p>
            <a:r>
              <a:rPr lang="en-US" dirty="0"/>
              <a:t>How do I practice good body mechanics?</a:t>
            </a:r>
          </a:p>
        </p:txBody>
      </p:sp>
      <p:pic>
        <p:nvPicPr>
          <p:cNvPr id="4" name="Content Placeholder 3" descr="postures1.jpg"/>
          <p:cNvPicPr>
            <a:picLocks noGrp="1" noChangeAspect="1"/>
          </p:cNvPicPr>
          <p:nvPr>
            <p:ph idx="1"/>
          </p:nvPr>
        </p:nvPicPr>
        <p:blipFill>
          <a:blip r:embed="rId2" cstate="print">
            <a:extLst>
              <a:ext uri="{28A0092B-C50C-407E-A947-70E740481C1C}">
                <a14:useLocalDpi xmlns:a14="http://schemas.microsoft.com/office/drawing/2010/main" xmlns="" val="0"/>
              </a:ext>
            </a:extLst>
          </a:blip>
          <a:srcRect l="-12505" r="-12505"/>
          <a:stretch>
            <a:fillRect/>
          </a:stretch>
        </p:blipFill>
        <p:spPr/>
      </p:pic>
    </p:spTree>
    <p:extLst>
      <p:ext uri="{BB962C8B-B14F-4D97-AF65-F5344CB8AC3E}">
        <p14:creationId xmlns:p14="http://schemas.microsoft.com/office/powerpoint/2010/main" xmlns="" val="3927269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400683" cy="1371600"/>
          </a:xfrm>
        </p:spPr>
        <p:txBody>
          <a:bodyPr>
            <a:normAutofit/>
          </a:bodyPr>
          <a:lstStyle/>
          <a:p>
            <a:r>
              <a:rPr lang="en-US" dirty="0"/>
              <a:t>How do I practice good body mechanics?</a:t>
            </a:r>
          </a:p>
        </p:txBody>
      </p:sp>
      <p:sp>
        <p:nvSpPr>
          <p:cNvPr id="3" name="Content Placeholder 2"/>
          <p:cNvSpPr>
            <a:spLocks noGrp="1"/>
          </p:cNvSpPr>
          <p:nvPr>
            <p:ph idx="1"/>
          </p:nvPr>
        </p:nvSpPr>
        <p:spPr/>
        <p:txBody>
          <a:bodyPr>
            <a:normAutofit/>
          </a:bodyPr>
          <a:lstStyle/>
          <a:p>
            <a:r>
              <a:rPr lang="en-US" sz="2800" dirty="0"/>
              <a:t>When walking:</a:t>
            </a:r>
            <a:r>
              <a:rPr lang="en-US" sz="2800" b="0" dirty="0"/>
              <a:t> </a:t>
            </a:r>
          </a:p>
          <a:p>
            <a:pPr marL="457200" indent="-457200">
              <a:buFont typeface="Arial"/>
              <a:buChar char="•"/>
            </a:pPr>
            <a:r>
              <a:rPr lang="en-US" sz="2800" b="0" dirty="0"/>
              <a:t>Keep your back straight as you walk. </a:t>
            </a:r>
          </a:p>
          <a:p>
            <a:pPr marL="457200" indent="-457200">
              <a:buFont typeface="Arial"/>
              <a:buChar char="•"/>
            </a:pPr>
            <a:r>
              <a:rPr lang="en-US" sz="2800" b="0" dirty="0"/>
              <a:t>If helping a person to walk you may need one arm around the back of the person. Put the other arm at the side or ready to help the person if needed.</a:t>
            </a:r>
          </a:p>
          <a:p>
            <a:endParaRPr lang="en-US" dirty="0"/>
          </a:p>
        </p:txBody>
      </p:sp>
    </p:spTree>
    <p:extLst>
      <p:ext uri="{BB962C8B-B14F-4D97-AF65-F5344CB8AC3E}">
        <p14:creationId xmlns:p14="http://schemas.microsoft.com/office/powerpoint/2010/main" xmlns="" val="2662260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53650" cy="1371600"/>
          </a:xfrm>
        </p:spPr>
        <p:txBody>
          <a:bodyPr>
            <a:normAutofit/>
          </a:bodyPr>
          <a:lstStyle/>
          <a:p>
            <a:r>
              <a:rPr lang="en-US" dirty="0"/>
              <a:t>How do I practice good body mechanics?</a:t>
            </a:r>
          </a:p>
        </p:txBody>
      </p:sp>
      <p:sp>
        <p:nvSpPr>
          <p:cNvPr id="3" name="Content Placeholder 2"/>
          <p:cNvSpPr>
            <a:spLocks noGrp="1"/>
          </p:cNvSpPr>
          <p:nvPr>
            <p:ph idx="1"/>
          </p:nvPr>
        </p:nvSpPr>
        <p:spPr>
          <a:xfrm>
            <a:off x="457199" y="1524318"/>
            <a:ext cx="8181195" cy="5186683"/>
          </a:xfrm>
        </p:spPr>
        <p:txBody>
          <a:bodyPr>
            <a:noAutofit/>
          </a:bodyPr>
          <a:lstStyle/>
          <a:p>
            <a:r>
              <a:rPr lang="en-US" sz="2600" dirty="0"/>
              <a:t>When lifting an object:</a:t>
            </a:r>
            <a:r>
              <a:rPr lang="en-US" sz="2600" b="0" dirty="0" smtClean="0"/>
              <a:t> </a:t>
            </a:r>
          </a:p>
          <a:p>
            <a:pPr marL="457200" indent="-457200">
              <a:buFont typeface="Arial"/>
              <a:buChar char="•"/>
            </a:pPr>
            <a:r>
              <a:rPr lang="en-US" sz="2600" b="0" dirty="0" smtClean="0"/>
              <a:t>Your </a:t>
            </a:r>
            <a:r>
              <a:rPr lang="en-US" sz="2600" b="0" dirty="0"/>
              <a:t>feet should be apart, in a standing position. </a:t>
            </a:r>
          </a:p>
          <a:p>
            <a:pPr marL="457200" indent="-457200">
              <a:buFont typeface="Arial"/>
              <a:buChar char="•"/>
            </a:pPr>
            <a:r>
              <a:rPr lang="en-US" sz="2600" b="0" dirty="0"/>
              <a:t>Keep your back straight. </a:t>
            </a:r>
          </a:p>
          <a:p>
            <a:pPr marL="457200" indent="-457200">
              <a:buFont typeface="Arial"/>
              <a:buChar char="•"/>
            </a:pPr>
            <a:r>
              <a:rPr lang="en-US" sz="2600" b="0" dirty="0"/>
              <a:t>Lower your body to get close to the object. </a:t>
            </a:r>
          </a:p>
          <a:p>
            <a:pPr marL="457200" indent="-457200">
              <a:buFont typeface="Arial"/>
              <a:buChar char="•"/>
            </a:pPr>
            <a:r>
              <a:rPr lang="en-US" sz="2600" b="0" dirty="0"/>
              <a:t>Bend from your hips and knees. </a:t>
            </a:r>
            <a:r>
              <a:rPr lang="en-US" sz="2600" dirty="0"/>
              <a:t>DO NOT</a:t>
            </a:r>
            <a:r>
              <a:rPr lang="en-US" sz="2600" b="0" dirty="0"/>
              <a:t> bend at the waist.</a:t>
            </a:r>
            <a:r>
              <a:rPr lang="en-US" sz="2600" b="0" dirty="0" smtClean="0"/>
              <a:t> </a:t>
            </a:r>
            <a:endParaRPr lang="en-US" sz="2600" b="0" dirty="0"/>
          </a:p>
        </p:txBody>
      </p:sp>
    </p:spTree>
    <p:extLst>
      <p:ext uri="{BB962C8B-B14F-4D97-AF65-F5344CB8AC3E}">
        <p14:creationId xmlns:p14="http://schemas.microsoft.com/office/powerpoint/2010/main" xmlns="" val="1125312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53650" cy="1371600"/>
          </a:xfrm>
        </p:spPr>
        <p:txBody>
          <a:bodyPr>
            <a:normAutofit/>
          </a:bodyPr>
          <a:lstStyle/>
          <a:p>
            <a:r>
              <a:rPr lang="en-US" dirty="0"/>
              <a:t>How do I practice good body mechanics?</a:t>
            </a:r>
          </a:p>
        </p:txBody>
      </p:sp>
      <p:pic>
        <p:nvPicPr>
          <p:cNvPr id="4" name="Content Placeholder 3" descr="resized_475x285_lifting_safely.jpg"/>
          <p:cNvPicPr>
            <a:picLocks noGrp="1" noChangeAspect="1"/>
          </p:cNvPicPr>
          <p:nvPr>
            <p:ph idx="1"/>
          </p:nvPr>
        </p:nvPicPr>
        <p:blipFill>
          <a:blip r:embed="rId2" cstate="print">
            <a:extLst>
              <a:ext uri="{28A0092B-C50C-407E-A947-70E740481C1C}">
                <a14:useLocalDpi xmlns:a14="http://schemas.microsoft.com/office/drawing/2010/main" xmlns="" val="0"/>
              </a:ext>
            </a:extLst>
          </a:blip>
          <a:srcRect t="2170" b="2170"/>
          <a:stretch>
            <a:fillRect/>
          </a:stretch>
        </p:blipFill>
        <p:spPr>
          <a:xfrm>
            <a:off x="457200" y="1752600"/>
            <a:ext cx="8134162" cy="4373563"/>
          </a:xfrm>
        </p:spPr>
      </p:pic>
    </p:spTree>
    <p:extLst>
      <p:ext uri="{BB962C8B-B14F-4D97-AF65-F5344CB8AC3E}">
        <p14:creationId xmlns:p14="http://schemas.microsoft.com/office/powerpoint/2010/main" xmlns="" val="2656187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37972" cy="1371600"/>
          </a:xfrm>
        </p:spPr>
        <p:txBody>
          <a:bodyPr>
            <a:normAutofit/>
          </a:bodyPr>
          <a:lstStyle/>
          <a:p>
            <a:r>
              <a:rPr lang="en-US" dirty="0"/>
              <a:t>How do I practice good body mechanics?</a:t>
            </a:r>
          </a:p>
        </p:txBody>
      </p:sp>
      <p:pic>
        <p:nvPicPr>
          <p:cNvPr id="4" name="Content Placeholder 3" descr="images.jpeg"/>
          <p:cNvPicPr>
            <a:picLocks noGrp="1" noChangeAspect="1"/>
          </p:cNvPicPr>
          <p:nvPr>
            <p:ph idx="1"/>
          </p:nvPr>
        </p:nvPicPr>
        <p:blipFill rotWithShape="1">
          <a:blip r:embed="rId2" cstate="print">
            <a:extLst>
              <a:ext uri="{28A0092B-C50C-407E-A947-70E740481C1C}">
                <a14:useLocalDpi xmlns:a14="http://schemas.microsoft.com/office/drawing/2010/main" xmlns="" val="0"/>
              </a:ext>
            </a:extLst>
          </a:blip>
          <a:srcRect l="-33237" r="-21378"/>
          <a:stretch/>
        </p:blipFill>
        <p:spPr>
          <a:xfrm>
            <a:off x="457200" y="1752600"/>
            <a:ext cx="7961708" cy="4629123"/>
          </a:xfrm>
        </p:spPr>
      </p:pic>
    </p:spTree>
    <p:extLst>
      <p:ext uri="{BB962C8B-B14F-4D97-AF65-F5344CB8AC3E}">
        <p14:creationId xmlns:p14="http://schemas.microsoft.com/office/powerpoint/2010/main" xmlns="" val="3921706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90938" cy="1371600"/>
          </a:xfrm>
        </p:spPr>
        <p:txBody>
          <a:bodyPr>
            <a:normAutofit/>
          </a:bodyPr>
          <a:lstStyle/>
          <a:p>
            <a:r>
              <a:rPr lang="en-US" dirty="0"/>
              <a:t>How do I practice good body mechanics?</a:t>
            </a:r>
          </a:p>
        </p:txBody>
      </p:sp>
      <p:sp>
        <p:nvSpPr>
          <p:cNvPr id="3" name="Content Placeholder 2"/>
          <p:cNvSpPr>
            <a:spLocks noGrp="1"/>
          </p:cNvSpPr>
          <p:nvPr>
            <p:ph idx="1"/>
          </p:nvPr>
        </p:nvSpPr>
        <p:spPr>
          <a:xfrm>
            <a:off x="457199" y="1524318"/>
            <a:ext cx="8463394" cy="4888765"/>
          </a:xfrm>
        </p:spPr>
        <p:txBody>
          <a:bodyPr>
            <a:noAutofit/>
          </a:bodyPr>
          <a:lstStyle/>
          <a:p>
            <a:pPr marL="342900" indent="-342900">
              <a:buFont typeface="Arial"/>
              <a:buChar char="•"/>
            </a:pPr>
            <a:r>
              <a:rPr lang="en-US" sz="2800" b="0" dirty="0" smtClean="0"/>
              <a:t>When </a:t>
            </a:r>
            <a:r>
              <a:rPr lang="en-US" sz="2800" b="0" dirty="0"/>
              <a:t>turning, rotate your whole body, not just your back.</a:t>
            </a:r>
            <a:r>
              <a:rPr lang="en-US" sz="2400" b="0" dirty="0" smtClean="0"/>
              <a:t> </a:t>
            </a:r>
          </a:p>
          <a:p>
            <a:pPr marL="342900" indent="-342900">
              <a:buFont typeface="Arial"/>
              <a:buChar char="•"/>
            </a:pPr>
            <a:endParaRPr lang="en-US" sz="2400" b="0" dirty="0"/>
          </a:p>
          <a:p>
            <a:pPr marL="342900" indent="-342900">
              <a:buFont typeface="Arial"/>
              <a:buChar char="•"/>
            </a:pPr>
            <a:endParaRPr lang="en-US" sz="2400" b="0" dirty="0" smtClean="0"/>
          </a:p>
          <a:p>
            <a:pPr marL="342900" indent="-342900">
              <a:buFont typeface="Arial"/>
              <a:buChar char="•"/>
            </a:pPr>
            <a:endParaRPr lang="en-US" sz="2400" b="0" dirty="0"/>
          </a:p>
          <a:p>
            <a:pPr marL="342900" indent="-342900">
              <a:buFont typeface="Arial"/>
              <a:buChar char="•"/>
            </a:pPr>
            <a:endParaRPr lang="en-US" sz="2400" b="0" dirty="0" smtClean="0"/>
          </a:p>
          <a:p>
            <a:pPr marL="342900" indent="-342900">
              <a:buFont typeface="Arial"/>
              <a:buChar char="•"/>
            </a:pPr>
            <a:endParaRPr lang="en-US" sz="2400" b="0" dirty="0"/>
          </a:p>
          <a:p>
            <a:pPr marL="342900" indent="-342900">
              <a:buFont typeface="Arial"/>
              <a:buChar char="•"/>
            </a:pPr>
            <a:endParaRPr lang="en-US" sz="2400" b="0" dirty="0" smtClean="0"/>
          </a:p>
          <a:p>
            <a:pPr marL="342900" indent="-342900">
              <a:buFont typeface="Arial"/>
              <a:buChar char="•"/>
            </a:pPr>
            <a:endParaRPr lang="en-US" sz="2400" b="0" dirty="0"/>
          </a:p>
          <a:p>
            <a:pPr marL="342900" indent="-342900">
              <a:buFont typeface="Arial"/>
              <a:buChar char="•"/>
            </a:pPr>
            <a:endParaRPr lang="en-US" sz="2400" b="0" dirty="0" smtClean="0"/>
          </a:p>
          <a:p>
            <a:pPr marL="342900" indent="-342900">
              <a:buFont typeface="Arial"/>
              <a:buChar char="•"/>
            </a:pPr>
            <a:endParaRPr lang="en-US" sz="2400" b="0" dirty="0"/>
          </a:p>
          <a:p>
            <a:pPr marL="342900" indent="-342900">
              <a:buFont typeface="Arial"/>
              <a:buChar char="•"/>
            </a:pPr>
            <a:endParaRPr lang="en-US" sz="2400" b="0" dirty="0"/>
          </a:p>
        </p:txBody>
      </p:sp>
      <p:pic>
        <p:nvPicPr>
          <p:cNvPr id="4" name="Picture 3" descr="Pivot Dont Twist.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34726" y="2419065"/>
            <a:ext cx="6757075" cy="3586340"/>
          </a:xfrm>
          <a:prstGeom prst="rect">
            <a:avLst/>
          </a:prstGeom>
        </p:spPr>
      </p:pic>
    </p:spTree>
    <p:extLst>
      <p:ext uri="{BB962C8B-B14F-4D97-AF65-F5344CB8AC3E}">
        <p14:creationId xmlns:p14="http://schemas.microsoft.com/office/powerpoint/2010/main" xmlns="" val="36580773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58</TotalTime>
  <Words>268</Words>
  <Application>Microsoft Office PowerPoint</Application>
  <PresentationFormat>On-screen Show (4:3)</PresentationFormat>
  <Paragraphs>66</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Essential</vt:lpstr>
      <vt:lpstr>Personal care skills ADLs body mechanics</vt:lpstr>
      <vt:lpstr>What are body mechanics?</vt:lpstr>
      <vt:lpstr>How do I practice good body mechanics?</vt:lpstr>
      <vt:lpstr>How do I practice good body mechanics?</vt:lpstr>
      <vt:lpstr>How do I practice good body mechanics?</vt:lpstr>
      <vt:lpstr>How do I practice good body mechanics?</vt:lpstr>
      <vt:lpstr>How do I practice good body mechanics?</vt:lpstr>
      <vt:lpstr>How do I practice good body mechanics?</vt:lpstr>
      <vt:lpstr>How do I practice good body mechanics?</vt:lpstr>
      <vt:lpstr>How do I practice good body mechanics?</vt:lpstr>
      <vt:lpstr>How do I practice good body mechanics?</vt:lpstr>
      <vt:lpstr>How do I practice good body mechanics?</vt:lpstr>
      <vt:lpstr>How do I practice good body mechanics?</vt:lpstr>
      <vt:lpstr>How do I practice good body mechanics?</vt:lpstr>
      <vt:lpstr>How do I practice good body mechanics?</vt:lpstr>
      <vt:lpstr>How do I practice good body mechanics?</vt:lpstr>
      <vt:lpstr>References</vt:lpstr>
    </vt:vector>
  </TitlesOfParts>
  <Company>CityTech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Zanchenko</dc:creator>
  <cp:lastModifiedBy>SergeyM</cp:lastModifiedBy>
  <cp:revision>10</cp:revision>
  <dcterms:created xsi:type="dcterms:W3CDTF">2014-03-06T19:18:30Z</dcterms:created>
  <dcterms:modified xsi:type="dcterms:W3CDTF">2014-03-12T03:28:57Z</dcterms:modified>
</cp:coreProperties>
</file>