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03F0C-9FC4-8A43-B369-2FB8D97CB565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4708-FFAF-824A-BE4B-C33174FFA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8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314708-FFAF-824A-BE4B-C33174FFA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9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1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4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3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3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6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75B62-9D6A-7747-9306-90CC5B98F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351" y="1574503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to read like a writer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E2435-07D5-E545-87FC-FCEF03EF7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9749" y="4750236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Mike Bunn</a:t>
            </a:r>
          </a:p>
        </p:txBody>
      </p:sp>
      <p:pic>
        <p:nvPicPr>
          <p:cNvPr id="4" name="Picture 3" descr="Abstract background of 3D colorful bars">
            <a:extLst>
              <a:ext uri="{FF2B5EF4-FFF2-40B4-BE49-F238E27FC236}">
                <a16:creationId xmlns:a16="http://schemas.microsoft.com/office/drawing/2014/main" id="{A4FF928F-F8A1-45CB-B778-2719E5DD60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034" r="31634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09013C4-00D1-1840-B132-05F488F1C7AE}"/>
              </a:ext>
            </a:extLst>
          </p:cNvPr>
          <p:cNvSpPr txBox="1"/>
          <p:nvPr/>
        </p:nvSpPr>
        <p:spPr>
          <a:xfrm>
            <a:off x="1019331" y="6205928"/>
            <a:ext cx="26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Prof. Laura </a:t>
            </a:r>
            <a:r>
              <a:rPr lang="en-US" dirty="0" err="1"/>
              <a:t>Westengard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BA4CB-D6A5-3242-A619-ADB74E3CEAA1}"/>
              </a:ext>
            </a:extLst>
          </p:cNvPr>
          <p:cNvSpPr txBox="1"/>
          <p:nvPr/>
        </p:nvSpPr>
        <p:spPr>
          <a:xfrm>
            <a:off x="2533338" y="5441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2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74EF-6573-1948-ACD7-97DFD105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Before you Start Reading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9EF6-E7D3-CC4D-B30C-3667BCEFF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63" y="1593273"/>
            <a:ext cx="10293927" cy="495992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Do you know the author’s purpose for this piece of writing?</a:t>
            </a:r>
          </a:p>
          <a:p>
            <a:pPr lvl="0"/>
            <a:r>
              <a:rPr lang="en-US" sz="3600" dirty="0"/>
              <a:t>Do you know who the intended audience is for this piece of writing?</a:t>
            </a:r>
          </a:p>
          <a:p>
            <a:pPr lvl="0"/>
            <a:r>
              <a:rPr lang="en-US" sz="3600" dirty="0"/>
              <a:t>In what genre is it written?</a:t>
            </a:r>
          </a:p>
          <a:p>
            <a:pPr lvl="0"/>
            <a:r>
              <a:rPr lang="en-US" sz="3600" dirty="0"/>
              <a:t>Is this a published or a student-produced piece of writing? </a:t>
            </a:r>
          </a:p>
          <a:p>
            <a:pPr lvl="0"/>
            <a:r>
              <a:rPr lang="en-US" sz="3600" dirty="0"/>
              <a:t>Is this the kind of writing you will be assigned to write yourself?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812E-74A8-6C44-897D-08CEE210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2944"/>
            <a:ext cx="9906000" cy="138215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As You Are Reading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D4D0-E256-5640-AF17-70A6BAB8F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73480"/>
            <a:ext cx="10850880" cy="555157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What is the author’s purpose for this piece of writing?</a:t>
            </a:r>
          </a:p>
          <a:p>
            <a:pPr lvl="0"/>
            <a:r>
              <a:rPr lang="en-US" dirty="0"/>
              <a:t>Who is the intended audience?</a:t>
            </a:r>
          </a:p>
          <a:p>
            <a:pPr lvl="0"/>
            <a:r>
              <a:rPr lang="en-US" dirty="0"/>
              <a:t>How effective is the language the author uses? Is it too formal? Too informal? Perfectly appropriate?</a:t>
            </a:r>
          </a:p>
          <a:p>
            <a:pPr lvl="0"/>
            <a:r>
              <a:rPr lang="en-US" dirty="0"/>
              <a:t>What kinds of evidence does the author use to support his/her claims? Does he/she use statistics? Quotes from famous people? Personal anecdotes or personal stories? Does he/she cite books or articles?</a:t>
            </a:r>
          </a:p>
          <a:p>
            <a:pPr lvl="0"/>
            <a:r>
              <a:rPr lang="en-US" dirty="0"/>
              <a:t>How appropriate or effective is this evidence? Would a different type of evidence, or some combination of evidence, be more effective?</a:t>
            </a:r>
          </a:p>
          <a:p>
            <a:pPr lvl="0"/>
            <a:r>
              <a:rPr lang="en-US" dirty="0"/>
              <a:t>Are there places in the writing that you find confusing? What about the writing in those places makes it unclear or confusing?</a:t>
            </a:r>
          </a:p>
          <a:p>
            <a:pPr lvl="0"/>
            <a:r>
              <a:rPr lang="en-US" dirty="0"/>
              <a:t>How does the author move from one idea to another in the writing? Are the transitions between the ideas effective? How else might he/she have transitioned between ideas instead?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89EA-CFAA-7242-9DFD-931766A7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What Should You Be Writing as You are Reading?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B7A20-20E9-A94D-9CB3-26F91FFB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What is the technique the author is using here?</a:t>
            </a:r>
          </a:p>
          <a:p>
            <a:pPr lvl="0"/>
            <a:r>
              <a:rPr lang="en-US" sz="3600" dirty="0"/>
              <a:t>Is this technique effective?</a:t>
            </a:r>
          </a:p>
          <a:p>
            <a:pPr lvl="0"/>
            <a:r>
              <a:rPr lang="en-US" sz="3600" dirty="0"/>
              <a:t>What would be the advantages and disadvantages if I tried this same technique in my writing?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2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gleLinesVTI">
  <a:themeElements>
    <a:clrScheme name="AnalogousFromRegularSeedRightStep">
      <a:dk1>
        <a:srgbClr val="000000"/>
      </a:dk1>
      <a:lt1>
        <a:srgbClr val="FFFFFF"/>
      </a:lt1>
      <a:dk2>
        <a:srgbClr val="233A3E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290</Words>
  <Application>Microsoft Macintosh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Univers Condensed Light</vt:lpstr>
      <vt:lpstr>Walbaum Display Light</vt:lpstr>
      <vt:lpstr>AngleLinesVTI</vt:lpstr>
      <vt:lpstr>How to read like a writer</vt:lpstr>
      <vt:lpstr> Before you Start Reading </vt:lpstr>
      <vt:lpstr> As You Are Reading </vt:lpstr>
      <vt:lpstr> What Should You Be Writing as You are Reading?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like a writer</dc:title>
  <dc:creator>Laura Westengard</dc:creator>
  <cp:lastModifiedBy>Olivia A Wood</cp:lastModifiedBy>
  <cp:revision>4</cp:revision>
  <dcterms:created xsi:type="dcterms:W3CDTF">2022-02-04T19:05:03Z</dcterms:created>
  <dcterms:modified xsi:type="dcterms:W3CDTF">2022-07-25T20:49:51Z</dcterms:modified>
</cp:coreProperties>
</file>