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211C-D757-4A55-BEBC-4F57FEE7F802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EDA10-6974-49B4-8D65-1C033ED98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15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211C-D757-4A55-BEBC-4F57FEE7F802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EDA10-6974-49B4-8D65-1C033ED98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8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211C-D757-4A55-BEBC-4F57FEE7F802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EDA10-6974-49B4-8D65-1C033ED98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7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211C-D757-4A55-BEBC-4F57FEE7F802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EDA10-6974-49B4-8D65-1C033ED98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211C-D757-4A55-BEBC-4F57FEE7F802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EDA10-6974-49B4-8D65-1C033ED98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211C-D757-4A55-BEBC-4F57FEE7F802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EDA10-6974-49B4-8D65-1C033ED98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7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211C-D757-4A55-BEBC-4F57FEE7F802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EDA10-6974-49B4-8D65-1C033ED98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7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211C-D757-4A55-BEBC-4F57FEE7F802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EDA10-6974-49B4-8D65-1C033ED98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62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211C-D757-4A55-BEBC-4F57FEE7F802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EDA10-6974-49B4-8D65-1C033ED98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4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211C-D757-4A55-BEBC-4F57FEE7F802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EDA10-6974-49B4-8D65-1C033ED98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6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211C-D757-4A55-BEBC-4F57FEE7F802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EDA10-6974-49B4-8D65-1C033ED98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14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E211C-D757-4A55-BEBC-4F57FEE7F802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EDA10-6974-49B4-8D65-1C033ED98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50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99987"/>
            <a:ext cx="9144000" cy="2387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FIX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97950"/>
            <a:ext cx="9144000" cy="1655762"/>
          </a:xfrm>
        </p:spPr>
        <p:txBody>
          <a:bodyPr/>
          <a:lstStyle/>
          <a:p>
            <a:r>
              <a:rPr lang="en-US" b="1" dirty="0" smtClean="0"/>
              <a:t>Fall 2017</a:t>
            </a:r>
          </a:p>
          <a:p>
            <a:r>
              <a:rPr lang="en-US" b="1" dirty="0" smtClean="0"/>
              <a:t>Essay 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116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746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What is strong about the thesis statement below? What could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3024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Thesis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Just </a:t>
            </a:r>
            <a:r>
              <a:rPr lang="en-US" dirty="0"/>
              <a:t>like Ta-</a:t>
            </a:r>
            <a:r>
              <a:rPr lang="en-US" dirty="0" err="1"/>
              <a:t>Nehisi</a:t>
            </a:r>
            <a:r>
              <a:rPr lang="en-US" dirty="0"/>
              <a:t> Coates, I found myself and my calling in high school, Benjamin N. Cardozo high school. The school gave me anxiety and also inspiration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New Thesis</a:t>
            </a:r>
            <a:r>
              <a:rPr lang="en-US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/>
              <a:t>Just </a:t>
            </a:r>
            <a:r>
              <a:rPr lang="en-US" dirty="0"/>
              <a:t>like Ta-</a:t>
            </a:r>
            <a:r>
              <a:rPr lang="en-US" dirty="0" err="1"/>
              <a:t>Nehisi</a:t>
            </a:r>
            <a:r>
              <a:rPr lang="en-US" dirty="0"/>
              <a:t> Coates, I found myself and my calling in </a:t>
            </a:r>
            <a:r>
              <a:rPr lang="en-US" dirty="0" smtClean="0"/>
              <a:t>an educational setting. My inspiration came from </a:t>
            </a:r>
            <a:r>
              <a:rPr lang="en-US" dirty="0"/>
              <a:t>Benjamin N. Cardozo high </a:t>
            </a:r>
            <a:r>
              <a:rPr lang="en-US" dirty="0" smtClean="0"/>
              <a:t>school, a place that gave </a:t>
            </a:r>
            <a:r>
              <a:rPr lang="en-US" dirty="0"/>
              <a:t>me </a:t>
            </a:r>
            <a:r>
              <a:rPr lang="en-US" dirty="0" smtClean="0"/>
              <a:t>both anxiety and, ultimately, inspiration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21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New Thesis</a:t>
            </a:r>
            <a:r>
              <a:rPr lang="en-US" dirty="0"/>
              <a:t>:</a:t>
            </a:r>
            <a:br>
              <a:rPr lang="en-US" dirty="0"/>
            </a:br>
            <a:r>
              <a:rPr lang="en-US" sz="2200" dirty="0"/>
              <a:t>Just like Ta-</a:t>
            </a:r>
            <a:r>
              <a:rPr lang="en-US" sz="2200" dirty="0" err="1"/>
              <a:t>Nehisi</a:t>
            </a:r>
            <a:r>
              <a:rPr lang="en-US" sz="2200" dirty="0"/>
              <a:t> Coates, I found myself and my calling in an educational setting. My inspiration came from Benjamin N. Cardozo high school, a place that gave me both anxiety and, ultimately, inspiration.</a:t>
            </a:r>
            <a:br>
              <a:rPr lang="en-US" sz="2200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What is strong about the body paragraph below? What are the different parts?</a:t>
            </a:r>
          </a:p>
          <a:p>
            <a:pPr marL="0" indent="0" algn="ctr">
              <a:buNone/>
            </a:pPr>
            <a:r>
              <a:rPr lang="en-US" b="1" dirty="0" smtClean="0"/>
              <a:t>(such as: topic sentence, support, reference to the text, analysis of the source)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Body Paragraph 2: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June 6, 2017 is when I made my first documentary about bullying. With the help of my family and friends, the documentary got many responses. The responses were all positive. I loved having people tell me the impact I had in their lives. “And so I came to Howard toting a new and different history, myth really, and which inverted all the stories of the people who believed themselves to be white.” Ta-</a:t>
            </a:r>
            <a:r>
              <a:rPr lang="en-US" dirty="0" err="1" smtClean="0"/>
              <a:t>Nehisi</a:t>
            </a:r>
            <a:r>
              <a:rPr lang="en-US" dirty="0" smtClean="0"/>
              <a:t> Coates addressed in his essay, “Letter to My Son.” That quote really empowers me because I entered Benjamin N. Cardozo to have a better school life for myself, to try to feel wanted. Instead, it did the opposite. I realized the school was changing me in a positive way, as it did for Ta-</a:t>
            </a:r>
            <a:r>
              <a:rPr lang="en-US" dirty="0" err="1" smtClean="0"/>
              <a:t>Nehisi</a:t>
            </a:r>
            <a:r>
              <a:rPr lang="en-US" dirty="0" smtClean="0"/>
              <a:t> Coates at Howard University. The cruel comments, isolation, and judgment with the walls of Benjamin N. Cardozo high school inspired me to help those who might not have a voice of their own.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0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5023" y="1235034"/>
            <a:ext cx="1047403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parts of the paragraph: topic, argument (narrative); reference to the text; connection between the text and the topic; concluding idea: topic and thesis.	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June </a:t>
            </a:r>
            <a:r>
              <a:rPr lang="en-US" sz="2400" dirty="0">
                <a:solidFill>
                  <a:srgbClr val="FF0000"/>
                </a:solidFill>
              </a:rPr>
              <a:t>6, 2017 is when I made my first documentary about bullying. </a:t>
            </a:r>
            <a:r>
              <a:rPr lang="en-US" sz="2400" dirty="0">
                <a:solidFill>
                  <a:schemeClr val="accent2"/>
                </a:solidFill>
              </a:rPr>
              <a:t>With the help of my f</a:t>
            </a:r>
            <a:r>
              <a:rPr lang="en-US" sz="2000" dirty="0">
                <a:solidFill>
                  <a:schemeClr val="accent2"/>
                </a:solidFill>
              </a:rPr>
              <a:t>a</a:t>
            </a:r>
            <a:r>
              <a:rPr lang="en-US" sz="2400" dirty="0">
                <a:solidFill>
                  <a:schemeClr val="accent2"/>
                </a:solidFill>
              </a:rPr>
              <a:t>mily and friends, the documentary got many responses. The responses were all positive. I loved having people tell me the impact I had in their lives. </a:t>
            </a:r>
            <a:r>
              <a:rPr lang="en-US" sz="2400" dirty="0">
                <a:solidFill>
                  <a:srgbClr val="00B0F0"/>
                </a:solidFill>
              </a:rPr>
              <a:t>“And so I came to Howard toting a new and different history, myth really, and which inverted all the stories of the people who believed themselves to be white.” Ta-</a:t>
            </a:r>
            <a:r>
              <a:rPr lang="en-US" sz="2400" dirty="0" err="1">
                <a:solidFill>
                  <a:srgbClr val="00B0F0"/>
                </a:solidFill>
              </a:rPr>
              <a:t>Nehisi</a:t>
            </a:r>
            <a:r>
              <a:rPr lang="en-US" sz="2400" dirty="0">
                <a:solidFill>
                  <a:srgbClr val="00B0F0"/>
                </a:solidFill>
              </a:rPr>
              <a:t> Coates addressed in his essay, “Letter to My Son.” </a:t>
            </a:r>
            <a:r>
              <a:rPr lang="en-US" sz="2400" dirty="0">
                <a:solidFill>
                  <a:srgbClr val="7030A0"/>
                </a:solidFill>
              </a:rPr>
              <a:t>That quote really empowers me because I entered Benjamin N. Cardozo to have a better school life for myself, to try to feel wanted. Instead, it did the opposite. I realized the school was changing me in a positive way, as it did for Ta-</a:t>
            </a:r>
            <a:r>
              <a:rPr lang="en-US" sz="2400" dirty="0" err="1">
                <a:solidFill>
                  <a:srgbClr val="7030A0"/>
                </a:solidFill>
              </a:rPr>
              <a:t>Nehisi</a:t>
            </a:r>
            <a:r>
              <a:rPr lang="en-US" sz="2400" dirty="0">
                <a:solidFill>
                  <a:srgbClr val="7030A0"/>
                </a:solidFill>
              </a:rPr>
              <a:t> Coates at Howard University. </a:t>
            </a:r>
            <a:r>
              <a:rPr lang="en-US" sz="2400" dirty="0">
                <a:solidFill>
                  <a:srgbClr val="92D050"/>
                </a:solidFill>
              </a:rPr>
              <a:t>The cruel comments, isolation, and judgment with the walls of Benjamin N. Cardozo high school inspired me to help those who might not have a voice of their own.</a:t>
            </a:r>
          </a:p>
        </p:txBody>
      </p:sp>
    </p:spTree>
    <p:extLst>
      <p:ext uri="{BB962C8B-B14F-4D97-AF65-F5344CB8AC3E}">
        <p14:creationId xmlns:p14="http://schemas.microsoft.com/office/powerpoint/2010/main" val="196192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7522" y="700644"/>
            <a:ext cx="1062841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	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	</a:t>
            </a:r>
            <a:r>
              <a:rPr lang="en-US" sz="2400" dirty="0" smtClean="0"/>
              <a:t>_________________________________________</a:t>
            </a:r>
            <a:r>
              <a:rPr lang="en-US" sz="2400" dirty="0" smtClean="0">
                <a:solidFill>
                  <a:srgbClr val="FF0000"/>
                </a:solidFill>
              </a:rPr>
              <a:t>June </a:t>
            </a:r>
            <a:r>
              <a:rPr lang="en-US" sz="2400" dirty="0">
                <a:solidFill>
                  <a:srgbClr val="FF0000"/>
                </a:solidFill>
              </a:rPr>
              <a:t>6, 2017 is when I made my first documentary about bullying. </a:t>
            </a:r>
            <a:r>
              <a:rPr lang="en-US" sz="2400" dirty="0">
                <a:solidFill>
                  <a:schemeClr val="accent2"/>
                </a:solidFill>
              </a:rPr>
              <a:t>With the help of my family and friends, the documentary got many responses. The responses were all positive. I loved having people tell me the impact I had in their lives</a:t>
            </a:r>
            <a:r>
              <a:rPr lang="en-US" sz="2400" dirty="0"/>
              <a:t>. </a:t>
            </a:r>
            <a:r>
              <a:rPr lang="en-US" sz="2400" dirty="0" smtClean="0"/>
              <a:t>_____________________________“</a:t>
            </a:r>
            <a:r>
              <a:rPr lang="en-US" sz="2400" dirty="0">
                <a:solidFill>
                  <a:srgbClr val="00B0F0"/>
                </a:solidFill>
              </a:rPr>
              <a:t>And so I came to Howard toting a new and different history, myth really, and which inverted all the stories of the people who believed themselves to be white.” Ta-</a:t>
            </a:r>
            <a:r>
              <a:rPr lang="en-US" sz="2400" dirty="0" err="1">
                <a:solidFill>
                  <a:srgbClr val="00B0F0"/>
                </a:solidFill>
              </a:rPr>
              <a:t>Nehisi</a:t>
            </a:r>
            <a:r>
              <a:rPr lang="en-US" sz="2400" dirty="0">
                <a:solidFill>
                  <a:srgbClr val="00B0F0"/>
                </a:solidFill>
              </a:rPr>
              <a:t> Coates addressed in his essay, “Letter to My Son</a:t>
            </a:r>
            <a:r>
              <a:rPr lang="en-US" sz="2400" dirty="0"/>
              <a:t>.” </a:t>
            </a:r>
            <a:r>
              <a:rPr lang="en-US" sz="2400" dirty="0" smtClean="0"/>
              <a:t>________________________________</a:t>
            </a:r>
            <a:r>
              <a:rPr lang="en-US" sz="2400" dirty="0" smtClean="0">
                <a:solidFill>
                  <a:srgbClr val="7030A0"/>
                </a:solidFill>
              </a:rPr>
              <a:t>That </a:t>
            </a:r>
            <a:r>
              <a:rPr lang="en-US" sz="2400" dirty="0">
                <a:solidFill>
                  <a:srgbClr val="7030A0"/>
                </a:solidFill>
              </a:rPr>
              <a:t>quote really empowers me because I entered Benjamin N. Cardozo to have a better school life for myself, to try to feel wanted. Instead, it did the opposite. I realized the school was changing me in a positive way, as it did for Ta-</a:t>
            </a:r>
            <a:r>
              <a:rPr lang="en-US" sz="2400" dirty="0" err="1">
                <a:solidFill>
                  <a:srgbClr val="7030A0"/>
                </a:solidFill>
              </a:rPr>
              <a:t>Nehisi</a:t>
            </a:r>
            <a:r>
              <a:rPr lang="en-US" sz="2400" dirty="0">
                <a:solidFill>
                  <a:srgbClr val="7030A0"/>
                </a:solidFill>
              </a:rPr>
              <a:t> Coates at Howard University. </a:t>
            </a:r>
            <a:r>
              <a:rPr lang="en-US" sz="2400" dirty="0" smtClean="0">
                <a:solidFill>
                  <a:srgbClr val="7030A0"/>
                </a:solidFill>
              </a:rPr>
              <a:t>_</a:t>
            </a:r>
            <a:r>
              <a:rPr lang="en-US" sz="2400" dirty="0" smtClean="0"/>
              <a:t>_____________________________________</a:t>
            </a:r>
            <a:r>
              <a:rPr lang="en-US" sz="2400" dirty="0" smtClean="0">
                <a:solidFill>
                  <a:srgbClr val="92D050"/>
                </a:solidFill>
              </a:rPr>
              <a:t>The </a:t>
            </a:r>
            <a:r>
              <a:rPr lang="en-US" sz="2400" dirty="0">
                <a:solidFill>
                  <a:srgbClr val="92D050"/>
                </a:solidFill>
              </a:rPr>
              <a:t>cruel comments, isolation, and judgment with the walls of Benjamin N. Cardozo high school inspired me to help those who might not have a voice of their own.</a:t>
            </a:r>
            <a:endParaRPr lang="en-US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7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1273" y="0"/>
            <a:ext cx="10889672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	</a:t>
            </a:r>
            <a:r>
              <a:rPr lang="en-US" sz="2400" dirty="0" smtClean="0"/>
              <a:t>As a result, </a:t>
            </a:r>
            <a:r>
              <a:rPr lang="en-US" sz="2400" dirty="0" smtClean="0">
                <a:solidFill>
                  <a:srgbClr val="FF0000"/>
                </a:solidFill>
              </a:rPr>
              <a:t>June </a:t>
            </a:r>
            <a:r>
              <a:rPr lang="en-US" sz="2400" dirty="0">
                <a:solidFill>
                  <a:srgbClr val="FF0000"/>
                </a:solidFill>
              </a:rPr>
              <a:t>6, 2017 is when I made my first documentary about bullying. </a:t>
            </a:r>
            <a:r>
              <a:rPr lang="en-US" sz="2400" dirty="0">
                <a:solidFill>
                  <a:schemeClr val="accent2"/>
                </a:solidFill>
              </a:rPr>
              <a:t>With the help of my family and friends, the documentary got many </a:t>
            </a:r>
            <a:r>
              <a:rPr lang="en-US" sz="2400" dirty="0" smtClean="0">
                <a:solidFill>
                  <a:schemeClr val="accent2"/>
                </a:solidFill>
              </a:rPr>
              <a:t>responses </a:t>
            </a:r>
            <a:r>
              <a:rPr lang="en-US" sz="2400" dirty="0" smtClean="0"/>
              <a:t>from students at the school. </a:t>
            </a:r>
            <a:r>
              <a:rPr lang="en-US" sz="2400" dirty="0">
                <a:solidFill>
                  <a:schemeClr val="accent2"/>
                </a:solidFill>
              </a:rPr>
              <a:t>The responses were all positive. I loved having people tell me the impact I had in their lives</a:t>
            </a:r>
            <a:r>
              <a:rPr lang="en-US" sz="2400" dirty="0"/>
              <a:t>.  </a:t>
            </a:r>
            <a:r>
              <a:rPr lang="en-US" sz="2400" dirty="0" smtClean="0"/>
              <a:t>In his essay “A Letter to My Son,” Coates argues that “</a:t>
            </a:r>
            <a:r>
              <a:rPr lang="en-US" sz="2400" dirty="0" smtClean="0">
                <a:solidFill>
                  <a:srgbClr val="00B0F0"/>
                </a:solidFill>
              </a:rPr>
              <a:t>And </a:t>
            </a:r>
            <a:r>
              <a:rPr lang="en-US" sz="2400" dirty="0">
                <a:solidFill>
                  <a:srgbClr val="00B0F0"/>
                </a:solidFill>
              </a:rPr>
              <a:t>so I came to Howard toting a new and different history, myth really, </a:t>
            </a:r>
            <a:r>
              <a:rPr lang="en-US" sz="2400" dirty="0" smtClean="0">
                <a:solidFill>
                  <a:srgbClr val="00B0F0"/>
                </a:solidFill>
              </a:rPr>
              <a:t>which </a:t>
            </a:r>
            <a:r>
              <a:rPr lang="en-US" sz="2400" dirty="0">
                <a:solidFill>
                  <a:srgbClr val="00B0F0"/>
                </a:solidFill>
              </a:rPr>
              <a:t>inverted all the stories of the people who believed themselves to be </a:t>
            </a:r>
            <a:r>
              <a:rPr lang="en-US" sz="2400" dirty="0" smtClean="0">
                <a:solidFill>
                  <a:srgbClr val="00B0F0"/>
                </a:solidFill>
              </a:rPr>
              <a:t>white.” </a:t>
            </a:r>
            <a:r>
              <a:rPr lang="en-US" sz="2400" dirty="0" smtClean="0"/>
              <a:t>In other words, Coates’ experience at Howard showed him that the story of his life was valuable, he just needed a new way to express this story and his college experience gave him that. </a:t>
            </a:r>
            <a:r>
              <a:rPr lang="en-US" sz="2400" dirty="0" smtClean="0">
                <a:solidFill>
                  <a:srgbClr val="7030A0"/>
                </a:solidFill>
              </a:rPr>
              <a:t>That </a:t>
            </a:r>
            <a:r>
              <a:rPr lang="en-US" sz="2400" dirty="0">
                <a:solidFill>
                  <a:srgbClr val="7030A0"/>
                </a:solidFill>
              </a:rPr>
              <a:t>quote really empowers me because I entered Benjamin N. Cardozo to have a better school life for myself, to try to feel wanted. Instead, it did the opposite. I realized the school was changing me in a positive way, as it did for Ta-</a:t>
            </a:r>
            <a:r>
              <a:rPr lang="en-US" sz="2400" dirty="0" err="1">
                <a:solidFill>
                  <a:srgbClr val="7030A0"/>
                </a:solidFill>
              </a:rPr>
              <a:t>Nehisi</a:t>
            </a:r>
            <a:r>
              <a:rPr lang="en-US" sz="2400" dirty="0">
                <a:solidFill>
                  <a:srgbClr val="7030A0"/>
                </a:solidFill>
              </a:rPr>
              <a:t> Coates at Howard </a:t>
            </a:r>
            <a:r>
              <a:rPr lang="en-US" sz="2400" dirty="0" smtClean="0">
                <a:solidFill>
                  <a:srgbClr val="7030A0"/>
                </a:solidFill>
              </a:rPr>
              <a:t>University </a:t>
            </a:r>
            <a:r>
              <a:rPr lang="en-US" sz="2400" dirty="0" smtClean="0"/>
              <a:t>because I made a documentary about my experience at the school, which gave me skills I would not have gotten in any other setting. </a:t>
            </a:r>
            <a:r>
              <a:rPr lang="en-US" sz="2400" dirty="0" smtClean="0">
                <a:solidFill>
                  <a:srgbClr val="92D050"/>
                </a:solidFill>
              </a:rPr>
              <a:t>The </a:t>
            </a:r>
            <a:r>
              <a:rPr lang="en-US" sz="2400" dirty="0">
                <a:solidFill>
                  <a:srgbClr val="92D050"/>
                </a:solidFill>
              </a:rPr>
              <a:t>cruel comments, isolation, and judgment </a:t>
            </a:r>
            <a:r>
              <a:rPr lang="en-US" sz="2400" dirty="0" smtClean="0">
                <a:solidFill>
                  <a:srgbClr val="92D050"/>
                </a:solidFill>
              </a:rPr>
              <a:t>within </a:t>
            </a:r>
            <a:r>
              <a:rPr lang="en-US" sz="2400" dirty="0">
                <a:solidFill>
                  <a:srgbClr val="92D050"/>
                </a:solidFill>
              </a:rPr>
              <a:t>the walls of Benjamin N. Cardozo high school inspired me to help those who might not have a voice of their own</a:t>
            </a:r>
            <a:r>
              <a:rPr lang="en-US" sz="2400" dirty="0" smtClean="0">
                <a:solidFill>
                  <a:srgbClr val="92D050"/>
                </a:solidFill>
              </a:rPr>
              <a:t>. </a:t>
            </a:r>
            <a:r>
              <a:rPr lang="en-US" sz="2400" dirty="0" smtClean="0"/>
              <a:t>For this reason, making a documentary about bullying helped me find myself </a:t>
            </a:r>
            <a:r>
              <a:rPr lang="en-US" sz="2400" dirty="0"/>
              <a:t>and my calling in an educational setting.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726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8769" y="794703"/>
            <a:ext cx="1085404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June </a:t>
            </a:r>
            <a:r>
              <a:rPr lang="en-US" sz="2800" dirty="0"/>
              <a:t>6, 2017 is when I made my first documentary about bullying. With the help of my family and friends, the documentary got many responses. The responses were all positive. I loved having people tell me the impact I had in their lives. “And so I came to Howard toting a new and different history, myth really, and which inverted all the stories of the people who believed themselves to be white.” Ta-</a:t>
            </a:r>
            <a:r>
              <a:rPr lang="en-US" sz="2800" dirty="0" err="1"/>
              <a:t>Nehisi</a:t>
            </a:r>
            <a:r>
              <a:rPr lang="en-US" sz="2800" dirty="0"/>
              <a:t> Coates addressed in his essay, “Letter to My Son.” That quote really empowers me because I entered Benjamin N. Cardozo to have a better school life for myself, to try to feel wanted. Instead, it did the opposite. I realized the school was changing me in a positive way, as it did for Ta-</a:t>
            </a:r>
            <a:r>
              <a:rPr lang="en-US" sz="2800" dirty="0" err="1"/>
              <a:t>Nehisi</a:t>
            </a:r>
            <a:r>
              <a:rPr lang="en-US" sz="2800" dirty="0"/>
              <a:t> Coates at Howard University. The cruel comments, isolation, and judgment with the walls of Benjamin N. Cardozo high school inspired me to help those who might not have a voice of their own.</a:t>
            </a:r>
          </a:p>
        </p:txBody>
      </p:sp>
    </p:spTree>
    <p:extLst>
      <p:ext uri="{BB962C8B-B14F-4D97-AF65-F5344CB8AC3E}">
        <p14:creationId xmlns:p14="http://schemas.microsoft.com/office/powerpoint/2010/main" val="1224699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128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FIX</vt:lpstr>
      <vt:lpstr>What is strong about the thesis statement below? What could change?</vt:lpstr>
      <vt:lpstr>New Thesis: Just like Ta-Nehisi Coates, I found myself and my calling in an educational setting. My inspiration came from Benjamin N. Cardozo high school, a place that gave me both anxiety and, ultimately, inspiration.  </vt:lpstr>
      <vt:lpstr>PowerPoint Presentation</vt:lpstr>
      <vt:lpstr>PowerPoint Presentation</vt:lpstr>
      <vt:lpstr>PowerPoint Presentation</vt:lpstr>
      <vt:lpstr>PowerPoint Presentation</vt:lpstr>
    </vt:vector>
  </TitlesOfParts>
  <Company>NYCCT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FIX</dc:title>
  <dc:creator>Jennifer Sears</dc:creator>
  <cp:lastModifiedBy>Faculty</cp:lastModifiedBy>
  <cp:revision>8</cp:revision>
  <dcterms:created xsi:type="dcterms:W3CDTF">2017-12-14T14:32:13Z</dcterms:created>
  <dcterms:modified xsi:type="dcterms:W3CDTF">2017-12-14T16:06:10Z</dcterms:modified>
</cp:coreProperties>
</file>