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264" r:id="rId3"/>
    <p:sldId id="258" r:id="rId4"/>
    <p:sldId id="257" r:id="rId5"/>
    <p:sldId id="259" r:id="rId6"/>
    <p:sldId id="260" r:id="rId7"/>
    <p:sldId id="261" r:id="rId8"/>
    <p:sldId id="262" r:id="rId9"/>
    <p:sldId id="265" r:id="rId10"/>
    <p:sldId id="266" r:id="rId11"/>
    <p:sldId id="263"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2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0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84961A-83D1-1B4E-8572-F8052E13405E}" type="datetimeFigureOut">
              <a:rPr lang="en-US" smtClean="0"/>
              <a:t>4/25/18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B870A1-4FE1-1342-B492-DA1707CF26EA}" type="slidenum">
              <a:rPr lang="en-US" smtClean="0"/>
              <a:t>‹#›</a:t>
            </a:fld>
            <a:endParaRPr lang="en-US"/>
          </a:p>
        </p:txBody>
      </p:sp>
    </p:spTree>
    <p:extLst>
      <p:ext uri="{BB962C8B-B14F-4D97-AF65-F5344CB8AC3E}">
        <p14:creationId xmlns:p14="http://schemas.microsoft.com/office/powerpoint/2010/main" val="34833141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DDFB3-4F04-F34C-8134-A9BEC5728674}" type="datetimeFigureOut">
              <a:rPr lang="en-US" smtClean="0"/>
              <a:t>4/25/18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71EE1-AAB1-1F43-8A0C-86EAAD58A869}" type="slidenum">
              <a:rPr lang="en-US" smtClean="0"/>
              <a:t>‹#›</a:t>
            </a:fld>
            <a:endParaRPr lang="en-US"/>
          </a:p>
        </p:txBody>
      </p:sp>
    </p:spTree>
    <p:extLst>
      <p:ext uri="{BB962C8B-B14F-4D97-AF65-F5344CB8AC3E}">
        <p14:creationId xmlns:p14="http://schemas.microsoft.com/office/powerpoint/2010/main" val="33216736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95A1B4-3EB6-4141-829E-F3C15EC856EA}" type="datetime1">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00301-1BE6-CE46-8D12-D006F5DF5D8F}" type="datetime1">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8C2798-0DFA-9F4C-A59A-5F5CA6755208}" type="datetime1">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FBB64-D844-754E-AA92-5DB309EAE014}" type="datetime1">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C3795-DD0D-4148-B454-BCC93E8E3CCD}" type="datetime1">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456CB89-5706-1247-8BD8-7E8AA2498B86}" type="datetime1">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95A63D-BDEB-6E4A-8D72-D3D1B706ED88}" type="datetime1">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7EB32-08AD-ED40-AAC8-676E22E6D3AA}" type="datetime1">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2ECEB2-952C-9E49-879D-73F7C7D61498}" type="datetime1">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7BFC70-4E5E-0C47-983D-68F4489E134F}" type="datetime1">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CE163-C572-7641-8C4E-B062FD677988}" type="datetime1">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7B4EE0A-A96C-B24E-9663-908B7246AFC4}" type="datetime1">
              <a:rPr lang="en-US" smtClean="0"/>
              <a:t>4/25/18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15" y="3087914"/>
            <a:ext cx="7772400" cy="1780108"/>
          </a:xfrm>
        </p:spPr>
        <p:txBody>
          <a:bodyPr/>
          <a:lstStyle/>
          <a:p>
            <a:r>
              <a:rPr lang="en-US" dirty="0" smtClean="0"/>
              <a:t>Brittany Gallo</a:t>
            </a:r>
            <a:endParaRPr lang="en-US" dirty="0"/>
          </a:p>
        </p:txBody>
      </p:sp>
      <p:sp>
        <p:nvSpPr>
          <p:cNvPr id="3" name="Subtitle 2"/>
          <p:cNvSpPr>
            <a:spLocks noGrp="1"/>
          </p:cNvSpPr>
          <p:nvPr>
            <p:ph type="subTitle" idx="1"/>
          </p:nvPr>
        </p:nvSpPr>
        <p:spPr>
          <a:xfrm>
            <a:off x="362857" y="544286"/>
            <a:ext cx="8345714" cy="3646714"/>
          </a:xfrm>
        </p:spPr>
        <p:txBody>
          <a:bodyPr>
            <a:normAutofit/>
          </a:bodyPr>
          <a:lstStyle/>
          <a:p>
            <a:r>
              <a:rPr lang="en-US" sz="5400" dirty="0" smtClean="0"/>
              <a:t>Nutrition in relation to  Dental caries</a:t>
            </a:r>
          </a:p>
          <a:p>
            <a:endParaRPr lang="en-US" sz="5400" dirty="0"/>
          </a:p>
          <a:p>
            <a:endParaRPr lang="en-US" sz="5400" dirty="0"/>
          </a:p>
          <a:p>
            <a:endParaRPr lang="en-US" sz="5400" dirty="0" smtClean="0"/>
          </a:p>
          <a:p>
            <a:endParaRPr lang="en-US" sz="5400" dirty="0"/>
          </a:p>
          <a:p>
            <a:endParaRPr lang="en-US" sz="5400" dirty="0"/>
          </a:p>
        </p:txBody>
      </p:sp>
      <p:pic>
        <p:nvPicPr>
          <p:cNvPr id="7" name="Picture 6" descr="tooth_decay-mediu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5714" y="2358572"/>
            <a:ext cx="5025572" cy="2873785"/>
          </a:xfrm>
          <a:prstGeom prst="rect">
            <a:avLst/>
          </a:prstGeom>
        </p:spPr>
      </p:pic>
      <p:sp>
        <p:nvSpPr>
          <p:cNvPr id="11" name="Slide Number Placeholder 10"/>
          <p:cNvSpPr>
            <a:spLocks noGrp="1"/>
          </p:cNvSpPr>
          <p:nvPr>
            <p:ph type="sldNum" sz="quarter" idx="12"/>
          </p:nvPr>
        </p:nvSpPr>
        <p:spPr/>
        <p:txBody>
          <a:bodyPr/>
          <a:lstStyle/>
          <a:p>
            <a:fld id="{687D7A59-36E2-48B9-B146-C1E59501F63F}" type="slidenum">
              <a:rPr lang="en-US" smtClean="0"/>
              <a:pPr/>
              <a:t>1</a:t>
            </a:fld>
            <a:endParaRPr lang="en-US"/>
          </a:p>
        </p:txBody>
      </p:sp>
    </p:spTree>
    <p:extLst>
      <p:ext uri="{BB962C8B-B14F-4D97-AF65-F5344CB8AC3E}">
        <p14:creationId xmlns:p14="http://schemas.microsoft.com/office/powerpoint/2010/main" val="2819296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Oral hygiene is very important after consuming all the sugar filled foods and </a:t>
            </a:r>
            <a:r>
              <a:rPr lang="en-US" dirty="0" smtClean="0"/>
              <a:t>drinks </a:t>
            </a:r>
            <a:endParaRPr lang="en-US" dirty="0" smtClean="0"/>
          </a:p>
          <a:p>
            <a:r>
              <a:rPr lang="en-US" dirty="0" smtClean="0"/>
              <a:t>Morning and night should consist of brushing,  flossing  and rinsing to keep away the bad bacteria </a:t>
            </a:r>
            <a:endParaRPr lang="en-US"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10</a:t>
            </a:fld>
            <a:endParaRPr lang="en-US"/>
          </a:p>
        </p:txBody>
      </p:sp>
      <p:sp>
        <p:nvSpPr>
          <p:cNvPr id="4" name="Title 3"/>
          <p:cNvSpPr>
            <a:spLocks noGrp="1"/>
          </p:cNvSpPr>
          <p:nvPr>
            <p:ph type="title"/>
          </p:nvPr>
        </p:nvSpPr>
        <p:spPr/>
        <p:txBody>
          <a:bodyPr/>
          <a:lstStyle/>
          <a:p>
            <a:r>
              <a:rPr lang="en-US" dirty="0" smtClean="0"/>
              <a:t>BRUSH, FLOSS, RINSE</a:t>
            </a:r>
            <a:endParaRPr lang="en-US" dirty="0"/>
          </a:p>
        </p:txBody>
      </p:sp>
      <p:pic>
        <p:nvPicPr>
          <p:cNvPr id="5" name="Picture 4" descr="brush-floss-rinse-infographi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3518" y="4626429"/>
            <a:ext cx="6322626" cy="2162338"/>
          </a:xfrm>
          <a:prstGeom prst="rect">
            <a:avLst/>
          </a:prstGeom>
        </p:spPr>
      </p:pic>
    </p:spTree>
    <p:extLst>
      <p:ext uri="{BB962C8B-B14F-4D97-AF65-F5344CB8AC3E}">
        <p14:creationId xmlns:p14="http://schemas.microsoft.com/office/powerpoint/2010/main" val="443732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87D7A59-36E2-48B9-B146-C1E59501F63F}" type="slidenum">
              <a:rPr lang="en-US" smtClean="0"/>
              <a:pPr/>
              <a:t>11</a:t>
            </a:fld>
            <a:endParaRPr lang="en-US"/>
          </a:p>
        </p:txBody>
      </p:sp>
      <p:sp>
        <p:nvSpPr>
          <p:cNvPr id="5" name="Title 4"/>
          <p:cNvSpPr>
            <a:spLocks noGrp="1"/>
          </p:cNvSpPr>
          <p:nvPr>
            <p:ph type="title"/>
          </p:nvPr>
        </p:nvSpPr>
        <p:spPr>
          <a:xfrm>
            <a:off x="457199" y="338328"/>
            <a:ext cx="8378371" cy="1221958"/>
          </a:xfrm>
        </p:spPr>
        <p:txBody>
          <a:bodyPr>
            <a:normAutofit/>
          </a:bodyPr>
          <a:lstStyle/>
          <a:p>
            <a:r>
              <a:rPr lang="en-US" dirty="0" smtClean="0"/>
              <a:t>See your </a:t>
            </a:r>
            <a:r>
              <a:rPr lang="en-US" dirty="0"/>
              <a:t>D</a:t>
            </a:r>
            <a:r>
              <a:rPr lang="en-US" dirty="0" smtClean="0"/>
              <a:t>ental professionals</a:t>
            </a:r>
            <a:endParaRPr lang="en-US" dirty="0"/>
          </a:p>
        </p:txBody>
      </p:sp>
      <p:sp>
        <p:nvSpPr>
          <p:cNvPr id="6" name="Content Placeholder 5"/>
          <p:cNvSpPr>
            <a:spLocks noGrp="1"/>
          </p:cNvSpPr>
          <p:nvPr>
            <p:ph idx="1"/>
          </p:nvPr>
        </p:nvSpPr>
        <p:spPr/>
        <p:txBody>
          <a:bodyPr/>
          <a:lstStyle/>
          <a:p>
            <a:pPr marL="0" indent="0">
              <a:buNone/>
            </a:pPr>
            <a:r>
              <a:rPr lang="en-US" dirty="0" smtClean="0"/>
              <a:t>You want to see your Dental health care professionals on 6 month recalls for professional cleanings and check ups  to keep away the plaque and early caries if found</a:t>
            </a:r>
            <a:endParaRPr lang="en-US" dirty="0"/>
          </a:p>
        </p:txBody>
      </p:sp>
      <p:pic>
        <p:nvPicPr>
          <p:cNvPr id="7" name="Picture 6" descr="Preventive-Dental-Hygiene-Car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971" y="3893859"/>
            <a:ext cx="2310823" cy="2721429"/>
          </a:xfrm>
          <a:prstGeom prst="rect">
            <a:avLst/>
          </a:prstGeom>
        </p:spPr>
      </p:pic>
    </p:spTree>
    <p:extLst>
      <p:ext uri="{BB962C8B-B14F-4D97-AF65-F5344CB8AC3E}">
        <p14:creationId xmlns:p14="http://schemas.microsoft.com/office/powerpoint/2010/main" val="290475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Stay alert of your nutritional habits. </a:t>
            </a:r>
          </a:p>
          <a:p>
            <a:r>
              <a:rPr lang="en-US" dirty="0" smtClean="0"/>
              <a:t>Nutrition is a major part of your health not only for your body but also your oral cavity, that</a:t>
            </a:r>
            <a:r>
              <a:rPr lang="fr-FR" dirty="0" smtClean="0"/>
              <a:t>’</a:t>
            </a:r>
            <a:r>
              <a:rPr lang="en-US" dirty="0" smtClean="0"/>
              <a:t>s where good nutritional habits start. </a:t>
            </a:r>
          </a:p>
        </p:txBody>
      </p:sp>
      <p:sp>
        <p:nvSpPr>
          <p:cNvPr id="3" name="Slide Number Placeholder 2"/>
          <p:cNvSpPr>
            <a:spLocks noGrp="1"/>
          </p:cNvSpPr>
          <p:nvPr>
            <p:ph type="sldNum" sz="quarter" idx="12"/>
          </p:nvPr>
        </p:nvSpPr>
        <p:spPr/>
        <p:txBody>
          <a:bodyPr/>
          <a:lstStyle/>
          <a:p>
            <a:fld id="{687D7A59-36E2-48B9-B146-C1E59501F63F}" type="slidenum">
              <a:rPr lang="en-US" smtClean="0"/>
              <a:pPr/>
              <a:t>12</a:t>
            </a:fld>
            <a:endParaRPr lang="en-US"/>
          </a:p>
        </p:txBody>
      </p:sp>
      <p:sp>
        <p:nvSpPr>
          <p:cNvPr id="4" name="Title 3"/>
          <p:cNvSpPr>
            <a:spLocks noGrp="1"/>
          </p:cNvSpPr>
          <p:nvPr>
            <p:ph type="title"/>
          </p:nvPr>
        </p:nvSpPr>
        <p:spPr/>
        <p:txBody>
          <a:bodyPr/>
          <a:lstStyle/>
          <a:p>
            <a:r>
              <a:rPr lang="en-US" b="1" dirty="0" smtClean="0"/>
              <a:t>YOU ARE WHAT YOU EAT</a:t>
            </a:r>
            <a:endParaRPr lang="en-US" b="1" dirty="0"/>
          </a:p>
        </p:txBody>
      </p:sp>
      <p:pic>
        <p:nvPicPr>
          <p:cNvPr id="5" name="Picture 4" descr="good-foo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1816" y="4009570"/>
            <a:ext cx="3964984" cy="2848429"/>
          </a:xfrm>
          <a:prstGeom prst="rect">
            <a:avLst/>
          </a:prstGeom>
        </p:spPr>
      </p:pic>
    </p:spTree>
    <p:extLst>
      <p:ext uri="{BB962C8B-B14F-4D97-AF65-F5344CB8AC3E}">
        <p14:creationId xmlns:p14="http://schemas.microsoft.com/office/powerpoint/2010/main" val="360378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b="1" dirty="0" smtClean="0">
                <a:solidFill>
                  <a:srgbClr val="073E87"/>
                </a:solidFill>
              </a:rPr>
              <a:t>ANY QUESTIONS? </a:t>
            </a:r>
            <a:endParaRPr lang="en-US" sz="5400" b="1" dirty="0">
              <a:solidFill>
                <a:srgbClr val="073E87"/>
              </a:solidFill>
            </a:endParaRPr>
          </a:p>
        </p:txBody>
      </p:sp>
      <p:sp>
        <p:nvSpPr>
          <p:cNvPr id="3" name="Slide Number Placeholder 2"/>
          <p:cNvSpPr>
            <a:spLocks noGrp="1"/>
          </p:cNvSpPr>
          <p:nvPr>
            <p:ph type="sldNum" sz="quarter" idx="12"/>
          </p:nvPr>
        </p:nvSpPr>
        <p:spPr/>
        <p:txBody>
          <a:bodyPr/>
          <a:lstStyle/>
          <a:p>
            <a:fld id="{687D7A59-36E2-48B9-B146-C1E59501F63F}" type="slidenum">
              <a:rPr lang="en-US" smtClean="0"/>
              <a:pPr/>
              <a:t>13</a:t>
            </a:fld>
            <a:endParaRPr lang="en-US"/>
          </a:p>
        </p:txBody>
      </p:sp>
    </p:spTree>
    <p:extLst>
      <p:ext uri="{BB962C8B-B14F-4D97-AF65-F5344CB8AC3E}">
        <p14:creationId xmlns:p14="http://schemas.microsoft.com/office/powerpoint/2010/main" val="348698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1143"/>
            <a:ext cx="7408333" cy="3695020"/>
          </a:xfrm>
        </p:spPr>
        <p:txBody>
          <a:bodyPr/>
          <a:lstStyle/>
          <a:p>
            <a:r>
              <a:rPr lang="en-US" dirty="0" smtClean="0"/>
              <a:t>Dental decay was discovered in the 1800’s due to sweet fig consumption. They discovered the sticky fruit stuck to the teeth causing much more plaque build up and leading to dental decay</a:t>
            </a:r>
            <a:endParaRPr lang="en-US"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2</a:t>
            </a:fld>
            <a:endParaRPr lang="en-US"/>
          </a:p>
        </p:txBody>
      </p:sp>
      <p:sp>
        <p:nvSpPr>
          <p:cNvPr id="4" name="Title 3"/>
          <p:cNvSpPr>
            <a:spLocks noGrp="1"/>
          </p:cNvSpPr>
          <p:nvPr>
            <p:ph type="title"/>
          </p:nvPr>
        </p:nvSpPr>
        <p:spPr/>
        <p:txBody>
          <a:bodyPr/>
          <a:lstStyle/>
          <a:p>
            <a:r>
              <a:rPr lang="en-US" dirty="0" smtClean="0"/>
              <a:t>FUN FACT:</a:t>
            </a:r>
            <a:endParaRPr lang="en-US" dirty="0"/>
          </a:p>
        </p:txBody>
      </p:sp>
      <p:pic>
        <p:nvPicPr>
          <p:cNvPr id="5" name="Picture 4" descr="Fig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1000" y="4354285"/>
            <a:ext cx="3338285" cy="2503714"/>
          </a:xfrm>
          <a:prstGeom prst="rect">
            <a:avLst/>
          </a:prstGeom>
        </p:spPr>
      </p:pic>
    </p:spTree>
    <p:extLst>
      <p:ext uri="{BB962C8B-B14F-4D97-AF65-F5344CB8AC3E}">
        <p14:creationId xmlns:p14="http://schemas.microsoft.com/office/powerpoint/2010/main" val="358930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086" y="1478134"/>
            <a:ext cx="8229600" cy="1457816"/>
          </a:xfrm>
        </p:spPr>
        <p:txBody>
          <a:bodyPr>
            <a:normAutofit/>
          </a:bodyPr>
          <a:lstStyle/>
          <a:p>
            <a:r>
              <a:rPr lang="en-US" sz="2400" dirty="0"/>
              <a:t/>
            </a:r>
            <a:br>
              <a:rPr lang="en-US" sz="2400" dirty="0"/>
            </a:br>
            <a:endParaRPr lang="en-US" sz="2400" dirty="0"/>
          </a:p>
        </p:txBody>
      </p:sp>
      <p:sp>
        <p:nvSpPr>
          <p:cNvPr id="5" name="Content Placeholder 4"/>
          <p:cNvSpPr>
            <a:spLocks noGrp="1"/>
          </p:cNvSpPr>
          <p:nvPr>
            <p:ph idx="1"/>
          </p:nvPr>
        </p:nvSpPr>
        <p:spPr>
          <a:xfrm>
            <a:off x="872067" y="2667000"/>
            <a:ext cx="7408333" cy="4191000"/>
          </a:xfrm>
        </p:spPr>
        <p:txBody>
          <a:bodyPr>
            <a:normAutofit/>
          </a:bodyPr>
          <a:lstStyle/>
          <a:p>
            <a:r>
              <a:rPr lang="en-US" sz="2000" dirty="0" smtClean="0"/>
              <a:t>Eating sugary </a:t>
            </a:r>
            <a:r>
              <a:rPr lang="en-US" sz="2000" dirty="0"/>
              <a:t>foods or </a:t>
            </a:r>
            <a:r>
              <a:rPr lang="en-US" sz="2000" dirty="0" smtClean="0"/>
              <a:t>sipping </a:t>
            </a:r>
            <a:r>
              <a:rPr lang="en-US" sz="2000" dirty="0"/>
              <a:t>sugary drinks </a:t>
            </a:r>
            <a:r>
              <a:rPr lang="en-US" sz="2000" dirty="0" smtClean="0"/>
              <a:t>can cause plaque to sit on your teeth</a:t>
            </a:r>
          </a:p>
          <a:p>
            <a:endParaRPr lang="en-US" sz="2000" dirty="0" smtClean="0"/>
          </a:p>
          <a:p>
            <a:r>
              <a:rPr lang="en-US" sz="2000" i="1" dirty="0" smtClean="0">
                <a:solidFill>
                  <a:srgbClr val="2862AA"/>
                </a:solidFill>
              </a:rPr>
              <a:t>Have you ever had a fuzzy</a:t>
            </a:r>
          </a:p>
          <a:p>
            <a:pPr marL="0" indent="0">
              <a:buNone/>
            </a:pPr>
            <a:r>
              <a:rPr lang="en-US" sz="2000" i="1" dirty="0" smtClean="0">
                <a:solidFill>
                  <a:srgbClr val="2862AA"/>
                </a:solidFill>
              </a:rPr>
              <a:t> feeling on your teeth ? </a:t>
            </a:r>
          </a:p>
          <a:p>
            <a:pPr marL="0" indent="0">
              <a:buNone/>
            </a:pPr>
            <a:r>
              <a:rPr lang="en-US" sz="2000" dirty="0" smtClean="0">
                <a:solidFill>
                  <a:srgbClr val="073E87"/>
                </a:solidFill>
              </a:rPr>
              <a:t>Plaque is a sticky layer of bacteria </a:t>
            </a:r>
          </a:p>
          <a:p>
            <a:pPr marL="0" indent="0">
              <a:buNone/>
            </a:pPr>
            <a:r>
              <a:rPr lang="en-US" sz="2000" dirty="0" smtClean="0">
                <a:solidFill>
                  <a:srgbClr val="073E87"/>
                </a:solidFill>
              </a:rPr>
              <a:t>on your teeth</a:t>
            </a:r>
          </a:p>
          <a:p>
            <a:pPr marL="0" indent="0">
              <a:buNone/>
            </a:pPr>
            <a:r>
              <a:rPr lang="en-US" sz="2000" dirty="0" smtClean="0">
                <a:solidFill>
                  <a:srgbClr val="073E87"/>
                </a:solidFill>
              </a:rPr>
              <a:t>Eating foods high in sugar like</a:t>
            </a:r>
          </a:p>
          <a:p>
            <a:pPr marL="0" indent="0">
              <a:buNone/>
            </a:pPr>
            <a:r>
              <a:rPr lang="en-US" sz="2000" dirty="0" smtClean="0">
                <a:solidFill>
                  <a:srgbClr val="073E87"/>
                </a:solidFill>
              </a:rPr>
              <a:t> Sweets, fruits, and soda</a:t>
            </a:r>
          </a:p>
          <a:p>
            <a:pPr marL="0" indent="0">
              <a:buNone/>
            </a:pPr>
            <a:r>
              <a:rPr lang="en-US" sz="2000" dirty="0" smtClean="0">
                <a:solidFill>
                  <a:srgbClr val="073E87"/>
                </a:solidFill>
              </a:rPr>
              <a:t>can accelerate plaque </a:t>
            </a:r>
          </a:p>
          <a:p>
            <a:pPr marL="0" indent="0">
              <a:buNone/>
            </a:pPr>
            <a:r>
              <a:rPr lang="en-US" sz="2000" dirty="0" smtClean="0">
                <a:solidFill>
                  <a:srgbClr val="073E87"/>
                </a:solidFill>
              </a:rPr>
              <a:t>growth</a:t>
            </a:r>
          </a:p>
        </p:txBody>
      </p:sp>
      <p:sp>
        <p:nvSpPr>
          <p:cNvPr id="12" name="Slide Number Placeholder 11"/>
          <p:cNvSpPr>
            <a:spLocks noGrp="1"/>
          </p:cNvSpPr>
          <p:nvPr>
            <p:ph type="sldNum" sz="quarter" idx="12"/>
          </p:nvPr>
        </p:nvSpPr>
        <p:spPr/>
        <p:txBody>
          <a:bodyPr/>
          <a:lstStyle/>
          <a:p>
            <a:fld id="{687D7A59-36E2-48B9-B146-C1E59501F63F}" type="slidenum">
              <a:rPr lang="en-US" smtClean="0"/>
              <a:pPr/>
              <a:t>3</a:t>
            </a:fld>
            <a:endParaRPr lang="en-US"/>
          </a:p>
        </p:txBody>
      </p:sp>
      <p:sp>
        <p:nvSpPr>
          <p:cNvPr id="13" name="Rectangle 12"/>
          <p:cNvSpPr/>
          <p:nvPr/>
        </p:nvSpPr>
        <p:spPr>
          <a:xfrm>
            <a:off x="-682424" y="492904"/>
            <a:ext cx="10994952" cy="1200329"/>
          </a:xfrm>
          <a:prstGeom prst="rect">
            <a:avLst/>
          </a:prstGeom>
          <a:noFill/>
        </p:spPr>
        <p:txBody>
          <a:bodyPr wrap="square" lIns="91440" tIns="45720" rIns="91440" bIns="45720">
            <a:spAutoFit/>
          </a:bodyPr>
          <a:lstStyle/>
          <a:p>
            <a:pPr algn="ctr"/>
            <a:r>
              <a:rPr lang="en-US" dirty="0">
                <a:solidFill>
                  <a:schemeClr val="bg1"/>
                </a:solidFill>
              </a:rPr>
              <a:t>WHAT YOU EAT ISNT ALWAYS JUST ABOUT CALORIE COUNTING.. </a:t>
            </a:r>
            <a:br>
              <a:rPr lang="en-US" dirty="0">
                <a:solidFill>
                  <a:schemeClr val="bg1"/>
                </a:solidFill>
              </a:rPr>
            </a:br>
            <a:r>
              <a:rPr lang="en-US" dirty="0">
                <a:solidFill>
                  <a:schemeClr val="bg1"/>
                </a:solidFill>
              </a:rPr>
              <a:t/>
            </a:r>
            <a:br>
              <a:rPr lang="en-US" dirty="0">
                <a:solidFill>
                  <a:schemeClr val="bg1"/>
                </a:solidFill>
              </a:rPr>
            </a:br>
            <a:r>
              <a:rPr lang="en-US" b="1" i="1" dirty="0">
                <a:solidFill>
                  <a:schemeClr val="accent2">
                    <a:lumMod val="75000"/>
                  </a:schemeClr>
                </a:solidFill>
              </a:rPr>
              <a:t>WHAT YOU EAT CAN EFFECT YOUR TEET</a:t>
            </a:r>
            <a:r>
              <a:rPr lang="en-US" b="1" dirty="0">
                <a:solidFill>
                  <a:schemeClr val="accent2">
                    <a:lumMod val="75000"/>
                  </a:schemeClr>
                </a:solidFill>
              </a:rPr>
              <a:t>H..</a:t>
            </a:r>
            <a:br>
              <a:rPr lang="en-US" b="1" dirty="0">
                <a:solidFill>
                  <a:schemeClr val="accent2">
                    <a:lumMod val="75000"/>
                  </a:schemeClr>
                </a:solidFill>
              </a:rPr>
            </a:br>
            <a:r>
              <a:rPr lang="en-US" b="1" dirty="0">
                <a:solidFill>
                  <a:schemeClr val="accent2">
                    <a:lumMod val="75000"/>
                  </a:schemeClr>
                </a:solidFill>
              </a:rPr>
              <a:t>how?</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 name="Picture 13" descr="plaque-on-teeth-plaque-removal-gui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430" y="3465286"/>
            <a:ext cx="3706283" cy="3150001"/>
          </a:xfrm>
          <a:prstGeom prst="rect">
            <a:avLst/>
          </a:prstGeom>
        </p:spPr>
      </p:pic>
    </p:spTree>
    <p:extLst>
      <p:ext uri="{BB962C8B-B14F-4D97-AF65-F5344CB8AC3E}">
        <p14:creationId xmlns:p14="http://schemas.microsoft.com/office/powerpoint/2010/main" val="299833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3143" y="2431142"/>
            <a:ext cx="8182428" cy="4426857"/>
          </a:xfrm>
        </p:spPr>
        <p:txBody>
          <a:bodyPr>
            <a:normAutofit/>
          </a:bodyPr>
          <a:lstStyle/>
          <a:p>
            <a:pPr marL="0" indent="0">
              <a:buNone/>
            </a:pPr>
            <a:r>
              <a:rPr lang="en-US" dirty="0" smtClean="0"/>
              <a:t>  </a:t>
            </a:r>
            <a:r>
              <a:rPr lang="en-US" sz="1800" dirty="0" smtClean="0"/>
              <a:t>After long periods of time with plaque and </a:t>
            </a:r>
          </a:p>
          <a:p>
            <a:pPr marL="0" indent="0">
              <a:buNone/>
            </a:pPr>
            <a:r>
              <a:rPr lang="en-US" sz="1800" dirty="0" smtClean="0"/>
              <a:t> often consumption of sugar on your teeth..</a:t>
            </a:r>
          </a:p>
          <a:p>
            <a:pPr marL="0" indent="0">
              <a:buNone/>
            </a:pPr>
            <a:r>
              <a:rPr lang="en-US" sz="1800" dirty="0" smtClean="0"/>
              <a:t> an acid is produced</a:t>
            </a:r>
          </a:p>
          <a:p>
            <a:pPr marL="0" indent="0">
              <a:buNone/>
            </a:pPr>
            <a:r>
              <a:rPr lang="en-US" sz="1800" dirty="0" smtClean="0"/>
              <a:t>This acid than begins to eat away at </a:t>
            </a:r>
          </a:p>
          <a:p>
            <a:pPr marL="0" indent="0">
              <a:buNone/>
            </a:pPr>
            <a:r>
              <a:rPr lang="en-US" sz="1800" dirty="0" smtClean="0"/>
              <a:t>your outer tooth layer known as enamel</a:t>
            </a:r>
          </a:p>
          <a:p>
            <a:endParaRPr lang="en-US" sz="1800" dirty="0"/>
          </a:p>
        </p:txBody>
      </p:sp>
      <p:sp>
        <p:nvSpPr>
          <p:cNvPr id="3" name="Title 2"/>
          <p:cNvSpPr>
            <a:spLocks noGrp="1"/>
          </p:cNvSpPr>
          <p:nvPr>
            <p:ph type="title"/>
          </p:nvPr>
        </p:nvSpPr>
        <p:spPr/>
        <p:txBody>
          <a:bodyPr>
            <a:normAutofit/>
          </a:bodyPr>
          <a:lstStyle/>
          <a:p>
            <a:r>
              <a:rPr lang="en-US" dirty="0" smtClean="0"/>
              <a:t>Plaque (bacteria) + sugar = ACID</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4</a:t>
            </a:fld>
            <a:endParaRPr lang="en-US"/>
          </a:p>
        </p:txBody>
      </p:sp>
      <p:pic>
        <p:nvPicPr>
          <p:cNvPr id="5" name="Picture 4" descr="th.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141" y="2872542"/>
            <a:ext cx="3227683" cy="3586315"/>
          </a:xfrm>
          <a:prstGeom prst="rect">
            <a:avLst/>
          </a:prstGeom>
        </p:spPr>
      </p:pic>
      <p:pic>
        <p:nvPicPr>
          <p:cNvPr id="7" name="Picture 6" descr="Cartoon-tooth-be-injure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713" y="4661621"/>
            <a:ext cx="2565401" cy="2196378"/>
          </a:xfrm>
          <a:prstGeom prst="rect">
            <a:avLst/>
          </a:prstGeom>
        </p:spPr>
      </p:pic>
    </p:spTree>
    <p:extLst>
      <p:ext uri="{BB962C8B-B14F-4D97-AF65-F5344CB8AC3E}">
        <p14:creationId xmlns:p14="http://schemas.microsoft.com/office/powerpoint/2010/main" val="268670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Dental caries</a:t>
            </a:r>
            <a:br>
              <a:rPr lang="en-US" dirty="0" smtClean="0"/>
            </a:br>
            <a:r>
              <a:rPr lang="en-US" sz="2000" b="1" dirty="0">
                <a:solidFill>
                  <a:srgbClr val="FF321A"/>
                </a:solidFill>
              </a:rPr>
              <a:t/>
            </a:r>
            <a:br>
              <a:rPr lang="en-US" sz="2000" b="1" dirty="0">
                <a:solidFill>
                  <a:srgbClr val="FF321A"/>
                </a:solidFill>
              </a:rPr>
            </a:br>
            <a:endParaRPr lang="en-US" sz="2000" dirty="0"/>
          </a:p>
        </p:txBody>
      </p:sp>
      <p:sp>
        <p:nvSpPr>
          <p:cNvPr id="5" name="Content Placeholder 4"/>
          <p:cNvSpPr>
            <a:spLocks noGrp="1"/>
          </p:cNvSpPr>
          <p:nvPr>
            <p:ph idx="1"/>
          </p:nvPr>
        </p:nvSpPr>
        <p:spPr/>
        <p:txBody>
          <a:bodyPr>
            <a:normAutofit/>
          </a:bodyPr>
          <a:lstStyle/>
          <a:p>
            <a:r>
              <a:rPr lang="en-US" dirty="0" smtClean="0"/>
              <a:t>Once the acid has eaten away at your tooth layer it is known as dental caries also known as cavity! </a:t>
            </a:r>
          </a:p>
          <a:p>
            <a:r>
              <a:rPr lang="en-US" dirty="0" smtClean="0"/>
              <a:t>If </a:t>
            </a:r>
            <a:r>
              <a:rPr lang="en-US" dirty="0"/>
              <a:t>left untreated, the disease can lead to pain, tooth loss, infection, and, in severe cases, death. </a:t>
            </a:r>
            <a:endParaRPr lang="en-US" dirty="0" smtClean="0"/>
          </a:p>
        </p:txBody>
      </p:sp>
      <p:sp>
        <p:nvSpPr>
          <p:cNvPr id="6" name="Slide Number Placeholder 5"/>
          <p:cNvSpPr>
            <a:spLocks noGrp="1"/>
          </p:cNvSpPr>
          <p:nvPr>
            <p:ph type="sldNum" sz="quarter" idx="12"/>
          </p:nvPr>
        </p:nvSpPr>
        <p:spPr/>
        <p:txBody>
          <a:bodyPr/>
          <a:lstStyle/>
          <a:p>
            <a:fld id="{687D7A59-36E2-48B9-B146-C1E59501F63F}" type="slidenum">
              <a:rPr lang="en-US" smtClean="0"/>
              <a:pPr/>
              <a:t>5</a:t>
            </a:fld>
            <a:endParaRPr lang="en-US"/>
          </a:p>
        </p:txBody>
      </p:sp>
      <p:pic>
        <p:nvPicPr>
          <p:cNvPr id="7" name="Picture 6" descr="cracked-tooth-clipart-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7919" y="4311146"/>
            <a:ext cx="2171654" cy="2304142"/>
          </a:xfrm>
          <a:prstGeom prst="rect">
            <a:avLst/>
          </a:prstGeom>
        </p:spPr>
      </p:pic>
    </p:spTree>
    <p:extLst>
      <p:ext uri="{BB962C8B-B14F-4D97-AF65-F5344CB8AC3E}">
        <p14:creationId xmlns:p14="http://schemas.microsoft.com/office/powerpoint/2010/main" val="40165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87D7A59-36E2-48B9-B146-C1E59501F63F}" type="slidenum">
              <a:rPr lang="en-US" smtClean="0"/>
              <a:pPr/>
              <a:t>6</a:t>
            </a:fld>
            <a:endParaRPr lang="en-US"/>
          </a:p>
        </p:txBody>
      </p:sp>
      <p:sp>
        <p:nvSpPr>
          <p:cNvPr id="4" name="Title 3"/>
          <p:cNvSpPr>
            <a:spLocks noGrp="1"/>
          </p:cNvSpPr>
          <p:nvPr>
            <p:ph type="title"/>
          </p:nvPr>
        </p:nvSpPr>
        <p:spPr/>
        <p:txBody>
          <a:bodyPr/>
          <a:lstStyle/>
          <a:p>
            <a:r>
              <a:rPr lang="en-US" dirty="0" smtClean="0"/>
              <a:t>Time line to dental caries </a:t>
            </a:r>
            <a:endParaRPr lang="en-US" dirty="0"/>
          </a:p>
        </p:txBody>
      </p:sp>
      <p:pic>
        <p:nvPicPr>
          <p:cNvPr id="9" name="Content Placeholder 8" descr="Decay-formation.jpg"/>
          <p:cNvPicPr>
            <a:picLocks noGrp="1" noChangeAspect="1"/>
          </p:cNvPicPr>
          <p:nvPr>
            <p:ph idx="1"/>
          </p:nvPr>
        </p:nvPicPr>
        <p:blipFill rotWithShape="1">
          <a:blip r:embed="rId2">
            <a:extLst>
              <a:ext uri="{28A0092B-C50C-407E-A947-70E740481C1C}">
                <a14:useLocalDpi xmlns:a14="http://schemas.microsoft.com/office/drawing/2010/main" val="0"/>
              </a:ext>
            </a:extLst>
          </a:blip>
          <a:srcRect l="3422" t="4501" r="2063"/>
          <a:stretch/>
        </p:blipFill>
        <p:spPr>
          <a:xfrm>
            <a:off x="240725" y="3211286"/>
            <a:ext cx="8439965" cy="2914877"/>
          </a:xfrm>
        </p:spPr>
      </p:pic>
    </p:spTree>
    <p:extLst>
      <p:ext uri="{BB962C8B-B14F-4D97-AF65-F5344CB8AC3E}">
        <p14:creationId xmlns:p14="http://schemas.microsoft.com/office/powerpoint/2010/main" val="404505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4038"/>
            <a:ext cx="7408333" cy="4121249"/>
          </a:xfrm>
        </p:spPr>
        <p:txBody>
          <a:bodyPr>
            <a:normAutofit fontScale="85000" lnSpcReduction="10000"/>
          </a:bodyPr>
          <a:lstStyle/>
          <a:p>
            <a:r>
              <a:rPr lang="en-US" dirty="0" smtClean="0"/>
              <a:t>As you can see what you eat has a major effect on your teeth. </a:t>
            </a:r>
          </a:p>
          <a:p>
            <a:r>
              <a:rPr lang="en-US" dirty="0" smtClean="0"/>
              <a:t>Sugars will cause dental decay to occur.</a:t>
            </a:r>
          </a:p>
          <a:p>
            <a:r>
              <a:rPr lang="en-US" dirty="0" smtClean="0"/>
              <a:t>Some common foods to avoid or have in small moderations: </a:t>
            </a:r>
          </a:p>
          <a:p>
            <a:pPr marL="0" indent="0">
              <a:buNone/>
            </a:pPr>
            <a:r>
              <a:rPr lang="en-US" dirty="0" smtClean="0"/>
              <a:t>Candy </a:t>
            </a:r>
          </a:p>
          <a:p>
            <a:pPr marL="0" indent="0">
              <a:buNone/>
            </a:pPr>
            <a:r>
              <a:rPr lang="en-US" dirty="0" smtClean="0"/>
              <a:t>Soda, Sports drinks </a:t>
            </a:r>
          </a:p>
          <a:p>
            <a:pPr marL="0" indent="0">
              <a:buNone/>
            </a:pPr>
            <a:r>
              <a:rPr lang="en-US" dirty="0" smtClean="0"/>
              <a:t>Desserts (Cake, cookies, pastries) </a:t>
            </a:r>
          </a:p>
          <a:p>
            <a:pPr marL="0" indent="0">
              <a:buNone/>
            </a:pPr>
            <a:r>
              <a:rPr lang="en-US" dirty="0" smtClean="0"/>
              <a:t>Gum (* try sugar free)</a:t>
            </a:r>
          </a:p>
          <a:p>
            <a:pPr marL="0" indent="0">
              <a:buNone/>
            </a:pPr>
            <a:r>
              <a:rPr lang="en-US" dirty="0" smtClean="0"/>
              <a:t>Coffee ( *with added sugar)</a:t>
            </a:r>
          </a:p>
          <a:p>
            <a:pPr marL="0" indent="0">
              <a:buNone/>
            </a:pPr>
            <a:r>
              <a:rPr lang="en-US" dirty="0" smtClean="0"/>
              <a:t>Fruits </a:t>
            </a:r>
          </a:p>
          <a:p>
            <a:pPr marL="0" indent="0">
              <a:buNone/>
            </a:pPr>
            <a:r>
              <a:rPr lang="en-US" dirty="0" smtClean="0"/>
              <a:t>Alcohol </a:t>
            </a:r>
          </a:p>
          <a:p>
            <a:pPr marL="0" indent="0">
              <a:buNone/>
            </a:pPr>
            <a:r>
              <a:rPr lang="en-US" dirty="0" smtClean="0"/>
              <a:t>&amp; many more you can research! </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3" name="Slide Number Placeholder 2"/>
          <p:cNvSpPr>
            <a:spLocks noGrp="1"/>
          </p:cNvSpPr>
          <p:nvPr>
            <p:ph type="sldNum" sz="quarter" idx="12"/>
          </p:nvPr>
        </p:nvSpPr>
        <p:spPr/>
        <p:txBody>
          <a:bodyPr/>
          <a:lstStyle/>
          <a:p>
            <a:fld id="{687D7A59-36E2-48B9-B146-C1E59501F63F}" type="slidenum">
              <a:rPr lang="en-US" smtClean="0"/>
              <a:pPr/>
              <a:t>7</a:t>
            </a:fld>
            <a:endParaRPr lang="en-US" dirty="0"/>
          </a:p>
        </p:txBody>
      </p:sp>
      <p:sp>
        <p:nvSpPr>
          <p:cNvPr id="4" name="Title 3"/>
          <p:cNvSpPr>
            <a:spLocks noGrp="1"/>
          </p:cNvSpPr>
          <p:nvPr>
            <p:ph type="title"/>
          </p:nvPr>
        </p:nvSpPr>
        <p:spPr/>
        <p:txBody>
          <a:bodyPr>
            <a:normAutofit/>
          </a:bodyPr>
          <a:lstStyle/>
          <a:p>
            <a:r>
              <a:rPr lang="en-US" dirty="0" smtClean="0"/>
              <a:t>Foods with sugar</a:t>
            </a:r>
            <a:endParaRPr lang="en-US" dirty="0"/>
          </a:p>
        </p:txBody>
      </p:sp>
    </p:spTree>
    <p:extLst>
      <p:ext uri="{BB962C8B-B14F-4D97-AF65-F5344CB8AC3E}">
        <p14:creationId xmlns:p14="http://schemas.microsoft.com/office/powerpoint/2010/main" val="15434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0285" y="2675467"/>
            <a:ext cx="7990115" cy="3450696"/>
          </a:xfrm>
        </p:spPr>
        <p:txBody>
          <a:bodyPr/>
          <a:lstStyle/>
          <a:p>
            <a:pPr marL="0" indent="0">
              <a:buNone/>
            </a:pPr>
            <a:r>
              <a:rPr lang="en-US" dirty="0" smtClean="0"/>
              <a:t>Watch the sugar intake on the nutrition </a:t>
            </a:r>
          </a:p>
          <a:p>
            <a:pPr marL="0" indent="0">
              <a:buNone/>
            </a:pPr>
            <a:r>
              <a:rPr lang="en-US" dirty="0" smtClean="0"/>
              <a:t>Label.  You want to consume foods and </a:t>
            </a:r>
          </a:p>
          <a:p>
            <a:pPr marL="0" indent="0">
              <a:buNone/>
            </a:pPr>
            <a:r>
              <a:rPr lang="en-US" dirty="0" smtClean="0"/>
              <a:t>Drinks with LOWER sugar level. </a:t>
            </a:r>
          </a:p>
          <a:p>
            <a:pPr marL="0" indent="0">
              <a:buNone/>
            </a:pPr>
            <a:endParaRPr lang="en-US" dirty="0"/>
          </a:p>
          <a:p>
            <a:pPr marL="0" indent="0">
              <a:buNone/>
            </a:pPr>
            <a:r>
              <a:rPr lang="en-US" dirty="0" smtClean="0"/>
              <a:t>The less sugar intake you have, in small </a:t>
            </a:r>
          </a:p>
          <a:p>
            <a:pPr marL="0" indent="0">
              <a:buNone/>
            </a:pPr>
            <a:r>
              <a:rPr lang="en-US" dirty="0" smtClean="0"/>
              <a:t>moderations, the less chance for caries</a:t>
            </a:r>
            <a:endParaRPr lang="en-US"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8</a:t>
            </a:fld>
            <a:endParaRPr lang="en-US"/>
          </a:p>
        </p:txBody>
      </p:sp>
      <p:sp>
        <p:nvSpPr>
          <p:cNvPr id="4" name="Title 3"/>
          <p:cNvSpPr>
            <a:spLocks noGrp="1"/>
          </p:cNvSpPr>
          <p:nvPr>
            <p:ph type="title"/>
          </p:nvPr>
        </p:nvSpPr>
        <p:spPr/>
        <p:txBody>
          <a:bodyPr>
            <a:normAutofit fontScale="90000"/>
          </a:bodyPr>
          <a:lstStyle/>
          <a:p>
            <a:r>
              <a:rPr lang="en-US" dirty="0" smtClean="0"/>
              <a:t>How to manage your sugar intake to help prevent tooth decay/ caries </a:t>
            </a:r>
            <a:endParaRPr lang="en-US" dirty="0"/>
          </a:p>
        </p:txBody>
      </p:sp>
      <p:pic>
        <p:nvPicPr>
          <p:cNvPr id="5" name="Picture 4" descr="th-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1037" y="2675466"/>
            <a:ext cx="3005763" cy="3939822"/>
          </a:xfrm>
          <a:prstGeom prst="rect">
            <a:avLst/>
          </a:prstGeom>
        </p:spPr>
      </p:pic>
    </p:spTree>
    <p:extLst>
      <p:ext uri="{BB962C8B-B14F-4D97-AF65-F5344CB8AC3E}">
        <p14:creationId xmlns:p14="http://schemas.microsoft.com/office/powerpoint/2010/main" val="72587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cant stay away from the sweets as much as you should ….</a:t>
            </a:r>
          </a:p>
          <a:p>
            <a:pPr marL="0" indent="0">
              <a:buNone/>
            </a:pPr>
            <a:r>
              <a:rPr lang="en-US" dirty="0" smtClean="0"/>
              <a:t>Rinse your mouth with water after consuming the sugar</a:t>
            </a:r>
          </a:p>
          <a:p>
            <a:pPr marL="0" indent="0">
              <a:buNone/>
            </a:pPr>
            <a:r>
              <a:rPr lang="en-US" dirty="0" smtClean="0"/>
              <a:t>This can help rinse away the sugar and not have it sitting on your teeth</a:t>
            </a:r>
            <a:endParaRPr lang="en-US"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9</a:t>
            </a:fld>
            <a:endParaRPr lang="en-US"/>
          </a:p>
        </p:txBody>
      </p:sp>
      <p:sp>
        <p:nvSpPr>
          <p:cNvPr id="4" name="Title 3"/>
          <p:cNvSpPr>
            <a:spLocks noGrp="1"/>
          </p:cNvSpPr>
          <p:nvPr>
            <p:ph type="title"/>
          </p:nvPr>
        </p:nvSpPr>
        <p:spPr/>
        <p:txBody>
          <a:bodyPr/>
          <a:lstStyle/>
          <a:p>
            <a:r>
              <a:rPr lang="en-US" dirty="0" smtClean="0"/>
              <a:t>Rinse with water </a:t>
            </a:r>
            <a:endParaRPr lang="en-US" dirty="0"/>
          </a:p>
        </p:txBody>
      </p:sp>
      <p:pic>
        <p:nvPicPr>
          <p:cNvPr id="6" name="Picture 5" descr="bottle-water-cartoon-illustration-536750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3229" y="4419600"/>
            <a:ext cx="2438400" cy="2438400"/>
          </a:xfrm>
          <a:prstGeom prst="rect">
            <a:avLst/>
          </a:prstGeom>
        </p:spPr>
      </p:pic>
    </p:spTree>
    <p:extLst>
      <p:ext uri="{BB962C8B-B14F-4D97-AF65-F5344CB8AC3E}">
        <p14:creationId xmlns:p14="http://schemas.microsoft.com/office/powerpoint/2010/main" val="2132856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124</TotalTime>
  <Words>498</Words>
  <Application>Microsoft Macintosh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Brittany Gallo</vt:lpstr>
      <vt:lpstr>FUN FACT:</vt:lpstr>
      <vt:lpstr> </vt:lpstr>
      <vt:lpstr>Plaque (bacteria) + sugar = ACID</vt:lpstr>
      <vt:lpstr>Dental caries  </vt:lpstr>
      <vt:lpstr>Time line to dental caries </vt:lpstr>
      <vt:lpstr>Foods with sugar</vt:lpstr>
      <vt:lpstr>How to manage your sugar intake to help prevent tooth decay/ caries </vt:lpstr>
      <vt:lpstr>Rinse with water </vt:lpstr>
      <vt:lpstr>BRUSH, FLOSS, RINSE</vt:lpstr>
      <vt:lpstr>See your Dental professionals</vt:lpstr>
      <vt:lpstr>YOU ARE WHAT YOU EAT</vt:lpstr>
      <vt:lpstr>PowerPoint Presentation</vt:lpstr>
    </vt:vector>
  </TitlesOfParts>
  <Company>brittybabehsx3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Brittany Gallo</dc:title>
  <dc:creator>brittany gallo</dc:creator>
  <cp:lastModifiedBy>brittany gallo</cp:lastModifiedBy>
  <cp:revision>14</cp:revision>
  <dcterms:created xsi:type="dcterms:W3CDTF">2018-04-24T14:55:57Z</dcterms:created>
  <dcterms:modified xsi:type="dcterms:W3CDTF">2018-04-26T01:41:14Z</dcterms:modified>
</cp:coreProperties>
</file>