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8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7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2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40D8-2A91-4D5A-BC54-A4781C6E49AE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D3B77-852B-4A57-9D0D-946DC0C94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-encyclopedia.com/entry/cyborgs" TargetMode="External"/><Relationship Id="rId2" Type="http://schemas.openxmlformats.org/officeDocument/2006/relationships/hyperlink" Target="http://dictionary.reference.com/browse/cybernet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hr.nlm.nih.gov/glossary=dnahybridization" TargetMode="External"/><Relationship Id="rId4" Type="http://schemas.openxmlformats.org/officeDocument/2006/relationships/hyperlink" Target="http://heart.bmj.com/content/29/4/608.full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Sound of Cyborg Organs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Leonel Mendoza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sound like?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242813" cy="4866654"/>
          </a:xfrm>
        </p:spPr>
      </p:pic>
    </p:spTree>
    <p:extLst>
      <p:ext uri="{BB962C8B-B14F-4D97-AF65-F5344CB8AC3E}">
        <p14:creationId xmlns:p14="http://schemas.microsoft.com/office/powerpoint/2010/main" val="283283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"</a:t>
            </a:r>
            <a:r>
              <a:rPr lang="en-US" dirty="0"/>
              <a:t>cybernetic." Dictionary.com Unabridged. Random House, Inc. 13 May. 2015. &lt;Dictionary.com </a:t>
            </a:r>
            <a:r>
              <a:rPr lang="en-US" u="sng" dirty="0">
                <a:hlinkClick r:id="rId2"/>
              </a:rPr>
              <a:t>http://dictionary.reference.com/browse/cybernetic</a:t>
            </a:r>
            <a:r>
              <a:rPr lang="en-US" dirty="0"/>
              <a:t>&gt;.</a:t>
            </a:r>
          </a:p>
          <a:p>
            <a:pPr lvl="0"/>
            <a:r>
              <a:rPr lang="en-US" dirty="0"/>
              <a:t>"Cyborgs." Themes : Cyborgs : SFE : Science Fiction Encyclopedia. SFE: The Science Fiction Encyclopedia, 10 Apr. 2015. Web. 14 May 2015. </a:t>
            </a:r>
            <a:br>
              <a:rPr lang="en-US" dirty="0"/>
            </a:br>
            <a:r>
              <a:rPr lang="en-US" dirty="0"/>
              <a:t>&lt;</a:t>
            </a:r>
            <a:r>
              <a:rPr lang="en-US" u="sng" dirty="0">
                <a:hlinkClick r:id="rId3"/>
              </a:rPr>
              <a:t>http://www.sf-encyclopedia.com/entry/cyborgs</a:t>
            </a:r>
            <a:r>
              <a:rPr lang="en-US" dirty="0"/>
              <a:t> &gt;.</a:t>
            </a:r>
          </a:p>
          <a:p>
            <a:pPr lvl="0"/>
            <a:r>
              <a:rPr lang="en-US" dirty="0"/>
              <a:t>Foster, F.S.; </a:t>
            </a:r>
            <a:r>
              <a:rPr lang="en-US" dirty="0" err="1"/>
              <a:t>Obara</a:t>
            </a:r>
            <a:r>
              <a:rPr lang="en-US" dirty="0"/>
              <a:t>, H.; Bloomfield, T.; Ryan, L.K.; Lockwood, G.R., "Ultrasound backscatter from blood in the 30 to 70 MHz frequency range," </a:t>
            </a:r>
            <a:r>
              <a:rPr lang="en-US" i="1" dirty="0" err="1"/>
              <a:t>Ultrasonics</a:t>
            </a:r>
            <a:r>
              <a:rPr lang="en-US" i="1" dirty="0"/>
              <a:t> Symposium, 1994. Proceedings., 1994 IEEE</a:t>
            </a:r>
            <a:r>
              <a:rPr lang="en-US" dirty="0"/>
              <a:t> , vol.3, no., pp.1599,1602 vol.3, Oct. 31 1994-Nov. 3 1994</a:t>
            </a:r>
          </a:p>
          <a:p>
            <a:pPr lvl="0"/>
            <a:r>
              <a:rPr lang="en-US" dirty="0"/>
              <a:t>Harris, A. "Pacemaker 'heart Sound'." Heart 29.4 (1967): 608-15. Group.bmj.com. Web. 13 May 2015. &lt; </a:t>
            </a:r>
            <a:r>
              <a:rPr lang="en-US" u="sng" dirty="0">
                <a:hlinkClick r:id="rId4"/>
              </a:rPr>
              <a:t>http://heart.bmj.com/content/29/4/608.full.pdf</a:t>
            </a:r>
            <a:r>
              <a:rPr lang="en-US" dirty="0"/>
              <a:t> &gt;.</a:t>
            </a:r>
            <a:br>
              <a:rPr lang="en-US" dirty="0"/>
            </a:br>
            <a:r>
              <a:rPr lang="en-US" dirty="0"/>
              <a:t>(Pacemaker)</a:t>
            </a:r>
          </a:p>
          <a:p>
            <a:pPr lvl="0"/>
            <a:r>
              <a:rPr lang="en-US" dirty="0"/>
              <a:t>“hybridization” GHR.NLM.NIH.gov. Genetics House Reference. 11 May, 2015</a:t>
            </a:r>
            <a:br>
              <a:rPr lang="en-US" dirty="0"/>
            </a:br>
            <a:r>
              <a:rPr lang="en-US" dirty="0"/>
              <a:t>&lt;Ghr.NLM.NIH.gov  </a:t>
            </a:r>
            <a:r>
              <a:rPr lang="en-US" u="sng" dirty="0">
                <a:hlinkClick r:id="rId5"/>
              </a:rPr>
              <a:t>http://ghr.nlm.nih.gov/glossary=dnahybridization</a:t>
            </a:r>
            <a:r>
              <a:rPr lang="en-US" dirty="0"/>
              <a:t>&gt;  </a:t>
            </a:r>
          </a:p>
          <a:p>
            <a:pPr lvl="0"/>
            <a:r>
              <a:rPr lang="en-US" dirty="0"/>
              <a:t>"Hypo </a:t>
            </a:r>
            <a:r>
              <a:rPr lang="en-US" dirty="0" err="1"/>
              <a:t>Chrysos</a:t>
            </a:r>
            <a:r>
              <a:rPr lang="en-US" dirty="0"/>
              <a:t>: Action Art for Vexed Body, </a:t>
            </a:r>
            <a:r>
              <a:rPr lang="en-US" dirty="0" err="1"/>
              <a:t>Xth</a:t>
            </a:r>
            <a:r>
              <a:rPr lang="en-US" dirty="0"/>
              <a:t> Sense, and Biophysical Media." </a:t>
            </a:r>
            <a:r>
              <a:rPr lang="en-US" i="1" dirty="0"/>
              <a:t>Hypo </a:t>
            </a:r>
            <a:r>
              <a:rPr lang="en-US" i="1" dirty="0" err="1"/>
              <a:t>Chrysos</a:t>
            </a:r>
            <a:r>
              <a:rPr lang="en-US" dirty="0"/>
              <a:t> (2013): n. </a:t>
            </a:r>
            <a:r>
              <a:rPr lang="en-US" dirty="0" err="1"/>
              <a:t>pag</a:t>
            </a:r>
            <a:r>
              <a:rPr lang="en-US" dirty="0"/>
              <a:t>. ACM. Web. 13 May 2015.</a:t>
            </a:r>
          </a:p>
          <a:p>
            <a:pPr lvl="0"/>
            <a:r>
              <a:rPr lang="en-US" dirty="0"/>
              <a:t>Sargent, Pamela. Women of Wonder: The Contemporary Years: Science Fiction by Women from the 1970s to the 1990s. Vol. 2. San Diego: Harcourt Brace, 1995. Print. Revised.</a:t>
            </a:r>
          </a:p>
          <a:p>
            <a:pPr lvl="0"/>
            <a:r>
              <a:rPr lang="en-US" dirty="0"/>
              <a:t>Terminator Salvation. Dir. </a:t>
            </a:r>
            <a:r>
              <a:rPr lang="en-US" dirty="0" err="1"/>
              <a:t>McG</a:t>
            </a:r>
            <a:r>
              <a:rPr lang="en-US" dirty="0"/>
              <a:t>. </a:t>
            </a:r>
            <a:r>
              <a:rPr lang="en-US" dirty="0" err="1"/>
              <a:t>Perf</a:t>
            </a:r>
            <a:r>
              <a:rPr lang="en-US" dirty="0"/>
              <a:t>. Christian Bale and Sam Worthington. Sony, 2009. DVD.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4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cyborg?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Cybernetic Organism: A hybrid of Human/Machine</a:t>
            </a:r>
          </a:p>
          <a:p>
            <a:r>
              <a:rPr lang="en-US" dirty="0" smtClean="0"/>
              <a:t>Cybernetic: </a:t>
            </a:r>
            <a:r>
              <a:rPr lang="en-US" dirty="0"/>
              <a:t>the study of human control functions and of mechanical and electronic systems designed to replace them</a:t>
            </a:r>
          </a:p>
        </p:txBody>
      </p:sp>
    </p:spTree>
    <p:extLst>
      <p:ext uri="{BB962C8B-B14F-4D97-AF65-F5344CB8AC3E}">
        <p14:creationId xmlns:p14="http://schemas.microsoft.com/office/powerpoint/2010/main" val="10384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202684" cy="5181600"/>
          </a:xfrm>
        </p:spPr>
      </p:pic>
    </p:spTree>
    <p:extLst>
      <p:ext uri="{BB962C8B-B14F-4D97-AF65-F5344CB8AC3E}">
        <p14:creationId xmlns:p14="http://schemas.microsoft.com/office/powerpoint/2010/main" val="16527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Pacemaker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patients on artificial pacemakers we have also noticed an extra sound, always earlier, and sometimes louder, than the usual heart </a:t>
            </a:r>
            <a:r>
              <a:rPr lang="en-US" dirty="0" smtClean="0"/>
              <a:t>sounds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7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65" y="1600200"/>
            <a:ext cx="6117069" cy="4525963"/>
          </a:xfrm>
        </p:spPr>
      </p:pic>
    </p:spTree>
    <p:extLst>
      <p:ext uri="{BB962C8B-B14F-4D97-AF65-F5344CB8AC3E}">
        <p14:creationId xmlns:p14="http://schemas.microsoft.com/office/powerpoint/2010/main" val="315725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9375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</a:t>
            </a:r>
            <a:r>
              <a:rPr lang="en-US" baseline="30000" dirty="0" err="1" smtClean="0"/>
              <a:t>th</a:t>
            </a:r>
            <a:r>
              <a:rPr lang="en-US" dirty="0" smtClean="0"/>
              <a:t> Sense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Biophysical musical instrument</a:t>
            </a:r>
          </a:p>
          <a:p>
            <a:r>
              <a:rPr lang="en-US" dirty="0" smtClean="0"/>
              <a:t>Picks up subcutaneous mechanical vibrations</a:t>
            </a:r>
          </a:p>
          <a:p>
            <a:pPr lvl="1"/>
            <a:r>
              <a:rPr lang="en-US" dirty="0" smtClean="0"/>
              <a:t>Continuous and dense stream of low frequencies modulated by sudden muscle bursts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3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68036"/>
            <a:ext cx="4572000" cy="6926036"/>
          </a:xfrm>
        </p:spPr>
      </p:pic>
    </p:spTree>
    <p:extLst>
      <p:ext uri="{BB962C8B-B14F-4D97-AF65-F5344CB8AC3E}">
        <p14:creationId xmlns:p14="http://schemas.microsoft.com/office/powerpoint/2010/main" val="104910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148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Sound of Cyborg Organs </vt:lpstr>
      <vt:lpstr>What is a cyborg?</vt:lpstr>
      <vt:lpstr>PowerPoint Presentation</vt:lpstr>
      <vt:lpstr>Pacemaker</vt:lpstr>
      <vt:lpstr>PowerPoint Presentation</vt:lpstr>
      <vt:lpstr>Circulatory System</vt:lpstr>
      <vt:lpstr>PowerPoint Presentation</vt:lpstr>
      <vt:lpstr>Xth Sense </vt:lpstr>
      <vt:lpstr>PowerPoint Presentation</vt:lpstr>
      <vt:lpstr>What does it sound like?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of Cyborg Organs</dc:title>
  <dc:creator>Owner</dc:creator>
  <cp:lastModifiedBy>Entertainment Technology</cp:lastModifiedBy>
  <cp:revision>5</cp:revision>
  <dcterms:created xsi:type="dcterms:W3CDTF">2015-05-14T07:53:52Z</dcterms:created>
  <dcterms:modified xsi:type="dcterms:W3CDTF">2015-05-14T16:38:00Z</dcterms:modified>
</cp:coreProperties>
</file>