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1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7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8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9D099-5A95-44AF-A113-7F73AF4F89F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6C2B-AFB6-4875-97E2-2128715A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Lighting In Science Fiction Films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Jonathan Stampfl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741" y="30827"/>
            <a:ext cx="2823873" cy="1998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" y="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Darth Vader returning to the light 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32" r="144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Three point lighting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Dramatic effect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Vader is now a hero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Anders, Charlie J. "10 Cinematographers Who Turned Science Fiction Movies into Great Art." </a:t>
            </a:r>
            <a:r>
              <a:rPr lang="en-US" i="1" dirty="0"/>
              <a:t>Io9</a:t>
            </a:r>
            <a:r>
              <a:rPr lang="en-US" dirty="0"/>
              <a:t>. Kinja, 2 July 2013. Web. 12 May 2015.</a:t>
            </a:r>
          </a:p>
          <a:p>
            <a:r>
              <a:rPr lang="en-US" dirty="0"/>
              <a:t>"Unnaturally Blue Lighting - TV Tropes." </a:t>
            </a:r>
            <a:r>
              <a:rPr lang="en-US" i="1" dirty="0"/>
              <a:t>Unnaturally Blue Lighting - TV Tropes</a:t>
            </a:r>
            <a:r>
              <a:rPr lang="en-US" dirty="0"/>
              <a:t>. TV Tropes, n.d. Web. 12 May 2015.</a:t>
            </a:r>
          </a:p>
          <a:p>
            <a:r>
              <a:rPr lang="en-US" dirty="0"/>
              <a:t>Kaminski, Janusz. "Film Lighting Techniques and Tips: With Pretty Pictures!" </a:t>
            </a:r>
            <a:r>
              <a:rPr lang="en-US" i="1" dirty="0"/>
              <a:t>Free Online Film School: Learn Filmmaking</a:t>
            </a:r>
            <a:r>
              <a:rPr lang="en-US" dirty="0"/>
              <a:t>. LAvideo Filmmaker, 30 Apr. 2010. Web. 12 May 2015. </a:t>
            </a:r>
            <a:endParaRPr lang="en-US" dirty="0" smtClean="0"/>
          </a:p>
          <a:p>
            <a:r>
              <a:rPr lang="en-US" dirty="0"/>
              <a:t>Sharnela. "Star Wars IV: A New Hope Lighting Techniques." </a:t>
            </a:r>
            <a:r>
              <a:rPr lang="en-US" i="1" dirty="0"/>
              <a:t>Film</a:t>
            </a:r>
            <a:r>
              <a:rPr lang="en-US" dirty="0"/>
              <a:t>. WordPress, 02 Oct. 2014. Web. 12 May 2015.</a:t>
            </a:r>
          </a:p>
          <a:p>
            <a:r>
              <a:rPr lang="en-US" dirty="0"/>
              <a:t>Wranglerv33. "The Importance of Film Lighting for Star Wars Trilogies." </a:t>
            </a:r>
            <a:r>
              <a:rPr lang="en-US" i="1" dirty="0"/>
              <a:t>American Patriotism</a:t>
            </a:r>
            <a:r>
              <a:rPr lang="en-US" dirty="0"/>
              <a:t>. WordPress, 16 Feb. 2015. Web. 12 May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in film and its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 creates special effects </a:t>
            </a:r>
          </a:p>
          <a:p>
            <a:r>
              <a:rPr lang="en-US" dirty="0" smtClean="0"/>
              <a:t>Lighting sets the tone</a:t>
            </a:r>
          </a:p>
          <a:p>
            <a:r>
              <a:rPr lang="en-US" dirty="0" smtClean="0"/>
              <a:t>Three point lighting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702" y="1576141"/>
            <a:ext cx="6462766" cy="48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in Science Fiction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 sub trope of Mood Lighting common in Science Fiction and Forensics shows. Shots are suffused with vaguely blue lighting</a:t>
            </a:r>
            <a:r>
              <a:rPr lang="en-US" dirty="0" smtClean="0"/>
              <a:t>.”(TV tropes)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Blue Lighting effect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4" y="3219978"/>
            <a:ext cx="5083198" cy="338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79" y="3219978"/>
            <a:ext cx="5137975" cy="33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Darth Vader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Introduction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 the Villain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9" r="68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Darker lighting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Smoke creates a dramatic effect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Shows us the villain 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Luke Skywalker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Introduction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 the Hero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33" r="30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Brighter, bolder and stronger lighting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This is the hero of the story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Use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Blue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lighting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while on Hoth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032" y="151606"/>
            <a:ext cx="3932237" cy="3811588"/>
          </a:xfrm>
        </p:spPr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Blue lighting effect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Adds a science fiction tone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Also adds a dramatic effect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a.dilcdn.com/bl/wp-content/uploads/sites/6/2014/06/hoth-luk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b="13103"/>
          <a:stretch>
            <a:fillRect/>
          </a:stretch>
        </p:blipFill>
        <p:spPr bwMode="auto">
          <a:xfrm>
            <a:off x="53975" y="3360738"/>
            <a:ext cx="10804525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use of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blue lighting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the iconic fight scene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25" r="8425"/>
          <a:stretch>
            <a:fillRect/>
          </a:stretch>
        </p:blipFill>
        <p:spPr>
          <a:xfrm>
            <a:off x="5183188" y="987425"/>
            <a:ext cx="6643930" cy="52461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/>
              <a:t>“Then I decided to light the whole thing from underneath, as the floors had been made translucent</a:t>
            </a:r>
            <a:r>
              <a:rPr lang="en-US" sz="2800" dirty="0" smtClean="0"/>
              <a:t>.”</a:t>
            </a:r>
            <a:r>
              <a:rPr lang="en-US" sz="2800" dirty="0"/>
              <a:t> (Peter </a:t>
            </a:r>
            <a:r>
              <a:rPr lang="en-US" sz="2800" dirty="0" err="1"/>
              <a:t>Suchitzky</a:t>
            </a:r>
            <a:r>
              <a:rPr lang="en-US" sz="2800" dirty="0"/>
              <a:t>)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Blue lighting, smoke, no light on actors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Bolder and more serious tone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3" y="79689"/>
            <a:ext cx="3932237" cy="1600200"/>
          </a:xfrm>
        </p:spPr>
        <p:txBody>
          <a:bodyPr/>
          <a:lstStyle/>
          <a:p>
            <a:r>
              <a:rPr lang="en-US" b="1" dirty="0" smtClean="0"/>
              <a:t>Fight Scene again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237" y="879789"/>
            <a:ext cx="7970523" cy="49969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3932237" cy="4220737"/>
          </a:xfrm>
        </p:spPr>
        <p:txBody>
          <a:bodyPr>
            <a:noAutofit/>
          </a:bodyPr>
          <a:lstStyle/>
          <a:p>
            <a:r>
              <a:rPr lang="en-US" sz="2000" dirty="0" smtClean="0"/>
              <a:t>More light on actors </a:t>
            </a:r>
          </a:p>
          <a:p>
            <a:r>
              <a:rPr lang="en-US" sz="2000" dirty="0" smtClean="0"/>
              <a:t>Still has a hint of the blue lighting effect</a:t>
            </a:r>
          </a:p>
          <a:p>
            <a:r>
              <a:rPr lang="en-US" sz="2000" dirty="0" smtClean="0"/>
              <a:t>However still has a serious tone</a:t>
            </a:r>
          </a:p>
        </p:txBody>
      </p:sp>
    </p:spTree>
    <p:extLst>
      <p:ext uri="{BB962C8B-B14F-4D97-AF65-F5344CB8AC3E}">
        <p14:creationId xmlns:p14="http://schemas.microsoft.com/office/powerpoint/2010/main" val="4206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Again Using light to show the hero 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24" r="140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Spotlight effect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Shows us the hero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369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Lighting In Science Fiction Films</vt:lpstr>
      <vt:lpstr>Lighting in film and its importance</vt:lpstr>
      <vt:lpstr>Lighting in Science Fiction Films</vt:lpstr>
      <vt:lpstr>Darth Vader Introduction as the Villain </vt:lpstr>
      <vt:lpstr>Luke Skywalker Introduction as the Hero </vt:lpstr>
      <vt:lpstr>The Use of Blue lighting while on Hoth </vt:lpstr>
      <vt:lpstr>The use of blue lighting in the iconic fight scene </vt:lpstr>
      <vt:lpstr>Fight Scene again</vt:lpstr>
      <vt:lpstr>Again Using light to show the hero  </vt:lpstr>
      <vt:lpstr>Darth Vader returning to the light  </vt:lpstr>
      <vt:lpstr>Works Cited 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In Science Fiction Films</dc:title>
  <dc:creator>Profile</dc:creator>
  <cp:lastModifiedBy>E18</cp:lastModifiedBy>
  <cp:revision>25</cp:revision>
  <dcterms:created xsi:type="dcterms:W3CDTF">2015-04-30T16:39:49Z</dcterms:created>
  <dcterms:modified xsi:type="dcterms:W3CDTF">2015-05-14T16:34:44Z</dcterms:modified>
</cp:coreProperties>
</file>