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7.xml"/>
  <Override ContentType="application/vnd.openxmlformats-officedocument.presentationml.slide+xml" PartName="/ppt/slides/slide8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21" Type="http://schemas.openxmlformats.org/officeDocument/2006/relationships/slide" Target="slides/slide16.xml"/><Relationship Id="rId12" Type="http://schemas.openxmlformats.org/officeDocument/2006/relationships/slide" Target="slides/slide7.xml"/><Relationship Id="rId2" Type="http://schemas.openxmlformats.org/officeDocument/2006/relationships/presProps" Target="presProps.xml"/><Relationship Id="rId22" Type="http://schemas.openxmlformats.org/officeDocument/2006/relationships/slide" Target="slides/slide17.xml"/><Relationship Id="rId13" Type="http://schemas.openxmlformats.org/officeDocument/2006/relationships/slide" Target="slides/slide8.xml"/><Relationship Id="rId1" Type="http://schemas.openxmlformats.org/officeDocument/2006/relationships/theme" Target="theme/theme2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3" Type="http://schemas.openxmlformats.org/officeDocument/2006/relationships/tableStyles" Target="tableStyles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8" name="Shape 6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Shape 71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2" name="Shape 7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1" name="Shape 7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7" name="Shape 7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3" name="Shape 7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9" name="Shape 7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8" name="Shape 7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Shape 75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6" name="Shape 7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Shape 76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4" name="Shape 7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hape 76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0" name="Shape 7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4" name="Shape 6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0" name="Shape 6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5" name="Shape 6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4" name="Shape 6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3" name="Shape 6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9" name="Shape 6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5" name="Shape 6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04" name="Shape 7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2" Type="http://schemas.openxmlformats.org/officeDocument/2006/relationships/image" Target="../media/image00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2" Type="http://schemas.openxmlformats.org/officeDocument/2006/relationships/image" Target="../media/image0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2" Type="http://schemas.openxmlformats.org/officeDocument/2006/relationships/image" Target="../media/image0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Shape 35"/>
          <p:cNvGrpSpPr/>
          <p:nvPr/>
        </p:nvGrpSpPr>
        <p:grpSpPr>
          <a:xfrm rot="-5400000">
            <a:off x="4420856" y="-3895376"/>
            <a:ext cx="302288" cy="9144000"/>
            <a:chOff x="2136526" y="0"/>
            <a:chExt cx="403051" cy="6858000"/>
          </a:xfrm>
        </p:grpSpPr>
        <p:sp>
          <p:nvSpPr>
            <p:cNvPr id="36" name="Shape 36"/>
            <p:cNvSpPr/>
            <p:nvPr/>
          </p:nvSpPr>
          <p:spPr>
            <a:xfrm>
              <a:off x="2474588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>
              <a:off x="2136526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8" name="Shape 38"/>
          <p:cNvGrpSpPr/>
          <p:nvPr/>
        </p:nvGrpSpPr>
        <p:grpSpPr>
          <a:xfrm>
            <a:off x="2113685" y="465589"/>
            <a:ext cx="403051" cy="3086099"/>
            <a:chOff x="2136526" y="0"/>
            <a:chExt cx="403051" cy="6858000"/>
          </a:xfrm>
        </p:grpSpPr>
        <p:sp>
          <p:nvSpPr>
            <p:cNvPr id="39" name="Shape 39"/>
            <p:cNvSpPr/>
            <p:nvPr/>
          </p:nvSpPr>
          <p:spPr>
            <a:xfrm>
              <a:off x="2474588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>
              <a:off x="2136526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1" name="Shape 41"/>
          <p:cNvGrpSpPr/>
          <p:nvPr/>
        </p:nvGrpSpPr>
        <p:grpSpPr>
          <a:xfrm>
            <a:off x="-533709" y="1041470"/>
            <a:ext cx="5689605" cy="4496411"/>
            <a:chOff x="-533709" y="1388627"/>
            <a:chExt cx="5689605" cy="5995215"/>
          </a:xfrm>
        </p:grpSpPr>
        <p:pic>
          <p:nvPicPr>
            <p:cNvPr id="42" name="Shape 4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28553" y="2456500"/>
              <a:ext cx="4165080" cy="416508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" name="Shape 43"/>
            <p:cNvGrpSpPr/>
            <p:nvPr/>
          </p:nvGrpSpPr>
          <p:grpSpPr>
            <a:xfrm>
              <a:off x="-533709" y="1388627"/>
              <a:ext cx="5689605" cy="5995215"/>
              <a:chOff x="-533709" y="1388627"/>
              <a:chExt cx="5689605" cy="5995215"/>
            </a:xfrm>
          </p:grpSpPr>
          <p:sp>
            <p:nvSpPr>
              <p:cNvPr id="44" name="Shape 44"/>
              <p:cNvSpPr/>
              <p:nvPr/>
            </p:nvSpPr>
            <p:spPr>
              <a:xfrm>
                <a:off x="207972" y="2435919"/>
                <a:ext cx="4206240" cy="4206240"/>
              </a:xfrm>
              <a:prstGeom prst="donut">
                <a:avLst>
                  <a:gd fmla="val 2613" name="adj"/>
                </a:avLst>
              </a:prstGeom>
              <a:solidFill>
                <a:srgbClr val="886111"/>
              </a:solidFill>
              <a:ln cap="flat" w="9525">
                <a:solidFill>
                  <a:srgbClr val="E7B247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45" name="Shape 45"/>
              <p:cNvGrpSpPr/>
              <p:nvPr/>
            </p:nvGrpSpPr>
            <p:grpSpPr>
              <a:xfrm>
                <a:off x="-533709" y="1388627"/>
                <a:ext cx="5689605" cy="5995215"/>
                <a:chOff x="-533709" y="1388627"/>
                <a:chExt cx="5689605" cy="5995215"/>
              </a:xfrm>
            </p:grpSpPr>
            <p:grpSp>
              <p:nvGrpSpPr>
                <p:cNvPr id="46" name="Shape 46"/>
                <p:cNvGrpSpPr/>
                <p:nvPr/>
              </p:nvGrpSpPr>
              <p:grpSpPr>
                <a:xfrm>
                  <a:off x="-533709" y="1694237"/>
                  <a:ext cx="5689605" cy="5689605"/>
                  <a:chOff x="1727197" y="584197"/>
                  <a:chExt cx="5689605" cy="5689605"/>
                </a:xfrm>
              </p:grpSpPr>
              <p:grpSp>
                <p:nvGrpSpPr>
                  <p:cNvPr id="47" name="Shape 47"/>
                  <p:cNvGrpSpPr/>
                  <p:nvPr/>
                </p:nvGrpSpPr>
                <p:grpSpPr>
                  <a:xfrm>
                    <a:off x="2489340" y="1346459"/>
                    <a:ext cx="4165200" cy="4165200"/>
                    <a:chOff x="2489340" y="1346459"/>
                    <a:chExt cx="4165200" cy="4165200"/>
                  </a:xfrm>
                </p:grpSpPr>
                <p:cxnSp>
                  <p:nvCxnSpPr>
                    <p:cNvPr id="48" name="Shape 48"/>
                    <p:cNvCxnSpPr>
                      <a:stCxn id="42" idx="0"/>
                      <a:endCxn id="42" idx="2"/>
                    </p:cNvCxnSpPr>
                    <p:nvPr/>
                  </p:nvCxnSpPr>
                  <p:spPr>
                    <a:xfrm>
                      <a:off x="4572000" y="1346459"/>
                      <a:ext cx="0" cy="4165200"/>
                    </a:xfrm>
                    <a:prstGeom prst="straightConnector1">
                      <a:avLst/>
                    </a:prstGeom>
                    <a:noFill/>
                    <a:ln cap="flat" w="9525">
                      <a:solidFill>
                        <a:srgbClr val="886111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49" name="Shape 49"/>
                    <p:cNvCxnSpPr>
                      <a:stCxn id="42" idx="3"/>
                      <a:endCxn id="42" idx="1"/>
                    </p:cNvCxnSpPr>
                    <p:nvPr/>
                  </p:nvCxnSpPr>
                  <p:spPr>
                    <a:xfrm rot="10800000">
                      <a:off x="2489340" y="3428999"/>
                      <a:ext cx="4165200" cy="0"/>
                    </a:xfrm>
                    <a:prstGeom prst="straightConnector1">
                      <a:avLst/>
                    </a:prstGeom>
                    <a:noFill/>
                    <a:ln cap="flat" w="9525">
                      <a:solidFill>
                        <a:srgbClr val="886111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50" name="Shape 50"/>
                    <p:cNvCxnSpPr/>
                    <p:nvPr/>
                  </p:nvCxnSpPr>
                  <p:spPr>
                    <a:xfrm flipH="1">
                      <a:off x="3124199" y="1981200"/>
                      <a:ext cx="2895600" cy="2895600"/>
                    </a:xfrm>
                    <a:prstGeom prst="straightConnector1">
                      <a:avLst/>
                    </a:prstGeom>
                    <a:noFill/>
                    <a:ln cap="flat" w="9525">
                      <a:solidFill>
                        <a:srgbClr val="886111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51" name="Shape 51"/>
                    <p:cNvCxnSpPr/>
                    <p:nvPr/>
                  </p:nvCxnSpPr>
                  <p:spPr>
                    <a:xfrm>
                      <a:off x="3124200" y="1981200"/>
                      <a:ext cx="2895600" cy="2895600"/>
                    </a:xfrm>
                    <a:prstGeom prst="straightConnector1">
                      <a:avLst/>
                    </a:prstGeom>
                    <a:noFill/>
                    <a:ln cap="flat" w="9525">
                      <a:solidFill>
                        <a:srgbClr val="886111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</p:grpSp>
              <p:grpSp>
                <p:nvGrpSpPr>
                  <p:cNvPr id="52" name="Shape 52"/>
                  <p:cNvGrpSpPr/>
                  <p:nvPr/>
                </p:nvGrpSpPr>
                <p:grpSpPr>
                  <a:xfrm rot="900000">
                    <a:off x="2489459" y="1346459"/>
                    <a:ext cx="4165080" cy="4165080"/>
                    <a:chOff x="2489459" y="1346459"/>
                    <a:chExt cx="4165080" cy="4165080"/>
                  </a:xfrm>
                </p:grpSpPr>
                <p:cxnSp>
                  <p:nvCxnSpPr>
                    <p:cNvPr id="53" name="Shape 53"/>
                    <p:cNvCxnSpPr/>
                    <p:nvPr/>
                  </p:nvCxnSpPr>
                  <p:spPr>
                    <a:xfrm>
                      <a:off x="4572000" y="1346459"/>
                      <a:ext cx="0" cy="4165080"/>
                    </a:xfrm>
                    <a:prstGeom prst="straightConnector1">
                      <a:avLst/>
                    </a:prstGeom>
                    <a:noFill/>
                    <a:ln cap="flat" w="9525">
                      <a:solidFill>
                        <a:srgbClr val="886111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54" name="Shape 54"/>
                    <p:cNvCxnSpPr/>
                    <p:nvPr/>
                  </p:nvCxnSpPr>
                  <p:spPr>
                    <a:xfrm rot="10800000">
                      <a:off x="2489459" y="3429000"/>
                      <a:ext cx="4165080" cy="0"/>
                    </a:xfrm>
                    <a:prstGeom prst="straightConnector1">
                      <a:avLst/>
                    </a:prstGeom>
                    <a:noFill/>
                    <a:ln cap="flat" w="9525">
                      <a:solidFill>
                        <a:srgbClr val="886111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55" name="Shape 55"/>
                    <p:cNvCxnSpPr/>
                    <p:nvPr/>
                  </p:nvCxnSpPr>
                  <p:spPr>
                    <a:xfrm flipH="1">
                      <a:off x="3124199" y="1981200"/>
                      <a:ext cx="2895600" cy="2895600"/>
                    </a:xfrm>
                    <a:prstGeom prst="straightConnector1">
                      <a:avLst/>
                    </a:prstGeom>
                    <a:noFill/>
                    <a:ln cap="flat" w="9525">
                      <a:solidFill>
                        <a:srgbClr val="886111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56" name="Shape 56"/>
                    <p:cNvCxnSpPr/>
                    <p:nvPr/>
                  </p:nvCxnSpPr>
                  <p:spPr>
                    <a:xfrm>
                      <a:off x="3124200" y="1981200"/>
                      <a:ext cx="2895600" cy="2895600"/>
                    </a:xfrm>
                    <a:prstGeom prst="straightConnector1">
                      <a:avLst/>
                    </a:prstGeom>
                    <a:noFill/>
                    <a:ln cap="flat" w="9525">
                      <a:solidFill>
                        <a:srgbClr val="886111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</p:grpSp>
              <p:grpSp>
                <p:nvGrpSpPr>
                  <p:cNvPr id="57" name="Shape 57"/>
                  <p:cNvGrpSpPr/>
                  <p:nvPr/>
                </p:nvGrpSpPr>
                <p:grpSpPr>
                  <a:xfrm rot="1800000">
                    <a:off x="2489459" y="1346459"/>
                    <a:ext cx="4165080" cy="4165080"/>
                    <a:chOff x="2489459" y="1346459"/>
                    <a:chExt cx="4165080" cy="4165080"/>
                  </a:xfrm>
                </p:grpSpPr>
                <p:cxnSp>
                  <p:nvCxnSpPr>
                    <p:cNvPr id="58" name="Shape 58"/>
                    <p:cNvCxnSpPr/>
                    <p:nvPr/>
                  </p:nvCxnSpPr>
                  <p:spPr>
                    <a:xfrm>
                      <a:off x="4572000" y="1346459"/>
                      <a:ext cx="0" cy="4165080"/>
                    </a:xfrm>
                    <a:prstGeom prst="straightConnector1">
                      <a:avLst/>
                    </a:prstGeom>
                    <a:noFill/>
                    <a:ln cap="flat" w="9525">
                      <a:solidFill>
                        <a:srgbClr val="886111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59" name="Shape 59"/>
                    <p:cNvCxnSpPr/>
                    <p:nvPr/>
                  </p:nvCxnSpPr>
                  <p:spPr>
                    <a:xfrm rot="10800000">
                      <a:off x="2489459" y="3429000"/>
                      <a:ext cx="4165080" cy="0"/>
                    </a:xfrm>
                    <a:prstGeom prst="straightConnector1">
                      <a:avLst/>
                    </a:prstGeom>
                    <a:noFill/>
                    <a:ln cap="flat" w="9525">
                      <a:solidFill>
                        <a:srgbClr val="886111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60" name="Shape 60"/>
                    <p:cNvCxnSpPr/>
                    <p:nvPr/>
                  </p:nvCxnSpPr>
                  <p:spPr>
                    <a:xfrm flipH="1">
                      <a:off x="3124199" y="1981200"/>
                      <a:ext cx="2895600" cy="2895600"/>
                    </a:xfrm>
                    <a:prstGeom prst="straightConnector1">
                      <a:avLst/>
                    </a:prstGeom>
                    <a:noFill/>
                    <a:ln cap="flat" w="9525">
                      <a:solidFill>
                        <a:srgbClr val="886111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61" name="Shape 61"/>
                    <p:cNvCxnSpPr/>
                    <p:nvPr/>
                  </p:nvCxnSpPr>
                  <p:spPr>
                    <a:xfrm>
                      <a:off x="3124200" y="1981200"/>
                      <a:ext cx="2895600" cy="2895600"/>
                    </a:xfrm>
                    <a:prstGeom prst="straightConnector1">
                      <a:avLst/>
                    </a:prstGeom>
                    <a:noFill/>
                    <a:ln cap="flat" w="9525">
                      <a:solidFill>
                        <a:srgbClr val="886111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</p:grpSp>
            </p:grpSp>
            <p:grpSp>
              <p:nvGrpSpPr>
                <p:cNvPr id="62" name="Shape 62"/>
                <p:cNvGrpSpPr/>
                <p:nvPr/>
              </p:nvGrpSpPr>
              <p:grpSpPr>
                <a:xfrm>
                  <a:off x="299412" y="1388627"/>
                  <a:ext cx="4023360" cy="5162092"/>
                  <a:chOff x="299412" y="1388627"/>
                  <a:chExt cx="4023360" cy="5162092"/>
                </a:xfrm>
              </p:grpSpPr>
              <p:sp>
                <p:nvSpPr>
                  <p:cNvPr id="63" name="Shape 63"/>
                  <p:cNvSpPr/>
                  <p:nvPr/>
                </p:nvSpPr>
                <p:spPr>
                  <a:xfrm rot="2140545">
                    <a:off x="939493" y="3167439"/>
                    <a:ext cx="2743200" cy="2743200"/>
                  </a:xfrm>
                  <a:prstGeom prst="donut">
                    <a:avLst>
                      <a:gd fmla="val 4687" name="adj"/>
                    </a:avLst>
                  </a:prstGeom>
                  <a:solidFill>
                    <a:srgbClr val="886111"/>
                  </a:solidFill>
                  <a:ln cap="flat" w="9525">
                    <a:solidFill>
                      <a:srgbClr val="E7B247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64" name="Shape 64"/>
                  <p:cNvSpPr/>
                  <p:nvPr/>
                </p:nvSpPr>
                <p:spPr>
                  <a:xfrm>
                    <a:off x="299412" y="2527359"/>
                    <a:ext cx="4023360" cy="4023360"/>
                  </a:xfrm>
                  <a:prstGeom prst="donut">
                    <a:avLst>
                      <a:gd fmla="val 2613" name="adj"/>
                    </a:avLst>
                  </a:prstGeom>
                  <a:solidFill>
                    <a:srgbClr val="886111"/>
                  </a:solidFill>
                  <a:ln cap="flat" w="9525">
                    <a:solidFill>
                      <a:srgbClr val="E7B247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grpSp>
                <p:nvGrpSpPr>
                  <p:cNvPr id="65" name="Shape 65"/>
                  <p:cNvGrpSpPr/>
                  <p:nvPr/>
                </p:nvGrpSpPr>
                <p:grpSpPr>
                  <a:xfrm flipH="1">
                    <a:off x="457227" y="3016789"/>
                    <a:ext cx="3727255" cy="1952611"/>
                    <a:chOff x="-1367771" y="1650415"/>
                    <a:chExt cx="3774120" cy="1977161"/>
                  </a:xfrm>
                </p:grpSpPr>
                <p:grpSp>
                  <p:nvGrpSpPr>
                    <p:cNvPr id="66" name="Shape 66"/>
                    <p:cNvGrpSpPr/>
                    <p:nvPr/>
                  </p:nvGrpSpPr>
                  <p:grpSpPr>
                    <a:xfrm>
                      <a:off x="-1367771" y="1650415"/>
                      <a:ext cx="3774120" cy="1977161"/>
                      <a:chOff x="-1367771" y="1650415"/>
                      <a:chExt cx="3774120" cy="1977161"/>
                    </a:xfrm>
                  </p:grpSpPr>
                  <p:sp>
                    <p:nvSpPr>
                      <p:cNvPr id="67" name="Shape 67"/>
                      <p:cNvSpPr/>
                      <p:nvPr/>
                    </p:nvSpPr>
                    <p:spPr>
                      <a:xfrm rot="3060000">
                        <a:off x="-1277103" y="2535314"/>
                        <a:ext cx="168004" cy="166449"/>
                      </a:xfrm>
                      <a:custGeom>
                        <a:pathLst>
                          <a:path extrusionOk="0" h="215" w="215">
                            <a:moveTo>
                              <a:pt x="38" y="29"/>
                            </a:moveTo>
                            <a:lnTo>
                              <a:pt x="44" y="21"/>
                            </a:lnTo>
                            <a:lnTo>
                              <a:pt x="53" y="15"/>
                            </a:lnTo>
                            <a:lnTo>
                              <a:pt x="61" y="10"/>
                            </a:lnTo>
                            <a:lnTo>
                              <a:pt x="72" y="8"/>
                            </a:lnTo>
                            <a:lnTo>
                              <a:pt x="82" y="4"/>
                            </a:lnTo>
                            <a:lnTo>
                              <a:pt x="91" y="2"/>
                            </a:lnTo>
                            <a:lnTo>
                              <a:pt x="103" y="0"/>
                            </a:lnTo>
                            <a:lnTo>
                              <a:pt x="112" y="2"/>
                            </a:lnTo>
                            <a:lnTo>
                              <a:pt x="122" y="2"/>
                            </a:lnTo>
                            <a:lnTo>
                              <a:pt x="131" y="4"/>
                            </a:lnTo>
                            <a:lnTo>
                              <a:pt x="143" y="6"/>
                            </a:lnTo>
                            <a:lnTo>
                              <a:pt x="152" y="10"/>
                            </a:lnTo>
                            <a:lnTo>
                              <a:pt x="162" y="13"/>
                            </a:lnTo>
                            <a:lnTo>
                              <a:pt x="171" y="21"/>
                            </a:lnTo>
                            <a:lnTo>
                              <a:pt x="179" y="27"/>
                            </a:lnTo>
                            <a:lnTo>
                              <a:pt x="188" y="36"/>
                            </a:lnTo>
                            <a:lnTo>
                              <a:pt x="194" y="42"/>
                            </a:lnTo>
                            <a:lnTo>
                              <a:pt x="200" y="52"/>
                            </a:lnTo>
                            <a:lnTo>
                              <a:pt x="202" y="61"/>
                            </a:lnTo>
                            <a:lnTo>
                              <a:pt x="207" y="71"/>
                            </a:lnTo>
                            <a:lnTo>
                              <a:pt x="209" y="82"/>
                            </a:lnTo>
                            <a:lnTo>
                              <a:pt x="211" y="91"/>
                            </a:lnTo>
                            <a:lnTo>
                              <a:pt x="213" y="103"/>
                            </a:lnTo>
                            <a:lnTo>
                              <a:pt x="215" y="112"/>
                            </a:lnTo>
                            <a:lnTo>
                              <a:pt x="211" y="122"/>
                            </a:lnTo>
                            <a:lnTo>
                              <a:pt x="211" y="131"/>
                            </a:lnTo>
                            <a:lnTo>
                              <a:pt x="207" y="141"/>
                            </a:lnTo>
                            <a:lnTo>
                              <a:pt x="203" y="152"/>
                            </a:lnTo>
                            <a:lnTo>
                              <a:pt x="198" y="160"/>
                            </a:lnTo>
                            <a:lnTo>
                              <a:pt x="194" y="169"/>
                            </a:lnTo>
                            <a:lnTo>
                              <a:pt x="186" y="177"/>
                            </a:lnTo>
                            <a:lnTo>
                              <a:pt x="179" y="186"/>
                            </a:lnTo>
                            <a:lnTo>
                              <a:pt x="171" y="192"/>
                            </a:lnTo>
                            <a:lnTo>
                              <a:pt x="162" y="198"/>
                            </a:lnTo>
                            <a:lnTo>
                              <a:pt x="152" y="204"/>
                            </a:lnTo>
                            <a:lnTo>
                              <a:pt x="143" y="207"/>
                            </a:lnTo>
                            <a:lnTo>
                              <a:pt x="133" y="209"/>
                            </a:lnTo>
                            <a:lnTo>
                              <a:pt x="122" y="213"/>
                            </a:lnTo>
                            <a:lnTo>
                              <a:pt x="112" y="213"/>
                            </a:lnTo>
                            <a:lnTo>
                              <a:pt x="103" y="215"/>
                            </a:lnTo>
                            <a:lnTo>
                              <a:pt x="93" y="213"/>
                            </a:lnTo>
                            <a:lnTo>
                              <a:pt x="82" y="211"/>
                            </a:lnTo>
                            <a:lnTo>
                              <a:pt x="72" y="207"/>
                            </a:lnTo>
                            <a:lnTo>
                              <a:pt x="63" y="204"/>
                            </a:lnTo>
                            <a:lnTo>
                              <a:pt x="53" y="198"/>
                            </a:lnTo>
                            <a:lnTo>
                              <a:pt x="44" y="192"/>
                            </a:lnTo>
                            <a:lnTo>
                              <a:pt x="36" y="186"/>
                            </a:lnTo>
                            <a:lnTo>
                              <a:pt x="30" y="179"/>
                            </a:lnTo>
                            <a:lnTo>
                              <a:pt x="21" y="169"/>
                            </a:lnTo>
                            <a:lnTo>
                              <a:pt x="15" y="160"/>
                            </a:lnTo>
                            <a:lnTo>
                              <a:pt x="10" y="152"/>
                            </a:lnTo>
                            <a:lnTo>
                              <a:pt x="6" y="143"/>
                            </a:lnTo>
                            <a:lnTo>
                              <a:pt x="4" y="131"/>
                            </a:lnTo>
                            <a:lnTo>
                              <a:pt x="2" y="122"/>
                            </a:lnTo>
                            <a:lnTo>
                              <a:pt x="0" y="112"/>
                            </a:lnTo>
                            <a:lnTo>
                              <a:pt x="2" y="103"/>
                            </a:lnTo>
                            <a:lnTo>
                              <a:pt x="2" y="91"/>
                            </a:lnTo>
                            <a:lnTo>
                              <a:pt x="4" y="82"/>
                            </a:lnTo>
                            <a:lnTo>
                              <a:pt x="6" y="71"/>
                            </a:lnTo>
                            <a:lnTo>
                              <a:pt x="11" y="63"/>
                            </a:lnTo>
                            <a:lnTo>
                              <a:pt x="15" y="52"/>
                            </a:lnTo>
                            <a:lnTo>
                              <a:pt x="21" y="44"/>
                            </a:lnTo>
                            <a:lnTo>
                              <a:pt x="29" y="36"/>
                            </a:lnTo>
                            <a:lnTo>
                              <a:pt x="38" y="29"/>
                            </a:lnTo>
                            <a:lnTo>
                              <a:pt x="38" y="29"/>
                            </a:lnTo>
                            <a:close/>
                          </a:path>
                        </a:pathLst>
                      </a:custGeom>
                      <a:solidFill>
                        <a:srgbClr val="886111"/>
                      </a:solidFill>
                      <a:ln>
                        <a:noFill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68" name="Shape 68"/>
                      <p:cNvSpPr/>
                      <p:nvPr/>
                    </p:nvSpPr>
                    <p:spPr>
                      <a:xfrm rot="3060000">
                        <a:off x="-433314" y="2230466"/>
                        <a:ext cx="345343" cy="374900"/>
                      </a:xfrm>
                      <a:custGeom>
                        <a:pathLst>
                          <a:path extrusionOk="0" h="483" w="445">
                            <a:moveTo>
                              <a:pt x="352" y="483"/>
                            </a:moveTo>
                            <a:lnTo>
                              <a:pt x="352" y="479"/>
                            </a:lnTo>
                            <a:lnTo>
                              <a:pt x="358" y="475"/>
                            </a:lnTo>
                            <a:lnTo>
                              <a:pt x="363" y="468"/>
                            </a:lnTo>
                            <a:lnTo>
                              <a:pt x="373" y="458"/>
                            </a:lnTo>
                            <a:lnTo>
                              <a:pt x="378" y="451"/>
                            </a:lnTo>
                            <a:lnTo>
                              <a:pt x="384" y="445"/>
                            </a:lnTo>
                            <a:lnTo>
                              <a:pt x="388" y="437"/>
                            </a:lnTo>
                            <a:lnTo>
                              <a:pt x="396" y="430"/>
                            </a:lnTo>
                            <a:lnTo>
                              <a:pt x="399" y="420"/>
                            </a:lnTo>
                            <a:lnTo>
                              <a:pt x="405" y="411"/>
                            </a:lnTo>
                            <a:lnTo>
                              <a:pt x="411" y="401"/>
                            </a:lnTo>
                            <a:lnTo>
                              <a:pt x="418" y="392"/>
                            </a:lnTo>
                            <a:lnTo>
                              <a:pt x="422" y="378"/>
                            </a:lnTo>
                            <a:lnTo>
                              <a:pt x="428" y="367"/>
                            </a:lnTo>
                            <a:lnTo>
                              <a:pt x="430" y="356"/>
                            </a:lnTo>
                            <a:lnTo>
                              <a:pt x="435" y="344"/>
                            </a:lnTo>
                            <a:lnTo>
                              <a:pt x="435" y="337"/>
                            </a:lnTo>
                            <a:lnTo>
                              <a:pt x="439" y="329"/>
                            </a:lnTo>
                            <a:lnTo>
                              <a:pt x="439" y="323"/>
                            </a:lnTo>
                            <a:lnTo>
                              <a:pt x="441" y="316"/>
                            </a:lnTo>
                            <a:lnTo>
                              <a:pt x="441" y="310"/>
                            </a:lnTo>
                            <a:lnTo>
                              <a:pt x="443" y="302"/>
                            </a:lnTo>
                            <a:lnTo>
                              <a:pt x="445" y="295"/>
                            </a:lnTo>
                            <a:lnTo>
                              <a:pt x="445" y="289"/>
                            </a:lnTo>
                            <a:lnTo>
                              <a:pt x="445" y="282"/>
                            </a:lnTo>
                            <a:lnTo>
                              <a:pt x="445" y="272"/>
                            </a:lnTo>
                            <a:lnTo>
                              <a:pt x="445" y="264"/>
                            </a:lnTo>
                            <a:lnTo>
                              <a:pt x="445" y="257"/>
                            </a:lnTo>
                            <a:lnTo>
                              <a:pt x="445" y="249"/>
                            </a:lnTo>
                            <a:lnTo>
                              <a:pt x="445" y="240"/>
                            </a:lnTo>
                            <a:lnTo>
                              <a:pt x="443" y="232"/>
                            </a:lnTo>
                            <a:lnTo>
                              <a:pt x="441" y="224"/>
                            </a:lnTo>
                            <a:lnTo>
                              <a:pt x="439" y="215"/>
                            </a:lnTo>
                            <a:lnTo>
                              <a:pt x="437" y="207"/>
                            </a:lnTo>
                            <a:lnTo>
                              <a:pt x="435" y="198"/>
                            </a:lnTo>
                            <a:lnTo>
                              <a:pt x="434" y="190"/>
                            </a:lnTo>
                            <a:lnTo>
                              <a:pt x="430" y="181"/>
                            </a:lnTo>
                            <a:lnTo>
                              <a:pt x="428" y="171"/>
                            </a:lnTo>
                            <a:lnTo>
                              <a:pt x="424" y="162"/>
                            </a:lnTo>
                            <a:lnTo>
                              <a:pt x="422" y="154"/>
                            </a:lnTo>
                            <a:lnTo>
                              <a:pt x="418" y="145"/>
                            </a:lnTo>
                            <a:lnTo>
                              <a:pt x="413" y="135"/>
                            </a:lnTo>
                            <a:lnTo>
                              <a:pt x="409" y="126"/>
                            </a:lnTo>
                            <a:lnTo>
                              <a:pt x="405" y="118"/>
                            </a:lnTo>
                            <a:lnTo>
                              <a:pt x="399" y="110"/>
                            </a:lnTo>
                            <a:lnTo>
                              <a:pt x="394" y="101"/>
                            </a:lnTo>
                            <a:lnTo>
                              <a:pt x="388" y="95"/>
                            </a:lnTo>
                            <a:lnTo>
                              <a:pt x="384" y="88"/>
                            </a:lnTo>
                            <a:lnTo>
                              <a:pt x="378" y="82"/>
                            </a:lnTo>
                            <a:lnTo>
                              <a:pt x="373" y="74"/>
                            </a:lnTo>
                            <a:lnTo>
                              <a:pt x="367" y="67"/>
                            </a:lnTo>
                            <a:lnTo>
                              <a:pt x="361" y="63"/>
                            </a:lnTo>
                            <a:lnTo>
                              <a:pt x="354" y="55"/>
                            </a:lnTo>
                            <a:lnTo>
                              <a:pt x="348" y="51"/>
                            </a:lnTo>
                            <a:lnTo>
                              <a:pt x="340" y="46"/>
                            </a:lnTo>
                            <a:lnTo>
                              <a:pt x="337" y="42"/>
                            </a:lnTo>
                            <a:lnTo>
                              <a:pt x="327" y="36"/>
                            </a:lnTo>
                            <a:lnTo>
                              <a:pt x="321" y="32"/>
                            </a:lnTo>
                            <a:lnTo>
                              <a:pt x="314" y="29"/>
                            </a:lnTo>
                            <a:lnTo>
                              <a:pt x="306" y="25"/>
                            </a:lnTo>
                            <a:lnTo>
                              <a:pt x="301" y="21"/>
                            </a:lnTo>
                            <a:lnTo>
                              <a:pt x="293" y="17"/>
                            </a:lnTo>
                            <a:lnTo>
                              <a:pt x="287" y="15"/>
                            </a:lnTo>
                            <a:lnTo>
                              <a:pt x="280" y="12"/>
                            </a:lnTo>
                            <a:lnTo>
                              <a:pt x="272" y="10"/>
                            </a:lnTo>
                            <a:lnTo>
                              <a:pt x="264" y="6"/>
                            </a:lnTo>
                            <a:lnTo>
                              <a:pt x="257" y="4"/>
                            </a:lnTo>
                            <a:lnTo>
                              <a:pt x="249" y="4"/>
                            </a:lnTo>
                            <a:lnTo>
                              <a:pt x="242" y="2"/>
                            </a:lnTo>
                            <a:lnTo>
                              <a:pt x="234" y="0"/>
                            </a:lnTo>
                            <a:lnTo>
                              <a:pt x="226" y="0"/>
                            </a:lnTo>
                            <a:lnTo>
                              <a:pt x="221" y="0"/>
                            </a:lnTo>
                            <a:lnTo>
                              <a:pt x="211" y="0"/>
                            </a:lnTo>
                            <a:lnTo>
                              <a:pt x="204" y="0"/>
                            </a:lnTo>
                            <a:lnTo>
                              <a:pt x="196" y="0"/>
                            </a:lnTo>
                            <a:lnTo>
                              <a:pt x="188" y="0"/>
                            </a:lnTo>
                            <a:lnTo>
                              <a:pt x="181" y="0"/>
                            </a:lnTo>
                            <a:lnTo>
                              <a:pt x="173" y="0"/>
                            </a:lnTo>
                            <a:lnTo>
                              <a:pt x="166" y="2"/>
                            </a:lnTo>
                            <a:lnTo>
                              <a:pt x="160" y="4"/>
                            </a:lnTo>
                            <a:lnTo>
                              <a:pt x="152" y="6"/>
                            </a:lnTo>
                            <a:lnTo>
                              <a:pt x="145" y="8"/>
                            </a:lnTo>
                            <a:lnTo>
                              <a:pt x="137" y="10"/>
                            </a:lnTo>
                            <a:lnTo>
                              <a:pt x="129" y="12"/>
                            </a:lnTo>
                            <a:lnTo>
                              <a:pt x="124" y="15"/>
                            </a:lnTo>
                            <a:lnTo>
                              <a:pt x="116" y="17"/>
                            </a:lnTo>
                            <a:lnTo>
                              <a:pt x="108" y="21"/>
                            </a:lnTo>
                            <a:lnTo>
                              <a:pt x="103" y="25"/>
                            </a:lnTo>
                            <a:lnTo>
                              <a:pt x="97" y="29"/>
                            </a:lnTo>
                            <a:lnTo>
                              <a:pt x="89" y="32"/>
                            </a:lnTo>
                            <a:lnTo>
                              <a:pt x="84" y="36"/>
                            </a:lnTo>
                            <a:lnTo>
                              <a:pt x="78" y="40"/>
                            </a:lnTo>
                            <a:lnTo>
                              <a:pt x="65" y="50"/>
                            </a:lnTo>
                            <a:lnTo>
                              <a:pt x="55" y="61"/>
                            </a:lnTo>
                            <a:lnTo>
                              <a:pt x="50" y="65"/>
                            </a:lnTo>
                            <a:lnTo>
                              <a:pt x="46" y="71"/>
                            </a:lnTo>
                            <a:lnTo>
                              <a:pt x="40" y="78"/>
                            </a:lnTo>
                            <a:lnTo>
                              <a:pt x="36" y="84"/>
                            </a:lnTo>
                            <a:lnTo>
                              <a:pt x="31" y="90"/>
                            </a:lnTo>
                            <a:lnTo>
                              <a:pt x="29" y="97"/>
                            </a:lnTo>
                            <a:lnTo>
                              <a:pt x="25" y="105"/>
                            </a:lnTo>
                            <a:lnTo>
                              <a:pt x="21" y="112"/>
                            </a:lnTo>
                            <a:lnTo>
                              <a:pt x="15" y="118"/>
                            </a:lnTo>
                            <a:lnTo>
                              <a:pt x="13" y="126"/>
                            </a:lnTo>
                            <a:lnTo>
                              <a:pt x="12" y="131"/>
                            </a:lnTo>
                            <a:lnTo>
                              <a:pt x="8" y="139"/>
                            </a:lnTo>
                            <a:lnTo>
                              <a:pt x="4" y="145"/>
                            </a:lnTo>
                            <a:lnTo>
                              <a:pt x="4" y="152"/>
                            </a:lnTo>
                            <a:lnTo>
                              <a:pt x="2" y="160"/>
                            </a:lnTo>
                            <a:lnTo>
                              <a:pt x="2" y="166"/>
                            </a:lnTo>
                            <a:lnTo>
                              <a:pt x="2" y="171"/>
                            </a:lnTo>
                            <a:lnTo>
                              <a:pt x="0" y="179"/>
                            </a:lnTo>
                            <a:lnTo>
                              <a:pt x="0" y="185"/>
                            </a:lnTo>
                            <a:lnTo>
                              <a:pt x="0" y="192"/>
                            </a:lnTo>
                            <a:lnTo>
                              <a:pt x="0" y="204"/>
                            </a:lnTo>
                            <a:lnTo>
                              <a:pt x="4" y="215"/>
                            </a:lnTo>
                            <a:lnTo>
                              <a:pt x="6" y="226"/>
                            </a:lnTo>
                            <a:lnTo>
                              <a:pt x="10" y="236"/>
                            </a:lnTo>
                            <a:lnTo>
                              <a:pt x="13" y="245"/>
                            </a:lnTo>
                            <a:lnTo>
                              <a:pt x="19" y="255"/>
                            </a:lnTo>
                            <a:lnTo>
                              <a:pt x="25" y="262"/>
                            </a:lnTo>
                            <a:lnTo>
                              <a:pt x="32" y="272"/>
                            </a:lnTo>
                            <a:lnTo>
                              <a:pt x="40" y="282"/>
                            </a:lnTo>
                            <a:lnTo>
                              <a:pt x="48" y="289"/>
                            </a:lnTo>
                            <a:lnTo>
                              <a:pt x="53" y="295"/>
                            </a:lnTo>
                            <a:lnTo>
                              <a:pt x="63" y="301"/>
                            </a:lnTo>
                            <a:lnTo>
                              <a:pt x="70" y="306"/>
                            </a:lnTo>
                            <a:lnTo>
                              <a:pt x="82" y="312"/>
                            </a:lnTo>
                            <a:lnTo>
                              <a:pt x="89" y="316"/>
                            </a:lnTo>
                            <a:lnTo>
                              <a:pt x="99" y="318"/>
                            </a:lnTo>
                            <a:lnTo>
                              <a:pt x="108" y="321"/>
                            </a:lnTo>
                            <a:lnTo>
                              <a:pt x="120" y="323"/>
                            </a:lnTo>
                            <a:lnTo>
                              <a:pt x="128" y="325"/>
                            </a:lnTo>
                            <a:lnTo>
                              <a:pt x="137" y="327"/>
                            </a:lnTo>
                            <a:lnTo>
                              <a:pt x="147" y="325"/>
                            </a:lnTo>
                            <a:lnTo>
                              <a:pt x="154" y="325"/>
                            </a:lnTo>
                            <a:lnTo>
                              <a:pt x="164" y="323"/>
                            </a:lnTo>
                            <a:lnTo>
                              <a:pt x="171" y="321"/>
                            </a:lnTo>
                            <a:lnTo>
                              <a:pt x="181" y="318"/>
                            </a:lnTo>
                            <a:lnTo>
                              <a:pt x="188" y="316"/>
                            </a:lnTo>
                            <a:lnTo>
                              <a:pt x="194" y="310"/>
                            </a:lnTo>
                            <a:lnTo>
                              <a:pt x="200" y="304"/>
                            </a:lnTo>
                            <a:lnTo>
                              <a:pt x="205" y="299"/>
                            </a:lnTo>
                            <a:lnTo>
                              <a:pt x="211" y="295"/>
                            </a:lnTo>
                            <a:lnTo>
                              <a:pt x="221" y="283"/>
                            </a:lnTo>
                            <a:lnTo>
                              <a:pt x="228" y="274"/>
                            </a:lnTo>
                            <a:lnTo>
                              <a:pt x="232" y="264"/>
                            </a:lnTo>
                            <a:lnTo>
                              <a:pt x="236" y="255"/>
                            </a:lnTo>
                            <a:lnTo>
                              <a:pt x="238" y="243"/>
                            </a:lnTo>
                            <a:lnTo>
                              <a:pt x="240" y="234"/>
                            </a:lnTo>
                            <a:lnTo>
                              <a:pt x="240" y="224"/>
                            </a:lnTo>
                            <a:lnTo>
                              <a:pt x="240" y="217"/>
                            </a:lnTo>
                            <a:lnTo>
                              <a:pt x="240" y="209"/>
                            </a:lnTo>
                            <a:lnTo>
                              <a:pt x="238" y="204"/>
                            </a:lnTo>
                            <a:lnTo>
                              <a:pt x="236" y="194"/>
                            </a:lnTo>
                            <a:lnTo>
                              <a:pt x="236" y="192"/>
                            </a:lnTo>
                            <a:lnTo>
                              <a:pt x="236" y="194"/>
                            </a:lnTo>
                            <a:lnTo>
                              <a:pt x="232" y="202"/>
                            </a:lnTo>
                            <a:lnTo>
                              <a:pt x="230" y="205"/>
                            </a:lnTo>
                            <a:lnTo>
                              <a:pt x="228" y="211"/>
                            </a:lnTo>
                            <a:lnTo>
                              <a:pt x="224" y="219"/>
                            </a:lnTo>
                            <a:lnTo>
                              <a:pt x="223" y="226"/>
                            </a:lnTo>
                            <a:lnTo>
                              <a:pt x="217" y="232"/>
                            </a:lnTo>
                            <a:lnTo>
                              <a:pt x="211" y="238"/>
                            </a:lnTo>
                            <a:lnTo>
                              <a:pt x="205" y="245"/>
                            </a:lnTo>
                            <a:lnTo>
                              <a:pt x="202" y="251"/>
                            </a:lnTo>
                            <a:lnTo>
                              <a:pt x="194" y="257"/>
                            </a:lnTo>
                            <a:lnTo>
                              <a:pt x="188" y="262"/>
                            </a:lnTo>
                            <a:lnTo>
                              <a:pt x="179" y="268"/>
                            </a:lnTo>
                            <a:lnTo>
                              <a:pt x="171" y="272"/>
                            </a:lnTo>
                            <a:lnTo>
                              <a:pt x="160" y="274"/>
                            </a:lnTo>
                            <a:lnTo>
                              <a:pt x="150" y="274"/>
                            </a:lnTo>
                            <a:lnTo>
                              <a:pt x="141" y="274"/>
                            </a:lnTo>
                            <a:lnTo>
                              <a:pt x="129" y="274"/>
                            </a:lnTo>
                            <a:lnTo>
                              <a:pt x="120" y="270"/>
                            </a:lnTo>
                            <a:lnTo>
                              <a:pt x="108" y="266"/>
                            </a:lnTo>
                            <a:lnTo>
                              <a:pt x="99" y="262"/>
                            </a:lnTo>
                            <a:lnTo>
                              <a:pt x="93" y="257"/>
                            </a:lnTo>
                            <a:lnTo>
                              <a:pt x="86" y="249"/>
                            </a:lnTo>
                            <a:lnTo>
                              <a:pt x="80" y="240"/>
                            </a:lnTo>
                            <a:lnTo>
                              <a:pt x="74" y="228"/>
                            </a:lnTo>
                            <a:lnTo>
                              <a:pt x="70" y="217"/>
                            </a:lnTo>
                            <a:lnTo>
                              <a:pt x="69" y="211"/>
                            </a:lnTo>
                            <a:lnTo>
                              <a:pt x="69" y="204"/>
                            </a:lnTo>
                            <a:lnTo>
                              <a:pt x="69" y="196"/>
                            </a:lnTo>
                            <a:lnTo>
                              <a:pt x="70" y="190"/>
                            </a:lnTo>
                            <a:lnTo>
                              <a:pt x="70" y="181"/>
                            </a:lnTo>
                            <a:lnTo>
                              <a:pt x="72" y="173"/>
                            </a:lnTo>
                            <a:lnTo>
                              <a:pt x="74" y="166"/>
                            </a:lnTo>
                            <a:lnTo>
                              <a:pt x="78" y="156"/>
                            </a:lnTo>
                            <a:lnTo>
                              <a:pt x="80" y="147"/>
                            </a:lnTo>
                            <a:lnTo>
                              <a:pt x="84" y="139"/>
                            </a:lnTo>
                            <a:lnTo>
                              <a:pt x="88" y="131"/>
                            </a:lnTo>
                            <a:lnTo>
                              <a:pt x="93" y="126"/>
                            </a:lnTo>
                            <a:lnTo>
                              <a:pt x="97" y="118"/>
                            </a:lnTo>
                            <a:lnTo>
                              <a:pt x="105" y="112"/>
                            </a:lnTo>
                            <a:lnTo>
                              <a:pt x="112" y="107"/>
                            </a:lnTo>
                            <a:lnTo>
                              <a:pt x="118" y="105"/>
                            </a:lnTo>
                            <a:lnTo>
                              <a:pt x="126" y="99"/>
                            </a:lnTo>
                            <a:lnTo>
                              <a:pt x="131" y="95"/>
                            </a:lnTo>
                            <a:lnTo>
                              <a:pt x="141" y="93"/>
                            </a:lnTo>
                            <a:lnTo>
                              <a:pt x="148" y="93"/>
                            </a:lnTo>
                            <a:lnTo>
                              <a:pt x="156" y="91"/>
                            </a:lnTo>
                            <a:lnTo>
                              <a:pt x="166" y="90"/>
                            </a:lnTo>
                            <a:lnTo>
                              <a:pt x="173" y="90"/>
                            </a:lnTo>
                            <a:lnTo>
                              <a:pt x="183" y="91"/>
                            </a:lnTo>
                            <a:lnTo>
                              <a:pt x="190" y="91"/>
                            </a:lnTo>
                            <a:lnTo>
                              <a:pt x="200" y="93"/>
                            </a:lnTo>
                            <a:lnTo>
                              <a:pt x="207" y="93"/>
                            </a:lnTo>
                            <a:lnTo>
                              <a:pt x="217" y="95"/>
                            </a:lnTo>
                            <a:lnTo>
                              <a:pt x="224" y="99"/>
                            </a:lnTo>
                            <a:lnTo>
                              <a:pt x="232" y="101"/>
                            </a:lnTo>
                            <a:lnTo>
                              <a:pt x="240" y="105"/>
                            </a:lnTo>
                            <a:lnTo>
                              <a:pt x="249" y="110"/>
                            </a:lnTo>
                            <a:lnTo>
                              <a:pt x="257" y="114"/>
                            </a:lnTo>
                            <a:lnTo>
                              <a:pt x="264" y="118"/>
                            </a:lnTo>
                            <a:lnTo>
                              <a:pt x="272" y="122"/>
                            </a:lnTo>
                            <a:lnTo>
                              <a:pt x="280" y="128"/>
                            </a:lnTo>
                            <a:lnTo>
                              <a:pt x="285" y="133"/>
                            </a:lnTo>
                            <a:lnTo>
                              <a:pt x="291" y="141"/>
                            </a:lnTo>
                            <a:lnTo>
                              <a:pt x="297" y="148"/>
                            </a:lnTo>
                            <a:lnTo>
                              <a:pt x="302" y="154"/>
                            </a:lnTo>
                            <a:lnTo>
                              <a:pt x="306" y="160"/>
                            </a:lnTo>
                            <a:lnTo>
                              <a:pt x="310" y="167"/>
                            </a:lnTo>
                            <a:lnTo>
                              <a:pt x="312" y="173"/>
                            </a:lnTo>
                            <a:lnTo>
                              <a:pt x="316" y="181"/>
                            </a:lnTo>
                            <a:lnTo>
                              <a:pt x="318" y="188"/>
                            </a:lnTo>
                            <a:lnTo>
                              <a:pt x="321" y="194"/>
                            </a:lnTo>
                            <a:lnTo>
                              <a:pt x="323" y="202"/>
                            </a:lnTo>
                            <a:lnTo>
                              <a:pt x="327" y="209"/>
                            </a:lnTo>
                            <a:lnTo>
                              <a:pt x="329" y="215"/>
                            </a:lnTo>
                            <a:lnTo>
                              <a:pt x="329" y="221"/>
                            </a:lnTo>
                            <a:lnTo>
                              <a:pt x="331" y="228"/>
                            </a:lnTo>
                            <a:lnTo>
                              <a:pt x="333" y="234"/>
                            </a:lnTo>
                            <a:lnTo>
                              <a:pt x="333" y="242"/>
                            </a:lnTo>
                            <a:lnTo>
                              <a:pt x="335" y="249"/>
                            </a:lnTo>
                            <a:lnTo>
                              <a:pt x="337" y="255"/>
                            </a:lnTo>
                            <a:lnTo>
                              <a:pt x="337" y="262"/>
                            </a:lnTo>
                            <a:lnTo>
                              <a:pt x="337" y="274"/>
                            </a:lnTo>
                            <a:lnTo>
                              <a:pt x="335" y="285"/>
                            </a:lnTo>
                            <a:lnTo>
                              <a:pt x="333" y="297"/>
                            </a:lnTo>
                            <a:lnTo>
                              <a:pt x="329" y="308"/>
                            </a:lnTo>
                            <a:lnTo>
                              <a:pt x="327" y="318"/>
                            </a:lnTo>
                            <a:lnTo>
                              <a:pt x="323" y="327"/>
                            </a:lnTo>
                            <a:lnTo>
                              <a:pt x="320" y="335"/>
                            </a:lnTo>
                            <a:lnTo>
                              <a:pt x="316" y="344"/>
                            </a:lnTo>
                            <a:lnTo>
                              <a:pt x="310" y="352"/>
                            </a:lnTo>
                            <a:lnTo>
                              <a:pt x="304" y="359"/>
                            </a:lnTo>
                            <a:lnTo>
                              <a:pt x="299" y="367"/>
                            </a:lnTo>
                            <a:lnTo>
                              <a:pt x="291" y="377"/>
                            </a:lnTo>
                            <a:lnTo>
                              <a:pt x="283" y="384"/>
                            </a:lnTo>
                            <a:lnTo>
                              <a:pt x="276" y="392"/>
                            </a:lnTo>
                            <a:lnTo>
                              <a:pt x="266" y="399"/>
                            </a:lnTo>
                            <a:lnTo>
                              <a:pt x="261" y="407"/>
                            </a:lnTo>
                            <a:lnTo>
                              <a:pt x="251" y="413"/>
                            </a:lnTo>
                            <a:lnTo>
                              <a:pt x="243" y="420"/>
                            </a:lnTo>
                            <a:lnTo>
                              <a:pt x="238" y="426"/>
                            </a:lnTo>
                            <a:lnTo>
                              <a:pt x="232" y="432"/>
                            </a:lnTo>
                            <a:lnTo>
                              <a:pt x="224" y="439"/>
                            </a:lnTo>
                            <a:lnTo>
                              <a:pt x="221" y="441"/>
                            </a:lnTo>
                            <a:lnTo>
                              <a:pt x="352" y="483"/>
                            </a:lnTo>
                            <a:lnTo>
                              <a:pt x="352" y="483"/>
                            </a:lnTo>
                            <a:close/>
                          </a:path>
                        </a:pathLst>
                      </a:custGeom>
                      <a:solidFill>
                        <a:srgbClr val="886111"/>
                      </a:solidFill>
                      <a:ln>
                        <a:noFill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grpSp>
                    <p:nvGrpSpPr>
                      <p:cNvPr id="69" name="Shape 69"/>
                      <p:cNvGrpSpPr/>
                      <p:nvPr/>
                    </p:nvGrpSpPr>
                    <p:grpSpPr>
                      <a:xfrm>
                        <a:off x="-1367771" y="1650415"/>
                        <a:ext cx="3774120" cy="1977161"/>
                        <a:chOff x="-1367771" y="1650415"/>
                        <a:chExt cx="3774120" cy="1977161"/>
                      </a:xfrm>
                    </p:grpSpPr>
                    <p:sp>
                      <p:nvSpPr>
                        <p:cNvPr id="70" name="Shape 70"/>
                        <p:cNvSpPr/>
                        <p:nvPr/>
                      </p:nvSpPr>
                      <p:spPr>
                        <a:xfrm rot="3060000">
                          <a:off x="-1096889" y="1949865"/>
                          <a:ext cx="1428039" cy="1378260"/>
                        </a:xfrm>
                        <a:custGeom>
                          <a:pathLst>
                            <a:path extrusionOk="0" h="1772" w="1836">
                              <a:moveTo>
                                <a:pt x="1576" y="118"/>
                              </a:moveTo>
                              <a:lnTo>
                                <a:pt x="1578" y="120"/>
                              </a:lnTo>
                              <a:lnTo>
                                <a:pt x="1587" y="125"/>
                              </a:lnTo>
                              <a:lnTo>
                                <a:pt x="1595" y="131"/>
                              </a:lnTo>
                              <a:lnTo>
                                <a:pt x="1603" y="139"/>
                              </a:lnTo>
                              <a:lnTo>
                                <a:pt x="1608" y="146"/>
                              </a:lnTo>
                              <a:lnTo>
                                <a:pt x="1620" y="156"/>
                              </a:lnTo>
                              <a:lnTo>
                                <a:pt x="1629" y="165"/>
                              </a:lnTo>
                              <a:lnTo>
                                <a:pt x="1639" y="177"/>
                              </a:lnTo>
                              <a:lnTo>
                                <a:pt x="1643" y="181"/>
                              </a:lnTo>
                              <a:lnTo>
                                <a:pt x="1648" y="188"/>
                              </a:lnTo>
                              <a:lnTo>
                                <a:pt x="1652" y="196"/>
                              </a:lnTo>
                              <a:lnTo>
                                <a:pt x="1658" y="201"/>
                              </a:lnTo>
                              <a:lnTo>
                                <a:pt x="1663" y="209"/>
                              </a:lnTo>
                              <a:lnTo>
                                <a:pt x="1667" y="215"/>
                              </a:lnTo>
                              <a:lnTo>
                                <a:pt x="1671" y="222"/>
                              </a:lnTo>
                              <a:lnTo>
                                <a:pt x="1677" y="230"/>
                              </a:lnTo>
                              <a:lnTo>
                                <a:pt x="1681" y="238"/>
                              </a:lnTo>
                              <a:lnTo>
                                <a:pt x="1686" y="247"/>
                              </a:lnTo>
                              <a:lnTo>
                                <a:pt x="1690" y="255"/>
                              </a:lnTo>
                              <a:lnTo>
                                <a:pt x="1696" y="264"/>
                              </a:lnTo>
                              <a:lnTo>
                                <a:pt x="1698" y="272"/>
                              </a:lnTo>
                              <a:lnTo>
                                <a:pt x="1700" y="281"/>
                              </a:lnTo>
                              <a:lnTo>
                                <a:pt x="1703" y="289"/>
                              </a:lnTo>
                              <a:lnTo>
                                <a:pt x="1707" y="300"/>
                              </a:lnTo>
                              <a:lnTo>
                                <a:pt x="1709" y="308"/>
                              </a:lnTo>
                              <a:lnTo>
                                <a:pt x="1713" y="317"/>
                              </a:lnTo>
                              <a:lnTo>
                                <a:pt x="1715" y="329"/>
                              </a:lnTo>
                              <a:lnTo>
                                <a:pt x="1717" y="338"/>
                              </a:lnTo>
                              <a:lnTo>
                                <a:pt x="1719" y="348"/>
                              </a:lnTo>
                              <a:lnTo>
                                <a:pt x="1719" y="359"/>
                              </a:lnTo>
                              <a:lnTo>
                                <a:pt x="1719" y="369"/>
                              </a:lnTo>
                              <a:lnTo>
                                <a:pt x="1719" y="380"/>
                              </a:lnTo>
                              <a:lnTo>
                                <a:pt x="1719" y="392"/>
                              </a:lnTo>
                              <a:lnTo>
                                <a:pt x="1719" y="403"/>
                              </a:lnTo>
                              <a:lnTo>
                                <a:pt x="1717" y="414"/>
                              </a:lnTo>
                              <a:lnTo>
                                <a:pt x="1715" y="426"/>
                              </a:lnTo>
                              <a:lnTo>
                                <a:pt x="1713" y="437"/>
                              </a:lnTo>
                              <a:lnTo>
                                <a:pt x="1709" y="449"/>
                              </a:lnTo>
                              <a:lnTo>
                                <a:pt x="1705" y="460"/>
                              </a:lnTo>
                              <a:lnTo>
                                <a:pt x="1701" y="473"/>
                              </a:lnTo>
                              <a:lnTo>
                                <a:pt x="1696" y="485"/>
                              </a:lnTo>
                              <a:lnTo>
                                <a:pt x="1690" y="496"/>
                              </a:lnTo>
                              <a:lnTo>
                                <a:pt x="1684" y="509"/>
                              </a:lnTo>
                              <a:lnTo>
                                <a:pt x="1677" y="523"/>
                              </a:lnTo>
                              <a:lnTo>
                                <a:pt x="1669" y="534"/>
                              </a:lnTo>
                              <a:lnTo>
                                <a:pt x="1660" y="547"/>
                              </a:lnTo>
                              <a:lnTo>
                                <a:pt x="1652" y="559"/>
                              </a:lnTo>
                              <a:lnTo>
                                <a:pt x="1643" y="574"/>
                              </a:lnTo>
                              <a:lnTo>
                                <a:pt x="1631" y="587"/>
                              </a:lnTo>
                              <a:lnTo>
                                <a:pt x="1620" y="601"/>
                              </a:lnTo>
                              <a:lnTo>
                                <a:pt x="1608" y="614"/>
                              </a:lnTo>
                              <a:lnTo>
                                <a:pt x="1595" y="627"/>
                              </a:lnTo>
                              <a:lnTo>
                                <a:pt x="1580" y="641"/>
                              </a:lnTo>
                              <a:lnTo>
                                <a:pt x="1565" y="652"/>
                              </a:lnTo>
                              <a:lnTo>
                                <a:pt x="1547" y="663"/>
                              </a:lnTo>
                              <a:lnTo>
                                <a:pt x="1534" y="675"/>
                              </a:lnTo>
                              <a:lnTo>
                                <a:pt x="1517" y="682"/>
                              </a:lnTo>
                              <a:lnTo>
                                <a:pt x="1500" y="692"/>
                              </a:lnTo>
                              <a:lnTo>
                                <a:pt x="1481" y="700"/>
                              </a:lnTo>
                              <a:lnTo>
                                <a:pt x="1464" y="707"/>
                              </a:lnTo>
                              <a:lnTo>
                                <a:pt x="1445" y="713"/>
                              </a:lnTo>
                              <a:lnTo>
                                <a:pt x="1424" y="719"/>
                              </a:lnTo>
                              <a:lnTo>
                                <a:pt x="1405" y="724"/>
                              </a:lnTo>
                              <a:lnTo>
                                <a:pt x="1386" y="730"/>
                              </a:lnTo>
                              <a:lnTo>
                                <a:pt x="1365" y="732"/>
                              </a:lnTo>
                              <a:lnTo>
                                <a:pt x="1344" y="738"/>
                              </a:lnTo>
                              <a:lnTo>
                                <a:pt x="1323" y="741"/>
                              </a:lnTo>
                              <a:lnTo>
                                <a:pt x="1302" y="743"/>
                              </a:lnTo>
                              <a:lnTo>
                                <a:pt x="1279" y="745"/>
                              </a:lnTo>
                              <a:lnTo>
                                <a:pt x="1257" y="747"/>
                              </a:lnTo>
                              <a:lnTo>
                                <a:pt x="1234" y="749"/>
                              </a:lnTo>
                              <a:lnTo>
                                <a:pt x="1211" y="751"/>
                              </a:lnTo>
                              <a:lnTo>
                                <a:pt x="1186" y="751"/>
                              </a:lnTo>
                              <a:lnTo>
                                <a:pt x="1163" y="753"/>
                              </a:lnTo>
                              <a:lnTo>
                                <a:pt x="1139" y="753"/>
                              </a:lnTo>
                              <a:lnTo>
                                <a:pt x="1116" y="755"/>
                              </a:lnTo>
                              <a:lnTo>
                                <a:pt x="1091" y="755"/>
                              </a:lnTo>
                              <a:lnTo>
                                <a:pt x="1068" y="755"/>
                              </a:lnTo>
                              <a:lnTo>
                                <a:pt x="1042" y="755"/>
                              </a:lnTo>
                              <a:lnTo>
                                <a:pt x="1019" y="755"/>
                              </a:lnTo>
                              <a:lnTo>
                                <a:pt x="992" y="755"/>
                              </a:lnTo>
                              <a:lnTo>
                                <a:pt x="970" y="757"/>
                              </a:lnTo>
                              <a:lnTo>
                                <a:pt x="945" y="757"/>
                              </a:lnTo>
                              <a:lnTo>
                                <a:pt x="920" y="758"/>
                              </a:lnTo>
                              <a:lnTo>
                                <a:pt x="894" y="758"/>
                              </a:lnTo>
                              <a:lnTo>
                                <a:pt x="869" y="758"/>
                              </a:lnTo>
                              <a:lnTo>
                                <a:pt x="842" y="758"/>
                              </a:lnTo>
                              <a:lnTo>
                                <a:pt x="817" y="760"/>
                              </a:lnTo>
                              <a:lnTo>
                                <a:pt x="791" y="760"/>
                              </a:lnTo>
                              <a:lnTo>
                                <a:pt x="766" y="764"/>
                              </a:lnTo>
                              <a:lnTo>
                                <a:pt x="740" y="764"/>
                              </a:lnTo>
                              <a:lnTo>
                                <a:pt x="717" y="768"/>
                              </a:lnTo>
                              <a:lnTo>
                                <a:pt x="690" y="770"/>
                              </a:lnTo>
                              <a:lnTo>
                                <a:pt x="665" y="774"/>
                              </a:lnTo>
                              <a:lnTo>
                                <a:pt x="641" y="777"/>
                              </a:lnTo>
                              <a:lnTo>
                                <a:pt x="616" y="781"/>
                              </a:lnTo>
                              <a:lnTo>
                                <a:pt x="591" y="785"/>
                              </a:lnTo>
                              <a:lnTo>
                                <a:pt x="567" y="791"/>
                              </a:lnTo>
                              <a:lnTo>
                                <a:pt x="544" y="798"/>
                              </a:lnTo>
                              <a:lnTo>
                                <a:pt x="519" y="804"/>
                              </a:lnTo>
                              <a:lnTo>
                                <a:pt x="496" y="810"/>
                              </a:lnTo>
                              <a:lnTo>
                                <a:pt x="471" y="819"/>
                              </a:lnTo>
                              <a:lnTo>
                                <a:pt x="447" y="827"/>
                              </a:lnTo>
                              <a:lnTo>
                                <a:pt x="424" y="836"/>
                              </a:lnTo>
                              <a:lnTo>
                                <a:pt x="401" y="846"/>
                              </a:lnTo>
                              <a:lnTo>
                                <a:pt x="378" y="857"/>
                              </a:lnTo>
                              <a:lnTo>
                                <a:pt x="356" y="869"/>
                              </a:lnTo>
                              <a:lnTo>
                                <a:pt x="335" y="882"/>
                              </a:lnTo>
                              <a:lnTo>
                                <a:pt x="314" y="895"/>
                              </a:lnTo>
                              <a:lnTo>
                                <a:pt x="291" y="911"/>
                              </a:lnTo>
                              <a:lnTo>
                                <a:pt x="272" y="926"/>
                              </a:lnTo>
                              <a:lnTo>
                                <a:pt x="251" y="943"/>
                              </a:lnTo>
                              <a:lnTo>
                                <a:pt x="230" y="960"/>
                              </a:lnTo>
                              <a:lnTo>
                                <a:pt x="213" y="979"/>
                              </a:lnTo>
                              <a:lnTo>
                                <a:pt x="194" y="1000"/>
                              </a:lnTo>
                              <a:lnTo>
                                <a:pt x="177" y="1021"/>
                              </a:lnTo>
                              <a:lnTo>
                                <a:pt x="156" y="1042"/>
                              </a:lnTo>
                              <a:lnTo>
                                <a:pt x="141" y="1063"/>
                              </a:lnTo>
                              <a:lnTo>
                                <a:pt x="125" y="1084"/>
                              </a:lnTo>
                              <a:lnTo>
                                <a:pt x="110" y="1104"/>
                              </a:lnTo>
                              <a:lnTo>
                                <a:pt x="97" y="1123"/>
                              </a:lnTo>
                              <a:lnTo>
                                <a:pt x="84" y="1144"/>
                              </a:lnTo>
                              <a:lnTo>
                                <a:pt x="72" y="1163"/>
                              </a:lnTo>
                              <a:lnTo>
                                <a:pt x="65" y="1184"/>
                              </a:lnTo>
                              <a:lnTo>
                                <a:pt x="53" y="1203"/>
                              </a:lnTo>
                              <a:lnTo>
                                <a:pt x="44" y="1220"/>
                              </a:lnTo>
                              <a:lnTo>
                                <a:pt x="36" y="1239"/>
                              </a:lnTo>
                              <a:lnTo>
                                <a:pt x="30" y="1258"/>
                              </a:lnTo>
                              <a:lnTo>
                                <a:pt x="25" y="1276"/>
                              </a:lnTo>
                              <a:lnTo>
                                <a:pt x="19" y="1295"/>
                              </a:lnTo>
                              <a:lnTo>
                                <a:pt x="15" y="1312"/>
                              </a:lnTo>
                              <a:lnTo>
                                <a:pt x="11" y="1329"/>
                              </a:lnTo>
                              <a:lnTo>
                                <a:pt x="8" y="1346"/>
                              </a:lnTo>
                              <a:lnTo>
                                <a:pt x="4" y="1361"/>
                              </a:lnTo>
                              <a:lnTo>
                                <a:pt x="2" y="1378"/>
                              </a:lnTo>
                              <a:lnTo>
                                <a:pt x="2" y="1393"/>
                              </a:lnTo>
                              <a:lnTo>
                                <a:pt x="0" y="1409"/>
                              </a:lnTo>
                              <a:lnTo>
                                <a:pt x="0" y="1424"/>
                              </a:lnTo>
                              <a:lnTo>
                                <a:pt x="0" y="1439"/>
                              </a:lnTo>
                              <a:lnTo>
                                <a:pt x="4" y="1454"/>
                              </a:lnTo>
                              <a:lnTo>
                                <a:pt x="4" y="1468"/>
                              </a:lnTo>
                              <a:lnTo>
                                <a:pt x="6" y="1481"/>
                              </a:lnTo>
                              <a:lnTo>
                                <a:pt x="10" y="1494"/>
                              </a:lnTo>
                              <a:lnTo>
                                <a:pt x="13" y="1507"/>
                              </a:lnTo>
                              <a:lnTo>
                                <a:pt x="15" y="1521"/>
                              </a:lnTo>
                              <a:lnTo>
                                <a:pt x="19" y="1534"/>
                              </a:lnTo>
                              <a:lnTo>
                                <a:pt x="25" y="1547"/>
                              </a:lnTo>
                              <a:lnTo>
                                <a:pt x="29" y="1561"/>
                              </a:lnTo>
                              <a:lnTo>
                                <a:pt x="32" y="1570"/>
                              </a:lnTo>
                              <a:lnTo>
                                <a:pt x="38" y="1582"/>
                              </a:lnTo>
                              <a:lnTo>
                                <a:pt x="44" y="1591"/>
                              </a:lnTo>
                              <a:lnTo>
                                <a:pt x="49" y="1604"/>
                              </a:lnTo>
                              <a:lnTo>
                                <a:pt x="55" y="1614"/>
                              </a:lnTo>
                              <a:lnTo>
                                <a:pt x="61" y="1623"/>
                              </a:lnTo>
                              <a:lnTo>
                                <a:pt x="67" y="1633"/>
                              </a:lnTo>
                              <a:lnTo>
                                <a:pt x="72" y="1644"/>
                              </a:lnTo>
                              <a:lnTo>
                                <a:pt x="78" y="1652"/>
                              </a:lnTo>
                              <a:lnTo>
                                <a:pt x="84" y="1660"/>
                              </a:lnTo>
                              <a:lnTo>
                                <a:pt x="91" y="1667"/>
                              </a:lnTo>
                              <a:lnTo>
                                <a:pt x="99" y="1677"/>
                              </a:lnTo>
                              <a:lnTo>
                                <a:pt x="105" y="1684"/>
                              </a:lnTo>
                              <a:lnTo>
                                <a:pt x="110" y="1692"/>
                              </a:lnTo>
                              <a:lnTo>
                                <a:pt x="116" y="1698"/>
                              </a:lnTo>
                              <a:lnTo>
                                <a:pt x="124" y="1707"/>
                              </a:lnTo>
                              <a:lnTo>
                                <a:pt x="135" y="1718"/>
                              </a:lnTo>
                              <a:lnTo>
                                <a:pt x="146" y="1730"/>
                              </a:lnTo>
                              <a:lnTo>
                                <a:pt x="156" y="1739"/>
                              </a:lnTo>
                              <a:lnTo>
                                <a:pt x="165" y="1747"/>
                              </a:lnTo>
                              <a:lnTo>
                                <a:pt x="173" y="1753"/>
                              </a:lnTo>
                              <a:lnTo>
                                <a:pt x="181" y="1758"/>
                              </a:lnTo>
                              <a:lnTo>
                                <a:pt x="184" y="1762"/>
                              </a:lnTo>
                              <a:lnTo>
                                <a:pt x="188" y="1764"/>
                              </a:lnTo>
                              <a:lnTo>
                                <a:pt x="196" y="1768"/>
                              </a:lnTo>
                              <a:lnTo>
                                <a:pt x="203" y="1772"/>
                              </a:lnTo>
                              <a:lnTo>
                                <a:pt x="211" y="1772"/>
                              </a:lnTo>
                              <a:lnTo>
                                <a:pt x="219" y="1772"/>
                              </a:lnTo>
                              <a:lnTo>
                                <a:pt x="222" y="1768"/>
                              </a:lnTo>
                              <a:lnTo>
                                <a:pt x="224" y="1762"/>
                              </a:lnTo>
                              <a:lnTo>
                                <a:pt x="222" y="1756"/>
                              </a:lnTo>
                              <a:lnTo>
                                <a:pt x="217" y="1747"/>
                              </a:lnTo>
                              <a:lnTo>
                                <a:pt x="211" y="1743"/>
                              </a:lnTo>
                              <a:lnTo>
                                <a:pt x="207" y="1739"/>
                              </a:lnTo>
                              <a:lnTo>
                                <a:pt x="200" y="1734"/>
                              </a:lnTo>
                              <a:lnTo>
                                <a:pt x="194" y="1728"/>
                              </a:lnTo>
                              <a:lnTo>
                                <a:pt x="184" y="1720"/>
                              </a:lnTo>
                              <a:lnTo>
                                <a:pt x="177" y="1711"/>
                              </a:lnTo>
                              <a:lnTo>
                                <a:pt x="165" y="1701"/>
                              </a:lnTo>
                              <a:lnTo>
                                <a:pt x="156" y="1690"/>
                              </a:lnTo>
                              <a:lnTo>
                                <a:pt x="150" y="1684"/>
                              </a:lnTo>
                              <a:lnTo>
                                <a:pt x="145" y="1677"/>
                              </a:lnTo>
                              <a:lnTo>
                                <a:pt x="139" y="1669"/>
                              </a:lnTo>
                              <a:lnTo>
                                <a:pt x="135" y="1663"/>
                              </a:lnTo>
                              <a:lnTo>
                                <a:pt x="129" y="1656"/>
                              </a:lnTo>
                              <a:lnTo>
                                <a:pt x="125" y="1650"/>
                              </a:lnTo>
                              <a:lnTo>
                                <a:pt x="118" y="1641"/>
                              </a:lnTo>
                              <a:lnTo>
                                <a:pt x="116" y="1633"/>
                              </a:lnTo>
                              <a:lnTo>
                                <a:pt x="110" y="1623"/>
                              </a:lnTo>
                              <a:lnTo>
                                <a:pt x="105" y="1616"/>
                              </a:lnTo>
                              <a:lnTo>
                                <a:pt x="99" y="1606"/>
                              </a:lnTo>
                              <a:lnTo>
                                <a:pt x="95" y="1597"/>
                              </a:lnTo>
                              <a:lnTo>
                                <a:pt x="91" y="1587"/>
                              </a:lnTo>
                              <a:lnTo>
                                <a:pt x="87" y="1578"/>
                              </a:lnTo>
                              <a:lnTo>
                                <a:pt x="84" y="1568"/>
                              </a:lnTo>
                              <a:lnTo>
                                <a:pt x="82" y="1559"/>
                              </a:lnTo>
                              <a:lnTo>
                                <a:pt x="78" y="1547"/>
                              </a:lnTo>
                              <a:lnTo>
                                <a:pt x="74" y="1536"/>
                              </a:lnTo>
                              <a:lnTo>
                                <a:pt x="70" y="1525"/>
                              </a:lnTo>
                              <a:lnTo>
                                <a:pt x="68" y="1513"/>
                              </a:lnTo>
                              <a:lnTo>
                                <a:pt x="67" y="1500"/>
                              </a:lnTo>
                              <a:lnTo>
                                <a:pt x="65" y="1488"/>
                              </a:lnTo>
                              <a:lnTo>
                                <a:pt x="65" y="1475"/>
                              </a:lnTo>
                              <a:lnTo>
                                <a:pt x="65" y="1464"/>
                              </a:lnTo>
                              <a:lnTo>
                                <a:pt x="65" y="1450"/>
                              </a:lnTo>
                              <a:lnTo>
                                <a:pt x="65" y="1437"/>
                              </a:lnTo>
                              <a:lnTo>
                                <a:pt x="65" y="1422"/>
                              </a:lnTo>
                              <a:lnTo>
                                <a:pt x="67" y="1409"/>
                              </a:lnTo>
                              <a:lnTo>
                                <a:pt x="67" y="1393"/>
                              </a:lnTo>
                              <a:lnTo>
                                <a:pt x="70" y="1380"/>
                              </a:lnTo>
                              <a:lnTo>
                                <a:pt x="74" y="1365"/>
                              </a:lnTo>
                              <a:lnTo>
                                <a:pt x="78" y="1352"/>
                              </a:lnTo>
                              <a:lnTo>
                                <a:pt x="82" y="1334"/>
                              </a:lnTo>
                              <a:lnTo>
                                <a:pt x="87" y="1319"/>
                              </a:lnTo>
                              <a:lnTo>
                                <a:pt x="93" y="1304"/>
                              </a:lnTo>
                              <a:lnTo>
                                <a:pt x="99" y="1287"/>
                              </a:lnTo>
                              <a:lnTo>
                                <a:pt x="106" y="1270"/>
                              </a:lnTo>
                              <a:lnTo>
                                <a:pt x="114" y="1253"/>
                              </a:lnTo>
                              <a:lnTo>
                                <a:pt x="122" y="1236"/>
                              </a:lnTo>
                              <a:lnTo>
                                <a:pt x="133" y="1220"/>
                              </a:lnTo>
                              <a:lnTo>
                                <a:pt x="141" y="1201"/>
                              </a:lnTo>
                              <a:lnTo>
                                <a:pt x="154" y="1182"/>
                              </a:lnTo>
                              <a:lnTo>
                                <a:pt x="165" y="1165"/>
                              </a:lnTo>
                              <a:lnTo>
                                <a:pt x="179" y="1146"/>
                              </a:lnTo>
                              <a:lnTo>
                                <a:pt x="192" y="1127"/>
                              </a:lnTo>
                              <a:lnTo>
                                <a:pt x="207" y="1108"/>
                              </a:lnTo>
                              <a:lnTo>
                                <a:pt x="222" y="1089"/>
                              </a:lnTo>
                              <a:lnTo>
                                <a:pt x="240" y="1070"/>
                              </a:lnTo>
                              <a:lnTo>
                                <a:pt x="257" y="1049"/>
                              </a:lnTo>
                              <a:lnTo>
                                <a:pt x="274" y="1032"/>
                              </a:lnTo>
                              <a:lnTo>
                                <a:pt x="291" y="1013"/>
                              </a:lnTo>
                              <a:lnTo>
                                <a:pt x="312" y="998"/>
                              </a:lnTo>
                              <a:lnTo>
                                <a:pt x="329" y="983"/>
                              </a:lnTo>
                              <a:lnTo>
                                <a:pt x="350" y="969"/>
                              </a:lnTo>
                              <a:lnTo>
                                <a:pt x="371" y="956"/>
                              </a:lnTo>
                              <a:lnTo>
                                <a:pt x="392" y="947"/>
                              </a:lnTo>
                              <a:lnTo>
                                <a:pt x="413" y="933"/>
                              </a:lnTo>
                              <a:lnTo>
                                <a:pt x="432" y="926"/>
                              </a:lnTo>
                              <a:lnTo>
                                <a:pt x="454" y="914"/>
                              </a:lnTo>
                              <a:lnTo>
                                <a:pt x="475" y="909"/>
                              </a:lnTo>
                              <a:lnTo>
                                <a:pt x="498" y="899"/>
                              </a:lnTo>
                              <a:lnTo>
                                <a:pt x="521" y="893"/>
                              </a:lnTo>
                              <a:lnTo>
                                <a:pt x="544" y="888"/>
                              </a:lnTo>
                              <a:lnTo>
                                <a:pt x="567" y="884"/>
                              </a:lnTo>
                              <a:lnTo>
                                <a:pt x="589" y="878"/>
                              </a:lnTo>
                              <a:lnTo>
                                <a:pt x="614" y="873"/>
                              </a:lnTo>
                              <a:lnTo>
                                <a:pt x="637" y="871"/>
                              </a:lnTo>
                              <a:lnTo>
                                <a:pt x="662" y="869"/>
                              </a:lnTo>
                              <a:lnTo>
                                <a:pt x="686" y="865"/>
                              </a:lnTo>
                              <a:lnTo>
                                <a:pt x="711" y="863"/>
                              </a:lnTo>
                              <a:lnTo>
                                <a:pt x="736" y="861"/>
                              </a:lnTo>
                              <a:lnTo>
                                <a:pt x="760" y="861"/>
                              </a:lnTo>
                              <a:lnTo>
                                <a:pt x="785" y="861"/>
                              </a:lnTo>
                              <a:lnTo>
                                <a:pt x="812" y="861"/>
                              </a:lnTo>
                              <a:lnTo>
                                <a:pt x="835" y="861"/>
                              </a:lnTo>
                              <a:lnTo>
                                <a:pt x="861" y="861"/>
                              </a:lnTo>
                              <a:lnTo>
                                <a:pt x="886" y="861"/>
                              </a:lnTo>
                              <a:lnTo>
                                <a:pt x="913" y="861"/>
                              </a:lnTo>
                              <a:lnTo>
                                <a:pt x="939" y="863"/>
                              </a:lnTo>
                              <a:lnTo>
                                <a:pt x="964" y="865"/>
                              </a:lnTo>
                              <a:lnTo>
                                <a:pt x="989" y="865"/>
                              </a:lnTo>
                              <a:lnTo>
                                <a:pt x="1015" y="865"/>
                              </a:lnTo>
                              <a:lnTo>
                                <a:pt x="1038" y="865"/>
                              </a:lnTo>
                              <a:lnTo>
                                <a:pt x="1065" y="867"/>
                              </a:lnTo>
                              <a:lnTo>
                                <a:pt x="1089" y="867"/>
                              </a:lnTo>
                              <a:lnTo>
                                <a:pt x="1114" y="869"/>
                              </a:lnTo>
                              <a:lnTo>
                                <a:pt x="1139" y="869"/>
                              </a:lnTo>
                              <a:lnTo>
                                <a:pt x="1165" y="869"/>
                              </a:lnTo>
                              <a:lnTo>
                                <a:pt x="1188" y="869"/>
                              </a:lnTo>
                              <a:lnTo>
                                <a:pt x="1213" y="869"/>
                              </a:lnTo>
                              <a:lnTo>
                                <a:pt x="1238" y="867"/>
                              </a:lnTo>
                              <a:lnTo>
                                <a:pt x="1262" y="867"/>
                              </a:lnTo>
                              <a:lnTo>
                                <a:pt x="1285" y="865"/>
                              </a:lnTo>
                              <a:lnTo>
                                <a:pt x="1310" y="861"/>
                              </a:lnTo>
                              <a:lnTo>
                                <a:pt x="1333" y="859"/>
                              </a:lnTo>
                              <a:lnTo>
                                <a:pt x="1357" y="859"/>
                              </a:lnTo>
                              <a:lnTo>
                                <a:pt x="1378" y="854"/>
                              </a:lnTo>
                              <a:lnTo>
                                <a:pt x="1401" y="850"/>
                              </a:lnTo>
                              <a:lnTo>
                                <a:pt x="1424" y="844"/>
                              </a:lnTo>
                              <a:lnTo>
                                <a:pt x="1447" y="840"/>
                              </a:lnTo>
                              <a:lnTo>
                                <a:pt x="1468" y="833"/>
                              </a:lnTo>
                              <a:lnTo>
                                <a:pt x="1490" y="827"/>
                              </a:lnTo>
                              <a:lnTo>
                                <a:pt x="1511" y="819"/>
                              </a:lnTo>
                              <a:lnTo>
                                <a:pt x="1532" y="814"/>
                              </a:lnTo>
                              <a:lnTo>
                                <a:pt x="1551" y="802"/>
                              </a:lnTo>
                              <a:lnTo>
                                <a:pt x="1572" y="793"/>
                              </a:lnTo>
                              <a:lnTo>
                                <a:pt x="1591" y="781"/>
                              </a:lnTo>
                              <a:lnTo>
                                <a:pt x="1610" y="770"/>
                              </a:lnTo>
                              <a:lnTo>
                                <a:pt x="1629" y="757"/>
                              </a:lnTo>
                              <a:lnTo>
                                <a:pt x="1646" y="743"/>
                              </a:lnTo>
                              <a:lnTo>
                                <a:pt x="1663" y="730"/>
                              </a:lnTo>
                              <a:lnTo>
                                <a:pt x="1682" y="715"/>
                              </a:lnTo>
                              <a:lnTo>
                                <a:pt x="1698" y="698"/>
                              </a:lnTo>
                              <a:lnTo>
                                <a:pt x="1713" y="681"/>
                              </a:lnTo>
                              <a:lnTo>
                                <a:pt x="1726" y="663"/>
                              </a:lnTo>
                              <a:lnTo>
                                <a:pt x="1739" y="646"/>
                              </a:lnTo>
                              <a:lnTo>
                                <a:pt x="1751" y="629"/>
                              </a:lnTo>
                              <a:lnTo>
                                <a:pt x="1762" y="614"/>
                              </a:lnTo>
                              <a:lnTo>
                                <a:pt x="1772" y="597"/>
                              </a:lnTo>
                              <a:lnTo>
                                <a:pt x="1783" y="582"/>
                              </a:lnTo>
                              <a:lnTo>
                                <a:pt x="1791" y="565"/>
                              </a:lnTo>
                              <a:lnTo>
                                <a:pt x="1798" y="547"/>
                              </a:lnTo>
                              <a:lnTo>
                                <a:pt x="1804" y="532"/>
                              </a:lnTo>
                              <a:lnTo>
                                <a:pt x="1812" y="515"/>
                              </a:lnTo>
                              <a:lnTo>
                                <a:pt x="1816" y="500"/>
                              </a:lnTo>
                              <a:lnTo>
                                <a:pt x="1821" y="485"/>
                              </a:lnTo>
                              <a:lnTo>
                                <a:pt x="1825" y="470"/>
                              </a:lnTo>
                              <a:lnTo>
                                <a:pt x="1831" y="454"/>
                              </a:lnTo>
                              <a:lnTo>
                                <a:pt x="1831" y="437"/>
                              </a:lnTo>
                              <a:lnTo>
                                <a:pt x="1833" y="424"/>
                              </a:lnTo>
                              <a:lnTo>
                                <a:pt x="1835" y="407"/>
                              </a:lnTo>
                              <a:lnTo>
                                <a:pt x="1836" y="393"/>
                              </a:lnTo>
                              <a:lnTo>
                                <a:pt x="1836" y="378"/>
                              </a:lnTo>
                              <a:lnTo>
                                <a:pt x="1836" y="363"/>
                              </a:lnTo>
                              <a:lnTo>
                                <a:pt x="1835" y="350"/>
                              </a:lnTo>
                              <a:lnTo>
                                <a:pt x="1835" y="336"/>
                              </a:lnTo>
                              <a:lnTo>
                                <a:pt x="1833" y="321"/>
                              </a:lnTo>
                              <a:lnTo>
                                <a:pt x="1831" y="308"/>
                              </a:lnTo>
                              <a:lnTo>
                                <a:pt x="1827" y="293"/>
                              </a:lnTo>
                              <a:lnTo>
                                <a:pt x="1825" y="281"/>
                              </a:lnTo>
                              <a:lnTo>
                                <a:pt x="1821" y="268"/>
                              </a:lnTo>
                              <a:lnTo>
                                <a:pt x="1817" y="257"/>
                              </a:lnTo>
                              <a:lnTo>
                                <a:pt x="1814" y="243"/>
                              </a:lnTo>
                              <a:lnTo>
                                <a:pt x="1810" y="232"/>
                              </a:lnTo>
                              <a:lnTo>
                                <a:pt x="1804" y="219"/>
                              </a:lnTo>
                              <a:lnTo>
                                <a:pt x="1800" y="207"/>
                              </a:lnTo>
                              <a:lnTo>
                                <a:pt x="1795" y="194"/>
                              </a:lnTo>
                              <a:lnTo>
                                <a:pt x="1789" y="184"/>
                              </a:lnTo>
                              <a:lnTo>
                                <a:pt x="1783" y="173"/>
                              </a:lnTo>
                              <a:lnTo>
                                <a:pt x="1778" y="162"/>
                              </a:lnTo>
                              <a:lnTo>
                                <a:pt x="1772" y="152"/>
                              </a:lnTo>
                              <a:lnTo>
                                <a:pt x="1768" y="143"/>
                              </a:lnTo>
                              <a:lnTo>
                                <a:pt x="1760" y="133"/>
                              </a:lnTo>
                              <a:lnTo>
                                <a:pt x="1755" y="124"/>
                              </a:lnTo>
                              <a:lnTo>
                                <a:pt x="1749" y="114"/>
                              </a:lnTo>
                              <a:lnTo>
                                <a:pt x="1745" y="106"/>
                              </a:lnTo>
                              <a:lnTo>
                                <a:pt x="1738" y="97"/>
                              </a:lnTo>
                              <a:lnTo>
                                <a:pt x="1734" y="89"/>
                              </a:lnTo>
                              <a:lnTo>
                                <a:pt x="1728" y="84"/>
                              </a:lnTo>
                              <a:lnTo>
                                <a:pt x="1724" y="76"/>
                              </a:lnTo>
                              <a:lnTo>
                                <a:pt x="1717" y="68"/>
                              </a:lnTo>
                              <a:lnTo>
                                <a:pt x="1713" y="61"/>
                              </a:lnTo>
                              <a:lnTo>
                                <a:pt x="1707" y="55"/>
                              </a:lnTo>
                              <a:lnTo>
                                <a:pt x="1703" y="49"/>
                              </a:lnTo>
                              <a:lnTo>
                                <a:pt x="1694" y="40"/>
                              </a:lnTo>
                              <a:lnTo>
                                <a:pt x="1686" y="32"/>
                              </a:lnTo>
                              <a:lnTo>
                                <a:pt x="1681" y="25"/>
                              </a:lnTo>
                              <a:lnTo>
                                <a:pt x="1677" y="21"/>
                              </a:lnTo>
                              <a:lnTo>
                                <a:pt x="1673" y="17"/>
                              </a:lnTo>
                              <a:lnTo>
                                <a:pt x="1665" y="11"/>
                              </a:lnTo>
                              <a:lnTo>
                                <a:pt x="1658" y="8"/>
                              </a:lnTo>
                              <a:lnTo>
                                <a:pt x="1646" y="4"/>
                              </a:lnTo>
                              <a:lnTo>
                                <a:pt x="1635" y="2"/>
                              </a:lnTo>
                              <a:lnTo>
                                <a:pt x="1629" y="2"/>
                              </a:lnTo>
                              <a:lnTo>
                                <a:pt x="1624" y="0"/>
                              </a:lnTo>
                              <a:lnTo>
                                <a:pt x="1616" y="0"/>
                              </a:lnTo>
                              <a:lnTo>
                                <a:pt x="1610" y="2"/>
                              </a:lnTo>
                              <a:lnTo>
                                <a:pt x="1603" y="2"/>
                              </a:lnTo>
                              <a:lnTo>
                                <a:pt x="1597" y="2"/>
                              </a:lnTo>
                              <a:lnTo>
                                <a:pt x="1591" y="4"/>
                              </a:lnTo>
                              <a:lnTo>
                                <a:pt x="1585" y="8"/>
                              </a:lnTo>
                              <a:lnTo>
                                <a:pt x="1574" y="11"/>
                              </a:lnTo>
                              <a:lnTo>
                                <a:pt x="1565" y="19"/>
                              </a:lnTo>
                              <a:lnTo>
                                <a:pt x="1561" y="23"/>
                              </a:lnTo>
                              <a:lnTo>
                                <a:pt x="1559" y="29"/>
                              </a:lnTo>
                              <a:lnTo>
                                <a:pt x="1555" y="34"/>
                              </a:lnTo>
                              <a:lnTo>
                                <a:pt x="1555" y="42"/>
                              </a:lnTo>
                              <a:lnTo>
                                <a:pt x="1553" y="48"/>
                              </a:lnTo>
                              <a:lnTo>
                                <a:pt x="1553" y="55"/>
                              </a:lnTo>
                              <a:lnTo>
                                <a:pt x="1553" y="63"/>
                              </a:lnTo>
                              <a:lnTo>
                                <a:pt x="1557" y="72"/>
                              </a:lnTo>
                              <a:lnTo>
                                <a:pt x="1559" y="82"/>
                              </a:lnTo>
                              <a:lnTo>
                                <a:pt x="1563" y="93"/>
                              </a:lnTo>
                              <a:lnTo>
                                <a:pt x="1565" y="97"/>
                              </a:lnTo>
                              <a:lnTo>
                                <a:pt x="1568" y="103"/>
                              </a:lnTo>
                              <a:lnTo>
                                <a:pt x="1570" y="110"/>
                              </a:lnTo>
                              <a:lnTo>
                                <a:pt x="1576" y="118"/>
                              </a:lnTo>
                              <a:lnTo>
                                <a:pt x="1576" y="11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86111"/>
                        </a:solidFill>
                        <a:ln>
                          <a:noFill/>
                        </a:ln>
                      </p:spPr>
                      <p:txBody>
                        <a:bodyPr anchorCtr="0" anchor="t" bIns="45700" lIns="91425" rIns="91425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buNone/>
                          </a:pPr>
                          <a:r>
                            <a:t/>
                          </a:r>
                          <a:endParaRPr b="0" baseline="0" i="0" sz="1800" u="none" cap="none" strike="noStrike">
                            <a:solidFill>
                              <a:schemeClr val="dk1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endParaRPr>
                        </a:p>
                      </p:txBody>
                    </p:sp>
                    <p:sp>
                      <p:nvSpPr>
                        <p:cNvPr id="71" name="Shape 71"/>
                        <p:cNvSpPr/>
                        <p:nvPr/>
                      </p:nvSpPr>
                      <p:spPr>
                        <a:xfrm rot="3059999">
                          <a:off x="895814" y="1825660"/>
                          <a:ext cx="1095141" cy="1591377"/>
                        </a:xfrm>
                        <a:custGeom>
                          <a:pathLst>
                            <a:path extrusionOk="0" h="2045" w="1407">
                              <a:moveTo>
                                <a:pt x="106" y="1840"/>
                              </a:moveTo>
                              <a:lnTo>
                                <a:pt x="108" y="1844"/>
                              </a:lnTo>
                              <a:lnTo>
                                <a:pt x="118" y="1850"/>
                              </a:lnTo>
                              <a:lnTo>
                                <a:pt x="123" y="1853"/>
                              </a:lnTo>
                              <a:lnTo>
                                <a:pt x="133" y="1861"/>
                              </a:lnTo>
                              <a:lnTo>
                                <a:pt x="142" y="1867"/>
                              </a:lnTo>
                              <a:lnTo>
                                <a:pt x="154" y="1874"/>
                              </a:lnTo>
                              <a:lnTo>
                                <a:pt x="158" y="1878"/>
                              </a:lnTo>
                              <a:lnTo>
                                <a:pt x="163" y="1882"/>
                              </a:lnTo>
                              <a:lnTo>
                                <a:pt x="171" y="1884"/>
                              </a:lnTo>
                              <a:lnTo>
                                <a:pt x="179" y="1888"/>
                              </a:lnTo>
                              <a:lnTo>
                                <a:pt x="184" y="1891"/>
                              </a:lnTo>
                              <a:lnTo>
                                <a:pt x="192" y="1895"/>
                              </a:lnTo>
                              <a:lnTo>
                                <a:pt x="199" y="1899"/>
                              </a:lnTo>
                              <a:lnTo>
                                <a:pt x="207" y="1901"/>
                              </a:lnTo>
                              <a:lnTo>
                                <a:pt x="215" y="1905"/>
                              </a:lnTo>
                              <a:lnTo>
                                <a:pt x="222" y="1907"/>
                              </a:lnTo>
                              <a:lnTo>
                                <a:pt x="230" y="1910"/>
                              </a:lnTo>
                              <a:lnTo>
                                <a:pt x="239" y="1914"/>
                              </a:lnTo>
                              <a:lnTo>
                                <a:pt x="247" y="1916"/>
                              </a:lnTo>
                              <a:lnTo>
                                <a:pt x="256" y="1918"/>
                              </a:lnTo>
                              <a:lnTo>
                                <a:pt x="266" y="1922"/>
                              </a:lnTo>
                              <a:lnTo>
                                <a:pt x="275" y="1924"/>
                              </a:lnTo>
                              <a:lnTo>
                                <a:pt x="285" y="1926"/>
                              </a:lnTo>
                              <a:lnTo>
                                <a:pt x="293" y="1928"/>
                              </a:lnTo>
                              <a:lnTo>
                                <a:pt x="302" y="1928"/>
                              </a:lnTo>
                              <a:lnTo>
                                <a:pt x="314" y="1928"/>
                              </a:lnTo>
                              <a:lnTo>
                                <a:pt x="321" y="1928"/>
                              </a:lnTo>
                              <a:lnTo>
                                <a:pt x="333" y="1928"/>
                              </a:lnTo>
                              <a:lnTo>
                                <a:pt x="342" y="1928"/>
                              </a:lnTo>
                              <a:lnTo>
                                <a:pt x="353" y="1928"/>
                              </a:lnTo>
                              <a:lnTo>
                                <a:pt x="363" y="1926"/>
                              </a:lnTo>
                              <a:lnTo>
                                <a:pt x="374" y="1924"/>
                              </a:lnTo>
                              <a:lnTo>
                                <a:pt x="384" y="1922"/>
                              </a:lnTo>
                              <a:lnTo>
                                <a:pt x="393" y="1922"/>
                              </a:lnTo>
                              <a:lnTo>
                                <a:pt x="405" y="1918"/>
                              </a:lnTo>
                              <a:lnTo>
                                <a:pt x="416" y="1914"/>
                              </a:lnTo>
                              <a:lnTo>
                                <a:pt x="426" y="1910"/>
                              </a:lnTo>
                              <a:lnTo>
                                <a:pt x="437" y="1907"/>
                              </a:lnTo>
                              <a:lnTo>
                                <a:pt x="448" y="1901"/>
                              </a:lnTo>
                              <a:lnTo>
                                <a:pt x="458" y="1895"/>
                              </a:lnTo>
                              <a:lnTo>
                                <a:pt x="469" y="1890"/>
                              </a:lnTo>
                              <a:lnTo>
                                <a:pt x="481" y="1882"/>
                              </a:lnTo>
                              <a:lnTo>
                                <a:pt x="490" y="1874"/>
                              </a:lnTo>
                              <a:lnTo>
                                <a:pt x="500" y="1867"/>
                              </a:lnTo>
                              <a:lnTo>
                                <a:pt x="511" y="1857"/>
                              </a:lnTo>
                              <a:lnTo>
                                <a:pt x="523" y="1848"/>
                              </a:lnTo>
                              <a:lnTo>
                                <a:pt x="532" y="1836"/>
                              </a:lnTo>
                              <a:lnTo>
                                <a:pt x="544" y="1827"/>
                              </a:lnTo>
                              <a:lnTo>
                                <a:pt x="553" y="1814"/>
                              </a:lnTo>
                              <a:lnTo>
                                <a:pt x="563" y="1802"/>
                              </a:lnTo>
                              <a:lnTo>
                                <a:pt x="574" y="1789"/>
                              </a:lnTo>
                              <a:lnTo>
                                <a:pt x="583" y="1775"/>
                              </a:lnTo>
                              <a:lnTo>
                                <a:pt x="595" y="1758"/>
                              </a:lnTo>
                              <a:lnTo>
                                <a:pt x="606" y="1743"/>
                              </a:lnTo>
                              <a:lnTo>
                                <a:pt x="614" y="1726"/>
                              </a:lnTo>
                              <a:lnTo>
                                <a:pt x="623" y="1709"/>
                              </a:lnTo>
                              <a:lnTo>
                                <a:pt x="629" y="1690"/>
                              </a:lnTo>
                              <a:lnTo>
                                <a:pt x="637" y="1673"/>
                              </a:lnTo>
                              <a:lnTo>
                                <a:pt x="640" y="1654"/>
                              </a:lnTo>
                              <a:lnTo>
                                <a:pt x="646" y="1637"/>
                              </a:lnTo>
                              <a:lnTo>
                                <a:pt x="650" y="1616"/>
                              </a:lnTo>
                              <a:lnTo>
                                <a:pt x="654" y="1599"/>
                              </a:lnTo>
                              <a:lnTo>
                                <a:pt x="656" y="1578"/>
                              </a:lnTo>
                              <a:lnTo>
                                <a:pt x="658" y="1557"/>
                              </a:lnTo>
                              <a:lnTo>
                                <a:pt x="658" y="1536"/>
                              </a:lnTo>
                              <a:lnTo>
                                <a:pt x="658" y="1517"/>
                              </a:lnTo>
                              <a:lnTo>
                                <a:pt x="658" y="1494"/>
                              </a:lnTo>
                              <a:lnTo>
                                <a:pt x="656" y="1475"/>
                              </a:lnTo>
                              <a:lnTo>
                                <a:pt x="656" y="1452"/>
                              </a:lnTo>
                              <a:lnTo>
                                <a:pt x="654" y="1431"/>
                              </a:lnTo>
                              <a:lnTo>
                                <a:pt x="650" y="1409"/>
                              </a:lnTo>
                              <a:lnTo>
                                <a:pt x="646" y="1386"/>
                              </a:lnTo>
                              <a:lnTo>
                                <a:pt x="644" y="1363"/>
                              </a:lnTo>
                              <a:lnTo>
                                <a:pt x="640" y="1342"/>
                              </a:lnTo>
                              <a:lnTo>
                                <a:pt x="635" y="1317"/>
                              </a:lnTo>
                              <a:lnTo>
                                <a:pt x="631" y="1295"/>
                              </a:lnTo>
                              <a:lnTo>
                                <a:pt x="627" y="1272"/>
                              </a:lnTo>
                              <a:lnTo>
                                <a:pt x="621" y="1249"/>
                              </a:lnTo>
                              <a:lnTo>
                                <a:pt x="616" y="1224"/>
                              </a:lnTo>
                              <a:lnTo>
                                <a:pt x="612" y="1200"/>
                              </a:lnTo>
                              <a:lnTo>
                                <a:pt x="606" y="1177"/>
                              </a:lnTo>
                              <a:lnTo>
                                <a:pt x="601" y="1152"/>
                              </a:lnTo>
                              <a:lnTo>
                                <a:pt x="595" y="1127"/>
                              </a:lnTo>
                              <a:lnTo>
                                <a:pt x="591" y="1103"/>
                              </a:lnTo>
                              <a:lnTo>
                                <a:pt x="585" y="1080"/>
                              </a:lnTo>
                              <a:lnTo>
                                <a:pt x="582" y="1055"/>
                              </a:lnTo>
                              <a:lnTo>
                                <a:pt x="574" y="1030"/>
                              </a:lnTo>
                              <a:lnTo>
                                <a:pt x="570" y="1004"/>
                              </a:lnTo>
                              <a:lnTo>
                                <a:pt x="563" y="979"/>
                              </a:lnTo>
                              <a:lnTo>
                                <a:pt x="561" y="954"/>
                              </a:lnTo>
                              <a:lnTo>
                                <a:pt x="555" y="930"/>
                              </a:lnTo>
                              <a:lnTo>
                                <a:pt x="551" y="903"/>
                              </a:lnTo>
                              <a:lnTo>
                                <a:pt x="547" y="878"/>
                              </a:lnTo>
                              <a:lnTo>
                                <a:pt x="544" y="854"/>
                              </a:lnTo>
                              <a:lnTo>
                                <a:pt x="540" y="829"/>
                              </a:lnTo>
                              <a:lnTo>
                                <a:pt x="538" y="802"/>
                              </a:lnTo>
                              <a:lnTo>
                                <a:pt x="534" y="778"/>
                              </a:lnTo>
                              <a:lnTo>
                                <a:pt x="534" y="753"/>
                              </a:lnTo>
                              <a:lnTo>
                                <a:pt x="532" y="728"/>
                              </a:lnTo>
                              <a:lnTo>
                                <a:pt x="532" y="703"/>
                              </a:lnTo>
                              <a:lnTo>
                                <a:pt x="532" y="679"/>
                              </a:lnTo>
                              <a:lnTo>
                                <a:pt x="534" y="654"/>
                              </a:lnTo>
                              <a:lnTo>
                                <a:pt x="534" y="629"/>
                              </a:lnTo>
                              <a:lnTo>
                                <a:pt x="538" y="603"/>
                              </a:lnTo>
                              <a:lnTo>
                                <a:pt x="540" y="578"/>
                              </a:lnTo>
                              <a:lnTo>
                                <a:pt x="545" y="555"/>
                              </a:lnTo>
                              <a:lnTo>
                                <a:pt x="549" y="528"/>
                              </a:lnTo>
                              <a:lnTo>
                                <a:pt x="555" y="506"/>
                              </a:lnTo>
                              <a:lnTo>
                                <a:pt x="561" y="481"/>
                              </a:lnTo>
                              <a:lnTo>
                                <a:pt x="570" y="456"/>
                              </a:lnTo>
                              <a:lnTo>
                                <a:pt x="576" y="433"/>
                              </a:lnTo>
                              <a:lnTo>
                                <a:pt x="585" y="409"/>
                              </a:lnTo>
                              <a:lnTo>
                                <a:pt x="597" y="384"/>
                              </a:lnTo>
                              <a:lnTo>
                                <a:pt x="610" y="361"/>
                              </a:lnTo>
                              <a:lnTo>
                                <a:pt x="621" y="338"/>
                              </a:lnTo>
                              <a:lnTo>
                                <a:pt x="637" y="316"/>
                              </a:lnTo>
                              <a:lnTo>
                                <a:pt x="652" y="293"/>
                              </a:lnTo>
                              <a:lnTo>
                                <a:pt x="669" y="272"/>
                              </a:lnTo>
                              <a:lnTo>
                                <a:pt x="684" y="247"/>
                              </a:lnTo>
                              <a:lnTo>
                                <a:pt x="701" y="226"/>
                              </a:lnTo>
                              <a:lnTo>
                                <a:pt x="718" y="205"/>
                              </a:lnTo>
                              <a:lnTo>
                                <a:pt x="736" y="188"/>
                              </a:lnTo>
                              <a:lnTo>
                                <a:pt x="751" y="171"/>
                              </a:lnTo>
                              <a:lnTo>
                                <a:pt x="768" y="154"/>
                              </a:lnTo>
                              <a:lnTo>
                                <a:pt x="785" y="139"/>
                              </a:lnTo>
                              <a:lnTo>
                                <a:pt x="802" y="125"/>
                              </a:lnTo>
                              <a:lnTo>
                                <a:pt x="817" y="110"/>
                              </a:lnTo>
                              <a:lnTo>
                                <a:pt x="834" y="97"/>
                              </a:lnTo>
                              <a:lnTo>
                                <a:pt x="850" y="86"/>
                              </a:lnTo>
                              <a:lnTo>
                                <a:pt x="865" y="76"/>
                              </a:lnTo>
                              <a:lnTo>
                                <a:pt x="882" y="65"/>
                              </a:lnTo>
                              <a:lnTo>
                                <a:pt x="897" y="55"/>
                              </a:lnTo>
                              <a:lnTo>
                                <a:pt x="914" y="48"/>
                              </a:lnTo>
                              <a:lnTo>
                                <a:pt x="931" y="40"/>
                              </a:lnTo>
                              <a:lnTo>
                                <a:pt x="947" y="32"/>
                              </a:lnTo>
                              <a:lnTo>
                                <a:pt x="960" y="27"/>
                              </a:lnTo>
                              <a:lnTo>
                                <a:pt x="975" y="19"/>
                              </a:lnTo>
                              <a:lnTo>
                                <a:pt x="992" y="15"/>
                              </a:lnTo>
                              <a:lnTo>
                                <a:pt x="1005" y="11"/>
                              </a:lnTo>
                              <a:lnTo>
                                <a:pt x="1021" y="8"/>
                              </a:lnTo>
                              <a:lnTo>
                                <a:pt x="1034" y="4"/>
                              </a:lnTo>
                              <a:lnTo>
                                <a:pt x="1051" y="4"/>
                              </a:lnTo>
                              <a:lnTo>
                                <a:pt x="1064" y="0"/>
                              </a:lnTo>
                              <a:lnTo>
                                <a:pt x="1078" y="0"/>
                              </a:lnTo>
                              <a:lnTo>
                                <a:pt x="1093" y="0"/>
                              </a:lnTo>
                              <a:lnTo>
                                <a:pt x="1106" y="0"/>
                              </a:lnTo>
                              <a:lnTo>
                                <a:pt x="1118" y="0"/>
                              </a:lnTo>
                              <a:lnTo>
                                <a:pt x="1133" y="0"/>
                              </a:lnTo>
                              <a:lnTo>
                                <a:pt x="1146" y="2"/>
                              </a:lnTo>
                              <a:lnTo>
                                <a:pt x="1159" y="6"/>
                              </a:lnTo>
                              <a:lnTo>
                                <a:pt x="1171" y="6"/>
                              </a:lnTo>
                              <a:lnTo>
                                <a:pt x="1182" y="10"/>
                              </a:lnTo>
                              <a:lnTo>
                                <a:pt x="1194" y="11"/>
                              </a:lnTo>
                              <a:lnTo>
                                <a:pt x="1207" y="15"/>
                              </a:lnTo>
                              <a:lnTo>
                                <a:pt x="1217" y="17"/>
                              </a:lnTo>
                              <a:lnTo>
                                <a:pt x="1228" y="21"/>
                              </a:lnTo>
                              <a:lnTo>
                                <a:pt x="1239" y="23"/>
                              </a:lnTo>
                              <a:lnTo>
                                <a:pt x="1251" y="29"/>
                              </a:lnTo>
                              <a:lnTo>
                                <a:pt x="1258" y="32"/>
                              </a:lnTo>
                              <a:lnTo>
                                <a:pt x="1270" y="34"/>
                              </a:lnTo>
                              <a:lnTo>
                                <a:pt x="1279" y="40"/>
                              </a:lnTo>
                              <a:lnTo>
                                <a:pt x="1289" y="44"/>
                              </a:lnTo>
                              <a:lnTo>
                                <a:pt x="1296" y="48"/>
                              </a:lnTo>
                              <a:lnTo>
                                <a:pt x="1306" y="51"/>
                              </a:lnTo>
                              <a:lnTo>
                                <a:pt x="1313" y="57"/>
                              </a:lnTo>
                              <a:lnTo>
                                <a:pt x="1323" y="63"/>
                              </a:lnTo>
                              <a:lnTo>
                                <a:pt x="1331" y="67"/>
                              </a:lnTo>
                              <a:lnTo>
                                <a:pt x="1336" y="70"/>
                              </a:lnTo>
                              <a:lnTo>
                                <a:pt x="1344" y="74"/>
                              </a:lnTo>
                              <a:lnTo>
                                <a:pt x="1351" y="78"/>
                              </a:lnTo>
                              <a:lnTo>
                                <a:pt x="1361" y="87"/>
                              </a:lnTo>
                              <a:lnTo>
                                <a:pt x="1372" y="95"/>
                              </a:lnTo>
                              <a:lnTo>
                                <a:pt x="1380" y="101"/>
                              </a:lnTo>
                              <a:lnTo>
                                <a:pt x="1386" y="106"/>
                              </a:lnTo>
                              <a:lnTo>
                                <a:pt x="1391" y="110"/>
                              </a:lnTo>
                              <a:lnTo>
                                <a:pt x="1395" y="112"/>
                              </a:lnTo>
                              <a:lnTo>
                                <a:pt x="1397" y="118"/>
                              </a:lnTo>
                              <a:lnTo>
                                <a:pt x="1403" y="127"/>
                              </a:lnTo>
                              <a:lnTo>
                                <a:pt x="1405" y="133"/>
                              </a:lnTo>
                              <a:lnTo>
                                <a:pt x="1407" y="143"/>
                              </a:lnTo>
                              <a:lnTo>
                                <a:pt x="1403" y="146"/>
                              </a:lnTo>
                              <a:lnTo>
                                <a:pt x="1399" y="148"/>
                              </a:lnTo>
                              <a:lnTo>
                                <a:pt x="1391" y="148"/>
                              </a:lnTo>
                              <a:lnTo>
                                <a:pt x="1384" y="144"/>
                              </a:lnTo>
                              <a:lnTo>
                                <a:pt x="1378" y="139"/>
                              </a:lnTo>
                              <a:lnTo>
                                <a:pt x="1372" y="137"/>
                              </a:lnTo>
                              <a:lnTo>
                                <a:pt x="1367" y="129"/>
                              </a:lnTo>
                              <a:lnTo>
                                <a:pt x="1359" y="125"/>
                              </a:lnTo>
                              <a:lnTo>
                                <a:pt x="1348" y="118"/>
                              </a:lnTo>
                              <a:lnTo>
                                <a:pt x="1338" y="112"/>
                              </a:lnTo>
                              <a:lnTo>
                                <a:pt x="1331" y="108"/>
                              </a:lnTo>
                              <a:lnTo>
                                <a:pt x="1325" y="105"/>
                              </a:lnTo>
                              <a:lnTo>
                                <a:pt x="1319" y="101"/>
                              </a:lnTo>
                              <a:lnTo>
                                <a:pt x="1313" y="99"/>
                              </a:lnTo>
                              <a:lnTo>
                                <a:pt x="1306" y="93"/>
                              </a:lnTo>
                              <a:lnTo>
                                <a:pt x="1298" y="89"/>
                              </a:lnTo>
                              <a:lnTo>
                                <a:pt x="1291" y="87"/>
                              </a:lnTo>
                              <a:lnTo>
                                <a:pt x="1283" y="84"/>
                              </a:lnTo>
                              <a:lnTo>
                                <a:pt x="1274" y="80"/>
                              </a:lnTo>
                              <a:lnTo>
                                <a:pt x="1266" y="76"/>
                              </a:lnTo>
                              <a:lnTo>
                                <a:pt x="1256" y="72"/>
                              </a:lnTo>
                              <a:lnTo>
                                <a:pt x="1249" y="70"/>
                              </a:lnTo>
                              <a:lnTo>
                                <a:pt x="1239" y="67"/>
                              </a:lnTo>
                              <a:lnTo>
                                <a:pt x="1230" y="65"/>
                              </a:lnTo>
                              <a:lnTo>
                                <a:pt x="1218" y="61"/>
                              </a:lnTo>
                              <a:lnTo>
                                <a:pt x="1211" y="61"/>
                              </a:lnTo>
                              <a:lnTo>
                                <a:pt x="1199" y="57"/>
                              </a:lnTo>
                              <a:lnTo>
                                <a:pt x="1188" y="55"/>
                              </a:lnTo>
                              <a:lnTo>
                                <a:pt x="1178" y="55"/>
                              </a:lnTo>
                              <a:lnTo>
                                <a:pt x="1167" y="55"/>
                              </a:lnTo>
                              <a:lnTo>
                                <a:pt x="1156" y="53"/>
                              </a:lnTo>
                              <a:lnTo>
                                <a:pt x="1144" y="51"/>
                              </a:lnTo>
                              <a:lnTo>
                                <a:pt x="1133" y="51"/>
                              </a:lnTo>
                              <a:lnTo>
                                <a:pt x="1121" y="53"/>
                              </a:lnTo>
                              <a:lnTo>
                                <a:pt x="1108" y="53"/>
                              </a:lnTo>
                              <a:lnTo>
                                <a:pt x="1095" y="55"/>
                              </a:lnTo>
                              <a:lnTo>
                                <a:pt x="1083" y="57"/>
                              </a:lnTo>
                              <a:lnTo>
                                <a:pt x="1072" y="61"/>
                              </a:lnTo>
                              <a:lnTo>
                                <a:pt x="1059" y="63"/>
                              </a:lnTo>
                              <a:lnTo>
                                <a:pt x="1045" y="67"/>
                              </a:lnTo>
                              <a:lnTo>
                                <a:pt x="1032" y="70"/>
                              </a:lnTo>
                              <a:lnTo>
                                <a:pt x="1019" y="74"/>
                              </a:lnTo>
                              <a:lnTo>
                                <a:pt x="1005" y="78"/>
                              </a:lnTo>
                              <a:lnTo>
                                <a:pt x="992" y="84"/>
                              </a:lnTo>
                              <a:lnTo>
                                <a:pt x="977" y="91"/>
                              </a:lnTo>
                              <a:lnTo>
                                <a:pt x="966" y="99"/>
                              </a:lnTo>
                              <a:lnTo>
                                <a:pt x="950" y="106"/>
                              </a:lnTo>
                              <a:lnTo>
                                <a:pt x="937" y="114"/>
                              </a:lnTo>
                              <a:lnTo>
                                <a:pt x="922" y="124"/>
                              </a:lnTo>
                              <a:lnTo>
                                <a:pt x="909" y="133"/>
                              </a:lnTo>
                              <a:lnTo>
                                <a:pt x="893" y="144"/>
                              </a:lnTo>
                              <a:lnTo>
                                <a:pt x="880" y="156"/>
                              </a:lnTo>
                              <a:lnTo>
                                <a:pt x="865" y="167"/>
                              </a:lnTo>
                              <a:lnTo>
                                <a:pt x="852" y="183"/>
                              </a:lnTo>
                              <a:lnTo>
                                <a:pt x="834" y="196"/>
                              </a:lnTo>
                              <a:lnTo>
                                <a:pt x="819" y="211"/>
                              </a:lnTo>
                              <a:lnTo>
                                <a:pt x="806" y="226"/>
                              </a:lnTo>
                              <a:lnTo>
                                <a:pt x="791" y="243"/>
                              </a:lnTo>
                              <a:lnTo>
                                <a:pt x="774" y="260"/>
                              </a:lnTo>
                              <a:lnTo>
                                <a:pt x="758" y="279"/>
                              </a:lnTo>
                              <a:lnTo>
                                <a:pt x="745" y="298"/>
                              </a:lnTo>
                              <a:lnTo>
                                <a:pt x="730" y="321"/>
                              </a:lnTo>
                              <a:lnTo>
                                <a:pt x="713" y="340"/>
                              </a:lnTo>
                              <a:lnTo>
                                <a:pt x="699" y="361"/>
                              </a:lnTo>
                              <a:lnTo>
                                <a:pt x="686" y="384"/>
                              </a:lnTo>
                              <a:lnTo>
                                <a:pt x="675" y="407"/>
                              </a:lnTo>
                              <a:lnTo>
                                <a:pt x="665" y="428"/>
                              </a:lnTo>
                              <a:lnTo>
                                <a:pt x="656" y="451"/>
                              </a:lnTo>
                              <a:lnTo>
                                <a:pt x="648" y="471"/>
                              </a:lnTo>
                              <a:lnTo>
                                <a:pt x="642" y="496"/>
                              </a:lnTo>
                              <a:lnTo>
                                <a:pt x="635" y="517"/>
                              </a:lnTo>
                              <a:lnTo>
                                <a:pt x="633" y="540"/>
                              </a:lnTo>
                              <a:lnTo>
                                <a:pt x="627" y="563"/>
                              </a:lnTo>
                              <a:lnTo>
                                <a:pt x="625" y="587"/>
                              </a:lnTo>
                              <a:lnTo>
                                <a:pt x="621" y="612"/>
                              </a:lnTo>
                              <a:lnTo>
                                <a:pt x="621" y="635"/>
                              </a:lnTo>
                              <a:lnTo>
                                <a:pt x="621" y="660"/>
                              </a:lnTo>
                              <a:lnTo>
                                <a:pt x="621" y="684"/>
                              </a:lnTo>
                              <a:lnTo>
                                <a:pt x="621" y="707"/>
                              </a:lnTo>
                              <a:lnTo>
                                <a:pt x="623" y="730"/>
                              </a:lnTo>
                              <a:lnTo>
                                <a:pt x="625" y="755"/>
                              </a:lnTo>
                              <a:lnTo>
                                <a:pt x="629" y="779"/>
                              </a:lnTo>
                              <a:lnTo>
                                <a:pt x="633" y="802"/>
                              </a:lnTo>
                              <a:lnTo>
                                <a:pt x="635" y="829"/>
                              </a:lnTo>
                              <a:lnTo>
                                <a:pt x="640" y="852"/>
                              </a:lnTo>
                              <a:lnTo>
                                <a:pt x="646" y="876"/>
                              </a:lnTo>
                              <a:lnTo>
                                <a:pt x="650" y="901"/>
                              </a:lnTo>
                              <a:lnTo>
                                <a:pt x="656" y="926"/>
                              </a:lnTo>
                              <a:lnTo>
                                <a:pt x="661" y="950"/>
                              </a:lnTo>
                              <a:lnTo>
                                <a:pt x="667" y="975"/>
                              </a:lnTo>
                              <a:lnTo>
                                <a:pt x="673" y="998"/>
                              </a:lnTo>
                              <a:lnTo>
                                <a:pt x="680" y="1025"/>
                              </a:lnTo>
                              <a:lnTo>
                                <a:pt x="686" y="1049"/>
                              </a:lnTo>
                              <a:lnTo>
                                <a:pt x="694" y="1074"/>
                              </a:lnTo>
                              <a:lnTo>
                                <a:pt x="699" y="1099"/>
                              </a:lnTo>
                              <a:lnTo>
                                <a:pt x="707" y="1122"/>
                              </a:lnTo>
                              <a:lnTo>
                                <a:pt x="713" y="1146"/>
                              </a:lnTo>
                              <a:lnTo>
                                <a:pt x="718" y="1171"/>
                              </a:lnTo>
                              <a:lnTo>
                                <a:pt x="724" y="1196"/>
                              </a:lnTo>
                              <a:lnTo>
                                <a:pt x="730" y="1220"/>
                              </a:lnTo>
                              <a:lnTo>
                                <a:pt x="736" y="1243"/>
                              </a:lnTo>
                              <a:lnTo>
                                <a:pt x="743" y="1270"/>
                              </a:lnTo>
                              <a:lnTo>
                                <a:pt x="747" y="1293"/>
                              </a:lnTo>
                              <a:lnTo>
                                <a:pt x="753" y="1315"/>
                              </a:lnTo>
                              <a:lnTo>
                                <a:pt x="756" y="1340"/>
                              </a:lnTo>
                              <a:lnTo>
                                <a:pt x="762" y="1365"/>
                              </a:lnTo>
                              <a:lnTo>
                                <a:pt x="766" y="1388"/>
                              </a:lnTo>
                              <a:lnTo>
                                <a:pt x="770" y="1411"/>
                              </a:lnTo>
                              <a:lnTo>
                                <a:pt x="774" y="1435"/>
                              </a:lnTo>
                              <a:lnTo>
                                <a:pt x="777" y="1460"/>
                              </a:lnTo>
                              <a:lnTo>
                                <a:pt x="779" y="1481"/>
                              </a:lnTo>
                              <a:lnTo>
                                <a:pt x="779" y="1506"/>
                              </a:lnTo>
                              <a:lnTo>
                                <a:pt x="779" y="1526"/>
                              </a:lnTo>
                              <a:lnTo>
                                <a:pt x="779" y="1551"/>
                              </a:lnTo>
                              <a:lnTo>
                                <a:pt x="779" y="1572"/>
                              </a:lnTo>
                              <a:lnTo>
                                <a:pt x="777" y="1595"/>
                              </a:lnTo>
                              <a:lnTo>
                                <a:pt x="774" y="1618"/>
                              </a:lnTo>
                              <a:lnTo>
                                <a:pt x="772" y="1641"/>
                              </a:lnTo>
                              <a:lnTo>
                                <a:pt x="766" y="1661"/>
                              </a:lnTo>
                              <a:lnTo>
                                <a:pt x="762" y="1682"/>
                              </a:lnTo>
                              <a:lnTo>
                                <a:pt x="755" y="1705"/>
                              </a:lnTo>
                              <a:lnTo>
                                <a:pt x="749" y="1726"/>
                              </a:lnTo>
                              <a:lnTo>
                                <a:pt x="739" y="1747"/>
                              </a:lnTo>
                              <a:lnTo>
                                <a:pt x="730" y="1768"/>
                              </a:lnTo>
                              <a:lnTo>
                                <a:pt x="720" y="1789"/>
                              </a:lnTo>
                              <a:lnTo>
                                <a:pt x="711" y="1810"/>
                              </a:lnTo>
                              <a:lnTo>
                                <a:pt x="696" y="1829"/>
                              </a:lnTo>
                              <a:lnTo>
                                <a:pt x="684" y="1846"/>
                              </a:lnTo>
                              <a:lnTo>
                                <a:pt x="671" y="1865"/>
                              </a:lnTo>
                              <a:lnTo>
                                <a:pt x="658" y="1882"/>
                              </a:lnTo>
                              <a:lnTo>
                                <a:pt x="644" y="1895"/>
                              </a:lnTo>
                              <a:lnTo>
                                <a:pt x="631" y="1910"/>
                              </a:lnTo>
                              <a:lnTo>
                                <a:pt x="618" y="1924"/>
                              </a:lnTo>
                              <a:lnTo>
                                <a:pt x="604" y="1939"/>
                              </a:lnTo>
                              <a:lnTo>
                                <a:pt x="589" y="1948"/>
                              </a:lnTo>
                              <a:lnTo>
                                <a:pt x="574" y="1960"/>
                              </a:lnTo>
                              <a:lnTo>
                                <a:pt x="561" y="1969"/>
                              </a:lnTo>
                              <a:lnTo>
                                <a:pt x="547" y="1979"/>
                              </a:lnTo>
                              <a:lnTo>
                                <a:pt x="532" y="1988"/>
                              </a:lnTo>
                              <a:lnTo>
                                <a:pt x="519" y="1996"/>
                              </a:lnTo>
                              <a:lnTo>
                                <a:pt x="506" y="2004"/>
                              </a:lnTo>
                              <a:lnTo>
                                <a:pt x="492" y="2011"/>
                              </a:lnTo>
                              <a:lnTo>
                                <a:pt x="477" y="2017"/>
                              </a:lnTo>
                              <a:lnTo>
                                <a:pt x="462" y="2023"/>
                              </a:lnTo>
                              <a:lnTo>
                                <a:pt x="448" y="2026"/>
                              </a:lnTo>
                              <a:lnTo>
                                <a:pt x="433" y="2032"/>
                              </a:lnTo>
                              <a:lnTo>
                                <a:pt x="420" y="2034"/>
                              </a:lnTo>
                              <a:lnTo>
                                <a:pt x="405" y="2038"/>
                              </a:lnTo>
                              <a:lnTo>
                                <a:pt x="391" y="2040"/>
                              </a:lnTo>
                              <a:lnTo>
                                <a:pt x="378" y="2044"/>
                              </a:lnTo>
                              <a:lnTo>
                                <a:pt x="363" y="2044"/>
                              </a:lnTo>
                              <a:lnTo>
                                <a:pt x="350" y="2044"/>
                              </a:lnTo>
                              <a:lnTo>
                                <a:pt x="336" y="2044"/>
                              </a:lnTo>
                              <a:lnTo>
                                <a:pt x="321" y="2045"/>
                              </a:lnTo>
                              <a:lnTo>
                                <a:pt x="308" y="2044"/>
                              </a:lnTo>
                              <a:lnTo>
                                <a:pt x="296" y="2044"/>
                              </a:lnTo>
                              <a:lnTo>
                                <a:pt x="283" y="2044"/>
                              </a:lnTo>
                              <a:lnTo>
                                <a:pt x="270" y="2044"/>
                              </a:lnTo>
                              <a:lnTo>
                                <a:pt x="256" y="2040"/>
                              </a:lnTo>
                              <a:lnTo>
                                <a:pt x="245" y="2038"/>
                              </a:lnTo>
                              <a:lnTo>
                                <a:pt x="232" y="2036"/>
                              </a:lnTo>
                              <a:lnTo>
                                <a:pt x="220" y="2034"/>
                              </a:lnTo>
                              <a:lnTo>
                                <a:pt x="207" y="2030"/>
                              </a:lnTo>
                              <a:lnTo>
                                <a:pt x="196" y="2028"/>
                              </a:lnTo>
                              <a:lnTo>
                                <a:pt x="184" y="2025"/>
                              </a:lnTo>
                              <a:lnTo>
                                <a:pt x="175" y="2023"/>
                              </a:lnTo>
                              <a:lnTo>
                                <a:pt x="163" y="2017"/>
                              </a:lnTo>
                              <a:lnTo>
                                <a:pt x="152" y="2013"/>
                              </a:lnTo>
                              <a:lnTo>
                                <a:pt x="142" y="2011"/>
                              </a:lnTo>
                              <a:lnTo>
                                <a:pt x="133" y="2007"/>
                              </a:lnTo>
                              <a:lnTo>
                                <a:pt x="123" y="2004"/>
                              </a:lnTo>
                              <a:lnTo>
                                <a:pt x="114" y="2000"/>
                              </a:lnTo>
                              <a:lnTo>
                                <a:pt x="106" y="1996"/>
                              </a:lnTo>
                              <a:lnTo>
                                <a:pt x="99" y="1994"/>
                              </a:lnTo>
                              <a:lnTo>
                                <a:pt x="89" y="1988"/>
                              </a:lnTo>
                              <a:lnTo>
                                <a:pt x="83" y="1985"/>
                              </a:lnTo>
                              <a:lnTo>
                                <a:pt x="76" y="1983"/>
                              </a:lnTo>
                              <a:lnTo>
                                <a:pt x="68" y="1979"/>
                              </a:lnTo>
                              <a:lnTo>
                                <a:pt x="57" y="1971"/>
                              </a:lnTo>
                              <a:lnTo>
                                <a:pt x="47" y="1967"/>
                              </a:lnTo>
                              <a:lnTo>
                                <a:pt x="40" y="1962"/>
                              </a:lnTo>
                              <a:lnTo>
                                <a:pt x="34" y="1960"/>
                              </a:lnTo>
                              <a:lnTo>
                                <a:pt x="30" y="1956"/>
                              </a:lnTo>
                              <a:lnTo>
                                <a:pt x="23" y="1950"/>
                              </a:lnTo>
                              <a:lnTo>
                                <a:pt x="17" y="1943"/>
                              </a:lnTo>
                              <a:lnTo>
                                <a:pt x="11" y="1933"/>
                              </a:lnTo>
                              <a:lnTo>
                                <a:pt x="7" y="1924"/>
                              </a:lnTo>
                              <a:lnTo>
                                <a:pt x="2" y="1910"/>
                              </a:lnTo>
                              <a:lnTo>
                                <a:pt x="0" y="1899"/>
                              </a:lnTo>
                              <a:lnTo>
                                <a:pt x="0" y="1888"/>
                              </a:lnTo>
                              <a:lnTo>
                                <a:pt x="2" y="1876"/>
                              </a:lnTo>
                              <a:lnTo>
                                <a:pt x="4" y="1863"/>
                              </a:lnTo>
                              <a:lnTo>
                                <a:pt x="9" y="1853"/>
                              </a:lnTo>
                              <a:lnTo>
                                <a:pt x="17" y="1844"/>
                              </a:lnTo>
                              <a:lnTo>
                                <a:pt x="28" y="1838"/>
                              </a:lnTo>
                              <a:lnTo>
                                <a:pt x="34" y="1834"/>
                              </a:lnTo>
                              <a:lnTo>
                                <a:pt x="42" y="1833"/>
                              </a:lnTo>
                              <a:lnTo>
                                <a:pt x="49" y="1833"/>
                              </a:lnTo>
                              <a:lnTo>
                                <a:pt x="61" y="1833"/>
                              </a:lnTo>
                              <a:lnTo>
                                <a:pt x="68" y="1833"/>
                              </a:lnTo>
                              <a:lnTo>
                                <a:pt x="80" y="1834"/>
                              </a:lnTo>
                              <a:lnTo>
                                <a:pt x="85" y="1834"/>
                              </a:lnTo>
                              <a:lnTo>
                                <a:pt x="93" y="1836"/>
                              </a:lnTo>
                              <a:lnTo>
                                <a:pt x="101" y="1838"/>
                              </a:lnTo>
                              <a:lnTo>
                                <a:pt x="106" y="1840"/>
                              </a:lnTo>
                              <a:lnTo>
                                <a:pt x="106" y="184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86111"/>
                        </a:solidFill>
                        <a:ln>
                          <a:noFill/>
                        </a:ln>
                      </p:spPr>
                      <p:txBody>
                        <a:bodyPr anchorCtr="0" anchor="t" bIns="45700" lIns="91425" rIns="91425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buNone/>
                          </a:pPr>
                          <a:r>
                            <a:t/>
                          </a:r>
                          <a:endParaRPr b="0" baseline="0" i="0" sz="1800" u="none" cap="none" strike="noStrike">
                            <a:solidFill>
                              <a:schemeClr val="dk1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endParaRPr>
                        </a:p>
                      </p:txBody>
                    </p:sp>
                  </p:grpSp>
                  <p:sp>
                    <p:nvSpPr>
                      <p:cNvPr id="72" name="Shape 72"/>
                      <p:cNvSpPr/>
                      <p:nvPr/>
                    </p:nvSpPr>
                    <p:spPr>
                      <a:xfrm rot="3059999">
                        <a:off x="2169002" y="2500286"/>
                        <a:ext cx="164892" cy="166449"/>
                      </a:xfrm>
                      <a:custGeom>
                        <a:pathLst>
                          <a:path extrusionOk="0" h="215" w="213">
                            <a:moveTo>
                              <a:pt x="15" y="55"/>
                            </a:moveTo>
                            <a:lnTo>
                              <a:pt x="9" y="65"/>
                            </a:lnTo>
                            <a:lnTo>
                              <a:pt x="5" y="76"/>
                            </a:lnTo>
                            <a:lnTo>
                              <a:pt x="2" y="85"/>
                            </a:lnTo>
                            <a:lnTo>
                              <a:pt x="2" y="95"/>
                            </a:lnTo>
                            <a:lnTo>
                              <a:pt x="0" y="106"/>
                            </a:lnTo>
                            <a:lnTo>
                              <a:pt x="2" y="116"/>
                            </a:lnTo>
                            <a:lnTo>
                              <a:pt x="2" y="127"/>
                            </a:lnTo>
                            <a:lnTo>
                              <a:pt x="5" y="137"/>
                            </a:lnTo>
                            <a:lnTo>
                              <a:pt x="7" y="146"/>
                            </a:lnTo>
                            <a:lnTo>
                              <a:pt x="11" y="156"/>
                            </a:lnTo>
                            <a:lnTo>
                              <a:pt x="17" y="163"/>
                            </a:lnTo>
                            <a:lnTo>
                              <a:pt x="23" y="173"/>
                            </a:lnTo>
                            <a:lnTo>
                              <a:pt x="30" y="179"/>
                            </a:lnTo>
                            <a:lnTo>
                              <a:pt x="38" y="188"/>
                            </a:lnTo>
                            <a:lnTo>
                              <a:pt x="45" y="194"/>
                            </a:lnTo>
                            <a:lnTo>
                              <a:pt x="57" y="201"/>
                            </a:lnTo>
                            <a:lnTo>
                              <a:pt x="66" y="205"/>
                            </a:lnTo>
                            <a:lnTo>
                              <a:pt x="76" y="209"/>
                            </a:lnTo>
                            <a:lnTo>
                              <a:pt x="87" y="211"/>
                            </a:lnTo>
                            <a:lnTo>
                              <a:pt x="97" y="215"/>
                            </a:lnTo>
                            <a:lnTo>
                              <a:pt x="106" y="215"/>
                            </a:lnTo>
                            <a:lnTo>
                              <a:pt x="118" y="215"/>
                            </a:lnTo>
                            <a:lnTo>
                              <a:pt x="127" y="211"/>
                            </a:lnTo>
                            <a:lnTo>
                              <a:pt x="138" y="211"/>
                            </a:lnTo>
                            <a:lnTo>
                              <a:pt x="146" y="205"/>
                            </a:lnTo>
                            <a:lnTo>
                              <a:pt x="156" y="201"/>
                            </a:lnTo>
                            <a:lnTo>
                              <a:pt x="165" y="196"/>
                            </a:lnTo>
                            <a:lnTo>
                              <a:pt x="173" y="192"/>
                            </a:lnTo>
                            <a:lnTo>
                              <a:pt x="180" y="184"/>
                            </a:lnTo>
                            <a:lnTo>
                              <a:pt x="188" y="179"/>
                            </a:lnTo>
                            <a:lnTo>
                              <a:pt x="196" y="169"/>
                            </a:lnTo>
                            <a:lnTo>
                              <a:pt x="201" y="162"/>
                            </a:lnTo>
                            <a:lnTo>
                              <a:pt x="205" y="150"/>
                            </a:lnTo>
                            <a:lnTo>
                              <a:pt x="209" y="141"/>
                            </a:lnTo>
                            <a:lnTo>
                              <a:pt x="211" y="129"/>
                            </a:lnTo>
                            <a:lnTo>
                              <a:pt x="213" y="120"/>
                            </a:lnTo>
                            <a:lnTo>
                              <a:pt x="213" y="110"/>
                            </a:lnTo>
                            <a:lnTo>
                              <a:pt x="213" y="99"/>
                            </a:lnTo>
                            <a:lnTo>
                              <a:pt x="211" y="89"/>
                            </a:lnTo>
                            <a:lnTo>
                              <a:pt x="211" y="80"/>
                            </a:lnTo>
                            <a:lnTo>
                              <a:pt x="205" y="70"/>
                            </a:lnTo>
                            <a:lnTo>
                              <a:pt x="201" y="59"/>
                            </a:lnTo>
                            <a:lnTo>
                              <a:pt x="196" y="49"/>
                            </a:lnTo>
                            <a:lnTo>
                              <a:pt x="192" y="42"/>
                            </a:lnTo>
                            <a:lnTo>
                              <a:pt x="184" y="34"/>
                            </a:lnTo>
                            <a:lnTo>
                              <a:pt x="177" y="27"/>
                            </a:lnTo>
                            <a:lnTo>
                              <a:pt x="167" y="21"/>
                            </a:lnTo>
                            <a:lnTo>
                              <a:pt x="159" y="15"/>
                            </a:lnTo>
                            <a:lnTo>
                              <a:pt x="150" y="9"/>
                            </a:lnTo>
                            <a:lnTo>
                              <a:pt x="138" y="6"/>
                            </a:lnTo>
                            <a:lnTo>
                              <a:pt x="129" y="2"/>
                            </a:lnTo>
                            <a:lnTo>
                              <a:pt x="118" y="2"/>
                            </a:lnTo>
                            <a:lnTo>
                              <a:pt x="108" y="0"/>
                            </a:lnTo>
                            <a:lnTo>
                              <a:pt x="99" y="2"/>
                            </a:lnTo>
                            <a:lnTo>
                              <a:pt x="87" y="2"/>
                            </a:lnTo>
                            <a:lnTo>
                              <a:pt x="78" y="6"/>
                            </a:lnTo>
                            <a:lnTo>
                              <a:pt x="68" y="8"/>
                            </a:lnTo>
                            <a:lnTo>
                              <a:pt x="59" y="11"/>
                            </a:lnTo>
                            <a:lnTo>
                              <a:pt x="49" y="15"/>
                            </a:lnTo>
                            <a:lnTo>
                              <a:pt x="42" y="23"/>
                            </a:lnTo>
                            <a:lnTo>
                              <a:pt x="34" y="28"/>
                            </a:lnTo>
                            <a:lnTo>
                              <a:pt x="26" y="38"/>
                            </a:lnTo>
                            <a:lnTo>
                              <a:pt x="21" y="46"/>
                            </a:lnTo>
                            <a:lnTo>
                              <a:pt x="15" y="55"/>
                            </a:lnTo>
                            <a:lnTo>
                              <a:pt x="15" y="55"/>
                            </a:lnTo>
                            <a:close/>
                          </a:path>
                        </a:pathLst>
                      </a:custGeom>
                      <a:solidFill>
                        <a:srgbClr val="886111"/>
                      </a:solidFill>
                      <a:ln>
                        <a:noFill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73" name="Shape 73"/>
                      <p:cNvSpPr/>
                      <p:nvPr/>
                    </p:nvSpPr>
                    <p:spPr>
                      <a:xfrm rot="3060000">
                        <a:off x="1118810" y="2247420"/>
                        <a:ext cx="396677" cy="329787"/>
                      </a:xfrm>
                      <a:custGeom>
                        <a:pathLst>
                          <a:path extrusionOk="0" h="424" w="509">
                            <a:moveTo>
                              <a:pt x="509" y="279"/>
                            </a:moveTo>
                            <a:lnTo>
                              <a:pt x="507" y="279"/>
                            </a:lnTo>
                            <a:lnTo>
                              <a:pt x="503" y="285"/>
                            </a:lnTo>
                            <a:lnTo>
                              <a:pt x="498" y="295"/>
                            </a:lnTo>
                            <a:lnTo>
                              <a:pt x="490" y="306"/>
                            </a:lnTo>
                            <a:lnTo>
                              <a:pt x="484" y="312"/>
                            </a:lnTo>
                            <a:lnTo>
                              <a:pt x="481" y="317"/>
                            </a:lnTo>
                            <a:lnTo>
                              <a:pt x="473" y="325"/>
                            </a:lnTo>
                            <a:lnTo>
                              <a:pt x="467" y="331"/>
                            </a:lnTo>
                            <a:lnTo>
                              <a:pt x="460" y="338"/>
                            </a:lnTo>
                            <a:lnTo>
                              <a:pt x="452" y="346"/>
                            </a:lnTo>
                            <a:lnTo>
                              <a:pt x="445" y="354"/>
                            </a:lnTo>
                            <a:lnTo>
                              <a:pt x="437" y="363"/>
                            </a:lnTo>
                            <a:lnTo>
                              <a:pt x="426" y="369"/>
                            </a:lnTo>
                            <a:lnTo>
                              <a:pt x="416" y="376"/>
                            </a:lnTo>
                            <a:lnTo>
                              <a:pt x="405" y="384"/>
                            </a:lnTo>
                            <a:lnTo>
                              <a:pt x="395" y="390"/>
                            </a:lnTo>
                            <a:lnTo>
                              <a:pt x="388" y="392"/>
                            </a:lnTo>
                            <a:lnTo>
                              <a:pt x="382" y="395"/>
                            </a:lnTo>
                            <a:lnTo>
                              <a:pt x="374" y="397"/>
                            </a:lnTo>
                            <a:lnTo>
                              <a:pt x="369" y="401"/>
                            </a:lnTo>
                            <a:lnTo>
                              <a:pt x="363" y="403"/>
                            </a:lnTo>
                            <a:lnTo>
                              <a:pt x="355" y="407"/>
                            </a:lnTo>
                            <a:lnTo>
                              <a:pt x="350" y="409"/>
                            </a:lnTo>
                            <a:lnTo>
                              <a:pt x="344" y="413"/>
                            </a:lnTo>
                            <a:lnTo>
                              <a:pt x="334" y="414"/>
                            </a:lnTo>
                            <a:lnTo>
                              <a:pt x="327" y="416"/>
                            </a:lnTo>
                            <a:lnTo>
                              <a:pt x="319" y="418"/>
                            </a:lnTo>
                            <a:lnTo>
                              <a:pt x="311" y="420"/>
                            </a:lnTo>
                            <a:lnTo>
                              <a:pt x="304" y="420"/>
                            </a:lnTo>
                            <a:lnTo>
                              <a:pt x="296" y="422"/>
                            </a:lnTo>
                            <a:lnTo>
                              <a:pt x="289" y="422"/>
                            </a:lnTo>
                            <a:lnTo>
                              <a:pt x="279" y="424"/>
                            </a:lnTo>
                            <a:lnTo>
                              <a:pt x="272" y="424"/>
                            </a:lnTo>
                            <a:lnTo>
                              <a:pt x="262" y="424"/>
                            </a:lnTo>
                            <a:lnTo>
                              <a:pt x="254" y="424"/>
                            </a:lnTo>
                            <a:lnTo>
                              <a:pt x="245" y="424"/>
                            </a:lnTo>
                            <a:lnTo>
                              <a:pt x="235" y="424"/>
                            </a:lnTo>
                            <a:lnTo>
                              <a:pt x="226" y="424"/>
                            </a:lnTo>
                            <a:lnTo>
                              <a:pt x="216" y="422"/>
                            </a:lnTo>
                            <a:lnTo>
                              <a:pt x="209" y="422"/>
                            </a:lnTo>
                            <a:lnTo>
                              <a:pt x="197" y="420"/>
                            </a:lnTo>
                            <a:lnTo>
                              <a:pt x="188" y="418"/>
                            </a:lnTo>
                            <a:lnTo>
                              <a:pt x="177" y="414"/>
                            </a:lnTo>
                            <a:lnTo>
                              <a:pt x="169" y="413"/>
                            </a:lnTo>
                            <a:lnTo>
                              <a:pt x="159" y="409"/>
                            </a:lnTo>
                            <a:lnTo>
                              <a:pt x="150" y="405"/>
                            </a:lnTo>
                            <a:lnTo>
                              <a:pt x="142" y="401"/>
                            </a:lnTo>
                            <a:lnTo>
                              <a:pt x="135" y="399"/>
                            </a:lnTo>
                            <a:lnTo>
                              <a:pt x="125" y="395"/>
                            </a:lnTo>
                            <a:lnTo>
                              <a:pt x="118" y="390"/>
                            </a:lnTo>
                            <a:lnTo>
                              <a:pt x="110" y="386"/>
                            </a:lnTo>
                            <a:lnTo>
                              <a:pt x="104" y="382"/>
                            </a:lnTo>
                            <a:lnTo>
                              <a:pt x="97" y="376"/>
                            </a:lnTo>
                            <a:lnTo>
                              <a:pt x="89" y="373"/>
                            </a:lnTo>
                            <a:lnTo>
                              <a:pt x="83" y="367"/>
                            </a:lnTo>
                            <a:lnTo>
                              <a:pt x="78" y="363"/>
                            </a:lnTo>
                            <a:lnTo>
                              <a:pt x="72" y="355"/>
                            </a:lnTo>
                            <a:lnTo>
                              <a:pt x="64" y="350"/>
                            </a:lnTo>
                            <a:lnTo>
                              <a:pt x="59" y="344"/>
                            </a:lnTo>
                            <a:lnTo>
                              <a:pt x="55" y="338"/>
                            </a:lnTo>
                            <a:lnTo>
                              <a:pt x="49" y="331"/>
                            </a:lnTo>
                            <a:lnTo>
                              <a:pt x="43" y="325"/>
                            </a:lnTo>
                            <a:lnTo>
                              <a:pt x="40" y="319"/>
                            </a:lnTo>
                            <a:lnTo>
                              <a:pt x="36" y="314"/>
                            </a:lnTo>
                            <a:lnTo>
                              <a:pt x="32" y="306"/>
                            </a:lnTo>
                            <a:lnTo>
                              <a:pt x="28" y="300"/>
                            </a:lnTo>
                            <a:lnTo>
                              <a:pt x="24" y="293"/>
                            </a:lnTo>
                            <a:lnTo>
                              <a:pt x="23" y="285"/>
                            </a:lnTo>
                            <a:lnTo>
                              <a:pt x="19" y="279"/>
                            </a:lnTo>
                            <a:lnTo>
                              <a:pt x="15" y="272"/>
                            </a:lnTo>
                            <a:lnTo>
                              <a:pt x="13" y="264"/>
                            </a:lnTo>
                            <a:lnTo>
                              <a:pt x="13" y="259"/>
                            </a:lnTo>
                            <a:lnTo>
                              <a:pt x="9" y="251"/>
                            </a:lnTo>
                            <a:lnTo>
                              <a:pt x="7" y="241"/>
                            </a:lnTo>
                            <a:lnTo>
                              <a:pt x="4" y="236"/>
                            </a:lnTo>
                            <a:lnTo>
                              <a:pt x="4" y="228"/>
                            </a:lnTo>
                            <a:lnTo>
                              <a:pt x="2" y="221"/>
                            </a:lnTo>
                            <a:lnTo>
                              <a:pt x="2" y="213"/>
                            </a:lnTo>
                            <a:lnTo>
                              <a:pt x="2" y="205"/>
                            </a:lnTo>
                            <a:lnTo>
                              <a:pt x="2" y="200"/>
                            </a:lnTo>
                            <a:lnTo>
                              <a:pt x="0" y="190"/>
                            </a:lnTo>
                            <a:lnTo>
                              <a:pt x="0" y="182"/>
                            </a:lnTo>
                            <a:lnTo>
                              <a:pt x="0" y="175"/>
                            </a:lnTo>
                            <a:lnTo>
                              <a:pt x="2" y="167"/>
                            </a:lnTo>
                            <a:lnTo>
                              <a:pt x="2" y="162"/>
                            </a:lnTo>
                            <a:lnTo>
                              <a:pt x="4" y="154"/>
                            </a:lnTo>
                            <a:lnTo>
                              <a:pt x="5" y="146"/>
                            </a:lnTo>
                            <a:lnTo>
                              <a:pt x="9" y="141"/>
                            </a:lnTo>
                            <a:lnTo>
                              <a:pt x="9" y="133"/>
                            </a:lnTo>
                            <a:lnTo>
                              <a:pt x="13" y="125"/>
                            </a:lnTo>
                            <a:lnTo>
                              <a:pt x="15" y="118"/>
                            </a:lnTo>
                            <a:lnTo>
                              <a:pt x="19" y="112"/>
                            </a:lnTo>
                            <a:lnTo>
                              <a:pt x="21" y="105"/>
                            </a:lnTo>
                            <a:lnTo>
                              <a:pt x="24" y="97"/>
                            </a:lnTo>
                            <a:lnTo>
                              <a:pt x="28" y="91"/>
                            </a:lnTo>
                            <a:lnTo>
                              <a:pt x="32" y="86"/>
                            </a:lnTo>
                            <a:lnTo>
                              <a:pt x="40" y="72"/>
                            </a:lnTo>
                            <a:lnTo>
                              <a:pt x="49" y="61"/>
                            </a:lnTo>
                            <a:lnTo>
                              <a:pt x="55" y="55"/>
                            </a:lnTo>
                            <a:lnTo>
                              <a:pt x="61" y="49"/>
                            </a:lnTo>
                            <a:lnTo>
                              <a:pt x="66" y="44"/>
                            </a:lnTo>
                            <a:lnTo>
                              <a:pt x="74" y="40"/>
                            </a:lnTo>
                            <a:lnTo>
                              <a:pt x="85" y="30"/>
                            </a:lnTo>
                            <a:lnTo>
                              <a:pt x="99" y="23"/>
                            </a:lnTo>
                            <a:lnTo>
                              <a:pt x="110" y="15"/>
                            </a:lnTo>
                            <a:lnTo>
                              <a:pt x="121" y="10"/>
                            </a:lnTo>
                            <a:lnTo>
                              <a:pt x="133" y="6"/>
                            </a:lnTo>
                            <a:lnTo>
                              <a:pt x="144" y="2"/>
                            </a:lnTo>
                            <a:lnTo>
                              <a:pt x="156" y="0"/>
                            </a:lnTo>
                            <a:lnTo>
                              <a:pt x="169" y="0"/>
                            </a:lnTo>
                            <a:lnTo>
                              <a:pt x="178" y="0"/>
                            </a:lnTo>
                            <a:lnTo>
                              <a:pt x="190" y="0"/>
                            </a:lnTo>
                            <a:lnTo>
                              <a:pt x="201" y="2"/>
                            </a:lnTo>
                            <a:lnTo>
                              <a:pt x="213" y="6"/>
                            </a:lnTo>
                            <a:lnTo>
                              <a:pt x="222" y="10"/>
                            </a:lnTo>
                            <a:lnTo>
                              <a:pt x="232" y="15"/>
                            </a:lnTo>
                            <a:lnTo>
                              <a:pt x="241" y="19"/>
                            </a:lnTo>
                            <a:lnTo>
                              <a:pt x="251" y="27"/>
                            </a:lnTo>
                            <a:lnTo>
                              <a:pt x="260" y="32"/>
                            </a:lnTo>
                            <a:lnTo>
                              <a:pt x="268" y="38"/>
                            </a:lnTo>
                            <a:lnTo>
                              <a:pt x="273" y="46"/>
                            </a:lnTo>
                            <a:lnTo>
                              <a:pt x="281" y="53"/>
                            </a:lnTo>
                            <a:lnTo>
                              <a:pt x="287" y="61"/>
                            </a:lnTo>
                            <a:lnTo>
                              <a:pt x="292" y="68"/>
                            </a:lnTo>
                            <a:lnTo>
                              <a:pt x="296" y="78"/>
                            </a:lnTo>
                            <a:lnTo>
                              <a:pt x="302" y="86"/>
                            </a:lnTo>
                            <a:lnTo>
                              <a:pt x="306" y="95"/>
                            </a:lnTo>
                            <a:lnTo>
                              <a:pt x="310" y="105"/>
                            </a:lnTo>
                            <a:lnTo>
                              <a:pt x="311" y="112"/>
                            </a:lnTo>
                            <a:lnTo>
                              <a:pt x="313" y="122"/>
                            </a:lnTo>
                            <a:lnTo>
                              <a:pt x="313" y="129"/>
                            </a:lnTo>
                            <a:lnTo>
                              <a:pt x="313" y="139"/>
                            </a:lnTo>
                            <a:lnTo>
                              <a:pt x="311" y="148"/>
                            </a:lnTo>
                            <a:lnTo>
                              <a:pt x="311" y="158"/>
                            </a:lnTo>
                            <a:lnTo>
                              <a:pt x="306" y="163"/>
                            </a:lnTo>
                            <a:lnTo>
                              <a:pt x="302" y="171"/>
                            </a:lnTo>
                            <a:lnTo>
                              <a:pt x="300" y="177"/>
                            </a:lnTo>
                            <a:lnTo>
                              <a:pt x="296" y="184"/>
                            </a:lnTo>
                            <a:lnTo>
                              <a:pt x="287" y="194"/>
                            </a:lnTo>
                            <a:lnTo>
                              <a:pt x="279" y="205"/>
                            </a:lnTo>
                            <a:lnTo>
                              <a:pt x="270" y="211"/>
                            </a:lnTo>
                            <a:lnTo>
                              <a:pt x="260" y="217"/>
                            </a:lnTo>
                            <a:lnTo>
                              <a:pt x="251" y="221"/>
                            </a:lnTo>
                            <a:lnTo>
                              <a:pt x="243" y="224"/>
                            </a:lnTo>
                            <a:lnTo>
                              <a:pt x="232" y="226"/>
                            </a:lnTo>
                            <a:lnTo>
                              <a:pt x="224" y="228"/>
                            </a:lnTo>
                            <a:lnTo>
                              <a:pt x="216" y="228"/>
                            </a:lnTo>
                            <a:lnTo>
                              <a:pt x="211" y="230"/>
                            </a:lnTo>
                            <a:lnTo>
                              <a:pt x="199" y="230"/>
                            </a:lnTo>
                            <a:lnTo>
                              <a:pt x="197" y="230"/>
                            </a:lnTo>
                            <a:lnTo>
                              <a:pt x="199" y="228"/>
                            </a:lnTo>
                            <a:lnTo>
                              <a:pt x="207" y="224"/>
                            </a:lnTo>
                            <a:lnTo>
                              <a:pt x="211" y="221"/>
                            </a:lnTo>
                            <a:lnTo>
                              <a:pt x="216" y="217"/>
                            </a:lnTo>
                            <a:lnTo>
                              <a:pt x="222" y="213"/>
                            </a:lnTo>
                            <a:lnTo>
                              <a:pt x="230" y="209"/>
                            </a:lnTo>
                            <a:lnTo>
                              <a:pt x="235" y="203"/>
                            </a:lnTo>
                            <a:lnTo>
                              <a:pt x="241" y="198"/>
                            </a:lnTo>
                            <a:lnTo>
                              <a:pt x="247" y="190"/>
                            </a:lnTo>
                            <a:lnTo>
                              <a:pt x="253" y="184"/>
                            </a:lnTo>
                            <a:lnTo>
                              <a:pt x="256" y="175"/>
                            </a:lnTo>
                            <a:lnTo>
                              <a:pt x="260" y="167"/>
                            </a:lnTo>
                            <a:lnTo>
                              <a:pt x="262" y="158"/>
                            </a:lnTo>
                            <a:lnTo>
                              <a:pt x="266" y="150"/>
                            </a:lnTo>
                            <a:lnTo>
                              <a:pt x="264" y="139"/>
                            </a:lnTo>
                            <a:lnTo>
                              <a:pt x="262" y="127"/>
                            </a:lnTo>
                            <a:lnTo>
                              <a:pt x="258" y="118"/>
                            </a:lnTo>
                            <a:lnTo>
                              <a:pt x="256" y="108"/>
                            </a:lnTo>
                            <a:lnTo>
                              <a:pt x="251" y="97"/>
                            </a:lnTo>
                            <a:lnTo>
                              <a:pt x="245" y="89"/>
                            </a:lnTo>
                            <a:lnTo>
                              <a:pt x="237" y="84"/>
                            </a:lnTo>
                            <a:lnTo>
                              <a:pt x="232" y="78"/>
                            </a:lnTo>
                            <a:lnTo>
                              <a:pt x="220" y="70"/>
                            </a:lnTo>
                            <a:lnTo>
                              <a:pt x="211" y="67"/>
                            </a:lnTo>
                            <a:lnTo>
                              <a:pt x="199" y="65"/>
                            </a:lnTo>
                            <a:lnTo>
                              <a:pt x="188" y="65"/>
                            </a:lnTo>
                            <a:lnTo>
                              <a:pt x="180" y="65"/>
                            </a:lnTo>
                            <a:lnTo>
                              <a:pt x="173" y="67"/>
                            </a:lnTo>
                            <a:lnTo>
                              <a:pt x="167" y="67"/>
                            </a:lnTo>
                            <a:lnTo>
                              <a:pt x="159" y="68"/>
                            </a:lnTo>
                            <a:lnTo>
                              <a:pt x="152" y="72"/>
                            </a:lnTo>
                            <a:lnTo>
                              <a:pt x="144" y="74"/>
                            </a:lnTo>
                            <a:lnTo>
                              <a:pt x="137" y="80"/>
                            </a:lnTo>
                            <a:lnTo>
                              <a:pt x="129" y="86"/>
                            </a:lnTo>
                            <a:lnTo>
                              <a:pt x="119" y="89"/>
                            </a:lnTo>
                            <a:lnTo>
                              <a:pt x="112" y="95"/>
                            </a:lnTo>
                            <a:lnTo>
                              <a:pt x="106" y="101"/>
                            </a:lnTo>
                            <a:lnTo>
                              <a:pt x="100" y="106"/>
                            </a:lnTo>
                            <a:lnTo>
                              <a:pt x="97" y="112"/>
                            </a:lnTo>
                            <a:lnTo>
                              <a:pt x="93" y="120"/>
                            </a:lnTo>
                            <a:lnTo>
                              <a:pt x="89" y="127"/>
                            </a:lnTo>
                            <a:lnTo>
                              <a:pt x="87" y="135"/>
                            </a:lnTo>
                            <a:lnTo>
                              <a:pt x="83" y="143"/>
                            </a:lnTo>
                            <a:lnTo>
                              <a:pt x="83" y="150"/>
                            </a:lnTo>
                            <a:lnTo>
                              <a:pt x="83" y="158"/>
                            </a:lnTo>
                            <a:lnTo>
                              <a:pt x="83" y="167"/>
                            </a:lnTo>
                            <a:lnTo>
                              <a:pt x="83" y="175"/>
                            </a:lnTo>
                            <a:lnTo>
                              <a:pt x="85" y="184"/>
                            </a:lnTo>
                            <a:lnTo>
                              <a:pt x="87" y="192"/>
                            </a:lnTo>
                            <a:lnTo>
                              <a:pt x="89" y="201"/>
                            </a:lnTo>
                            <a:lnTo>
                              <a:pt x="93" y="207"/>
                            </a:lnTo>
                            <a:lnTo>
                              <a:pt x="97" y="217"/>
                            </a:lnTo>
                            <a:lnTo>
                              <a:pt x="99" y="224"/>
                            </a:lnTo>
                            <a:lnTo>
                              <a:pt x="104" y="234"/>
                            </a:lnTo>
                            <a:lnTo>
                              <a:pt x="108" y="240"/>
                            </a:lnTo>
                            <a:lnTo>
                              <a:pt x="112" y="247"/>
                            </a:lnTo>
                            <a:lnTo>
                              <a:pt x="118" y="255"/>
                            </a:lnTo>
                            <a:lnTo>
                              <a:pt x="125" y="262"/>
                            </a:lnTo>
                            <a:lnTo>
                              <a:pt x="129" y="268"/>
                            </a:lnTo>
                            <a:lnTo>
                              <a:pt x="137" y="276"/>
                            </a:lnTo>
                            <a:lnTo>
                              <a:pt x="142" y="281"/>
                            </a:lnTo>
                            <a:lnTo>
                              <a:pt x="150" y="287"/>
                            </a:lnTo>
                            <a:lnTo>
                              <a:pt x="156" y="291"/>
                            </a:lnTo>
                            <a:lnTo>
                              <a:pt x="163" y="297"/>
                            </a:lnTo>
                            <a:lnTo>
                              <a:pt x="171" y="300"/>
                            </a:lnTo>
                            <a:lnTo>
                              <a:pt x="178" y="304"/>
                            </a:lnTo>
                            <a:lnTo>
                              <a:pt x="186" y="306"/>
                            </a:lnTo>
                            <a:lnTo>
                              <a:pt x="194" y="308"/>
                            </a:lnTo>
                            <a:lnTo>
                              <a:pt x="199" y="310"/>
                            </a:lnTo>
                            <a:lnTo>
                              <a:pt x="209" y="312"/>
                            </a:lnTo>
                            <a:lnTo>
                              <a:pt x="215" y="314"/>
                            </a:lnTo>
                            <a:lnTo>
                              <a:pt x="222" y="314"/>
                            </a:lnTo>
                            <a:lnTo>
                              <a:pt x="230" y="316"/>
                            </a:lnTo>
                            <a:lnTo>
                              <a:pt x="237" y="317"/>
                            </a:lnTo>
                            <a:lnTo>
                              <a:pt x="243" y="317"/>
                            </a:lnTo>
                            <a:lnTo>
                              <a:pt x="251" y="317"/>
                            </a:lnTo>
                            <a:lnTo>
                              <a:pt x="256" y="317"/>
                            </a:lnTo>
                            <a:lnTo>
                              <a:pt x="264" y="317"/>
                            </a:lnTo>
                            <a:lnTo>
                              <a:pt x="272" y="316"/>
                            </a:lnTo>
                            <a:lnTo>
                              <a:pt x="277" y="314"/>
                            </a:lnTo>
                            <a:lnTo>
                              <a:pt x="285" y="314"/>
                            </a:lnTo>
                            <a:lnTo>
                              <a:pt x="291" y="314"/>
                            </a:lnTo>
                            <a:lnTo>
                              <a:pt x="302" y="310"/>
                            </a:lnTo>
                            <a:lnTo>
                              <a:pt x="313" y="306"/>
                            </a:lnTo>
                            <a:lnTo>
                              <a:pt x="325" y="302"/>
                            </a:lnTo>
                            <a:lnTo>
                              <a:pt x="334" y="297"/>
                            </a:lnTo>
                            <a:lnTo>
                              <a:pt x="344" y="291"/>
                            </a:lnTo>
                            <a:lnTo>
                              <a:pt x="351" y="285"/>
                            </a:lnTo>
                            <a:lnTo>
                              <a:pt x="359" y="279"/>
                            </a:lnTo>
                            <a:lnTo>
                              <a:pt x="367" y="276"/>
                            </a:lnTo>
                            <a:lnTo>
                              <a:pt x="372" y="268"/>
                            </a:lnTo>
                            <a:lnTo>
                              <a:pt x="380" y="260"/>
                            </a:lnTo>
                            <a:lnTo>
                              <a:pt x="386" y="251"/>
                            </a:lnTo>
                            <a:lnTo>
                              <a:pt x="391" y="243"/>
                            </a:lnTo>
                            <a:lnTo>
                              <a:pt x="397" y="234"/>
                            </a:lnTo>
                            <a:lnTo>
                              <a:pt x="405" y="224"/>
                            </a:lnTo>
                            <a:lnTo>
                              <a:pt x="410" y="213"/>
                            </a:lnTo>
                            <a:lnTo>
                              <a:pt x="416" y="205"/>
                            </a:lnTo>
                            <a:lnTo>
                              <a:pt x="420" y="194"/>
                            </a:lnTo>
                            <a:lnTo>
                              <a:pt x="426" y="186"/>
                            </a:lnTo>
                            <a:lnTo>
                              <a:pt x="429" y="179"/>
                            </a:lnTo>
                            <a:lnTo>
                              <a:pt x="433" y="171"/>
                            </a:lnTo>
                            <a:lnTo>
                              <a:pt x="437" y="162"/>
                            </a:lnTo>
                            <a:lnTo>
                              <a:pt x="441" y="158"/>
                            </a:lnTo>
                            <a:lnTo>
                              <a:pt x="509" y="279"/>
                            </a:lnTo>
                            <a:lnTo>
                              <a:pt x="509" y="279"/>
                            </a:lnTo>
                            <a:close/>
                          </a:path>
                        </a:pathLst>
                      </a:custGeom>
                      <a:solidFill>
                        <a:srgbClr val="886111"/>
                      </a:solidFill>
                      <a:ln>
                        <a:noFill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</p:grpSp>
                <p:grpSp>
                  <p:nvGrpSpPr>
                    <p:cNvPr id="74" name="Shape 74"/>
                    <p:cNvGrpSpPr/>
                    <p:nvPr/>
                  </p:nvGrpSpPr>
                  <p:grpSpPr>
                    <a:xfrm>
                      <a:off x="326113" y="2544612"/>
                      <a:ext cx="418348" cy="248066"/>
                      <a:chOff x="326113" y="2544612"/>
                      <a:chExt cx="418348" cy="248066"/>
                    </a:xfrm>
                  </p:grpSpPr>
                  <p:sp>
                    <p:nvSpPr>
                      <p:cNvPr id="75" name="Shape 75"/>
                      <p:cNvSpPr/>
                      <p:nvPr/>
                    </p:nvSpPr>
                    <p:spPr>
                      <a:xfrm rot="3059999">
                        <a:off x="360229" y="2577836"/>
                        <a:ext cx="164892" cy="166448"/>
                      </a:xfrm>
                      <a:custGeom>
                        <a:pathLst>
                          <a:path extrusionOk="0" h="213" w="213">
                            <a:moveTo>
                              <a:pt x="40" y="29"/>
                            </a:moveTo>
                            <a:lnTo>
                              <a:pt x="47" y="19"/>
                            </a:lnTo>
                            <a:lnTo>
                              <a:pt x="57" y="14"/>
                            </a:lnTo>
                            <a:lnTo>
                              <a:pt x="66" y="10"/>
                            </a:lnTo>
                            <a:lnTo>
                              <a:pt x="76" y="6"/>
                            </a:lnTo>
                            <a:lnTo>
                              <a:pt x="85" y="2"/>
                            </a:lnTo>
                            <a:lnTo>
                              <a:pt x="97" y="2"/>
                            </a:lnTo>
                            <a:lnTo>
                              <a:pt x="106" y="0"/>
                            </a:lnTo>
                            <a:lnTo>
                              <a:pt x="118" y="2"/>
                            </a:lnTo>
                            <a:lnTo>
                              <a:pt x="127" y="2"/>
                            </a:lnTo>
                            <a:lnTo>
                              <a:pt x="135" y="6"/>
                            </a:lnTo>
                            <a:lnTo>
                              <a:pt x="144" y="8"/>
                            </a:lnTo>
                            <a:lnTo>
                              <a:pt x="156" y="14"/>
                            </a:lnTo>
                            <a:lnTo>
                              <a:pt x="163" y="18"/>
                            </a:lnTo>
                            <a:lnTo>
                              <a:pt x="173" y="25"/>
                            </a:lnTo>
                            <a:lnTo>
                              <a:pt x="180" y="31"/>
                            </a:lnTo>
                            <a:lnTo>
                              <a:pt x="188" y="40"/>
                            </a:lnTo>
                            <a:lnTo>
                              <a:pt x="194" y="48"/>
                            </a:lnTo>
                            <a:lnTo>
                              <a:pt x="199" y="58"/>
                            </a:lnTo>
                            <a:lnTo>
                              <a:pt x="203" y="67"/>
                            </a:lnTo>
                            <a:lnTo>
                              <a:pt x="207" y="77"/>
                            </a:lnTo>
                            <a:lnTo>
                              <a:pt x="209" y="88"/>
                            </a:lnTo>
                            <a:lnTo>
                              <a:pt x="211" y="97"/>
                            </a:lnTo>
                            <a:lnTo>
                              <a:pt x="211" y="109"/>
                            </a:lnTo>
                            <a:lnTo>
                              <a:pt x="213" y="118"/>
                            </a:lnTo>
                            <a:lnTo>
                              <a:pt x="211" y="128"/>
                            </a:lnTo>
                            <a:lnTo>
                              <a:pt x="207" y="137"/>
                            </a:lnTo>
                            <a:lnTo>
                              <a:pt x="205" y="147"/>
                            </a:lnTo>
                            <a:lnTo>
                              <a:pt x="201" y="158"/>
                            </a:lnTo>
                            <a:lnTo>
                              <a:pt x="196" y="166"/>
                            </a:lnTo>
                            <a:lnTo>
                              <a:pt x="190" y="175"/>
                            </a:lnTo>
                            <a:lnTo>
                              <a:pt x="182" y="183"/>
                            </a:lnTo>
                            <a:lnTo>
                              <a:pt x="175" y="192"/>
                            </a:lnTo>
                            <a:lnTo>
                              <a:pt x="165" y="196"/>
                            </a:lnTo>
                            <a:lnTo>
                              <a:pt x="156" y="202"/>
                            </a:lnTo>
                            <a:lnTo>
                              <a:pt x="146" y="206"/>
                            </a:lnTo>
                            <a:lnTo>
                              <a:pt x="137" y="210"/>
                            </a:lnTo>
                            <a:lnTo>
                              <a:pt x="127" y="211"/>
                            </a:lnTo>
                            <a:lnTo>
                              <a:pt x="116" y="213"/>
                            </a:lnTo>
                            <a:lnTo>
                              <a:pt x="106" y="213"/>
                            </a:lnTo>
                            <a:lnTo>
                              <a:pt x="97" y="213"/>
                            </a:lnTo>
                            <a:lnTo>
                              <a:pt x="85" y="211"/>
                            </a:lnTo>
                            <a:lnTo>
                              <a:pt x="76" y="210"/>
                            </a:lnTo>
                            <a:lnTo>
                              <a:pt x="66" y="206"/>
                            </a:lnTo>
                            <a:lnTo>
                              <a:pt x="57" y="202"/>
                            </a:lnTo>
                            <a:lnTo>
                              <a:pt x="47" y="196"/>
                            </a:lnTo>
                            <a:lnTo>
                              <a:pt x="40" y="191"/>
                            </a:lnTo>
                            <a:lnTo>
                              <a:pt x="32" y="183"/>
                            </a:lnTo>
                            <a:lnTo>
                              <a:pt x="26" y="175"/>
                            </a:lnTo>
                            <a:lnTo>
                              <a:pt x="17" y="168"/>
                            </a:lnTo>
                            <a:lnTo>
                              <a:pt x="11" y="158"/>
                            </a:lnTo>
                            <a:lnTo>
                              <a:pt x="7" y="149"/>
                            </a:lnTo>
                            <a:lnTo>
                              <a:pt x="4" y="139"/>
                            </a:lnTo>
                            <a:lnTo>
                              <a:pt x="0" y="130"/>
                            </a:lnTo>
                            <a:lnTo>
                              <a:pt x="0" y="118"/>
                            </a:lnTo>
                            <a:lnTo>
                              <a:pt x="0" y="109"/>
                            </a:lnTo>
                            <a:lnTo>
                              <a:pt x="0" y="99"/>
                            </a:lnTo>
                            <a:lnTo>
                              <a:pt x="0" y="90"/>
                            </a:lnTo>
                            <a:lnTo>
                              <a:pt x="4" y="78"/>
                            </a:lnTo>
                            <a:lnTo>
                              <a:pt x="6" y="69"/>
                            </a:lnTo>
                            <a:lnTo>
                              <a:pt x="11" y="59"/>
                            </a:lnTo>
                            <a:lnTo>
                              <a:pt x="17" y="50"/>
                            </a:lnTo>
                            <a:lnTo>
                              <a:pt x="23" y="42"/>
                            </a:lnTo>
                            <a:lnTo>
                              <a:pt x="30" y="35"/>
                            </a:lnTo>
                            <a:lnTo>
                              <a:pt x="40" y="29"/>
                            </a:lnTo>
                            <a:lnTo>
                              <a:pt x="40" y="29"/>
                            </a:lnTo>
                            <a:close/>
                          </a:path>
                        </a:pathLst>
                      </a:custGeom>
                      <a:solidFill>
                        <a:srgbClr val="886111"/>
                      </a:solidFill>
                      <a:ln>
                        <a:noFill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76" name="Shape 76"/>
                      <p:cNvSpPr/>
                      <p:nvPr/>
                    </p:nvSpPr>
                    <p:spPr>
                      <a:xfrm rot="3059999">
                        <a:off x="546057" y="2594274"/>
                        <a:ext cx="164892" cy="164892"/>
                      </a:xfrm>
                      <a:custGeom>
                        <a:pathLst>
                          <a:path extrusionOk="0" h="213" w="213">
                            <a:moveTo>
                              <a:pt x="15" y="56"/>
                            </a:moveTo>
                            <a:lnTo>
                              <a:pt x="8" y="65"/>
                            </a:lnTo>
                            <a:lnTo>
                              <a:pt x="4" y="75"/>
                            </a:lnTo>
                            <a:lnTo>
                              <a:pt x="2" y="86"/>
                            </a:lnTo>
                            <a:lnTo>
                              <a:pt x="2" y="96"/>
                            </a:lnTo>
                            <a:lnTo>
                              <a:pt x="0" y="107"/>
                            </a:lnTo>
                            <a:lnTo>
                              <a:pt x="2" y="116"/>
                            </a:lnTo>
                            <a:lnTo>
                              <a:pt x="2" y="126"/>
                            </a:lnTo>
                            <a:lnTo>
                              <a:pt x="6" y="137"/>
                            </a:lnTo>
                            <a:lnTo>
                              <a:pt x="8" y="147"/>
                            </a:lnTo>
                            <a:lnTo>
                              <a:pt x="14" y="156"/>
                            </a:lnTo>
                            <a:lnTo>
                              <a:pt x="17" y="164"/>
                            </a:lnTo>
                            <a:lnTo>
                              <a:pt x="25" y="172"/>
                            </a:lnTo>
                            <a:lnTo>
                              <a:pt x="31" y="179"/>
                            </a:lnTo>
                            <a:lnTo>
                              <a:pt x="40" y="187"/>
                            </a:lnTo>
                            <a:lnTo>
                              <a:pt x="48" y="194"/>
                            </a:lnTo>
                            <a:lnTo>
                              <a:pt x="57" y="202"/>
                            </a:lnTo>
                            <a:lnTo>
                              <a:pt x="67" y="204"/>
                            </a:lnTo>
                            <a:lnTo>
                              <a:pt x="76" y="210"/>
                            </a:lnTo>
                            <a:lnTo>
                              <a:pt x="86" y="212"/>
                            </a:lnTo>
                            <a:lnTo>
                              <a:pt x="97" y="213"/>
                            </a:lnTo>
                            <a:lnTo>
                              <a:pt x="107" y="213"/>
                            </a:lnTo>
                            <a:lnTo>
                              <a:pt x="116" y="213"/>
                            </a:lnTo>
                            <a:lnTo>
                              <a:pt x="128" y="212"/>
                            </a:lnTo>
                            <a:lnTo>
                              <a:pt x="137" y="210"/>
                            </a:lnTo>
                            <a:lnTo>
                              <a:pt x="147" y="206"/>
                            </a:lnTo>
                            <a:lnTo>
                              <a:pt x="156" y="202"/>
                            </a:lnTo>
                            <a:lnTo>
                              <a:pt x="164" y="196"/>
                            </a:lnTo>
                            <a:lnTo>
                              <a:pt x="173" y="192"/>
                            </a:lnTo>
                            <a:lnTo>
                              <a:pt x="181" y="185"/>
                            </a:lnTo>
                            <a:lnTo>
                              <a:pt x="188" y="179"/>
                            </a:lnTo>
                            <a:lnTo>
                              <a:pt x="194" y="170"/>
                            </a:lnTo>
                            <a:lnTo>
                              <a:pt x="202" y="160"/>
                            </a:lnTo>
                            <a:lnTo>
                              <a:pt x="206" y="151"/>
                            </a:lnTo>
                            <a:lnTo>
                              <a:pt x="209" y="141"/>
                            </a:lnTo>
                            <a:lnTo>
                              <a:pt x="211" y="130"/>
                            </a:lnTo>
                            <a:lnTo>
                              <a:pt x="213" y="120"/>
                            </a:lnTo>
                            <a:lnTo>
                              <a:pt x="213" y="109"/>
                            </a:lnTo>
                            <a:lnTo>
                              <a:pt x="213" y="99"/>
                            </a:lnTo>
                            <a:lnTo>
                              <a:pt x="211" y="90"/>
                            </a:lnTo>
                            <a:lnTo>
                              <a:pt x="211" y="80"/>
                            </a:lnTo>
                            <a:lnTo>
                              <a:pt x="206" y="69"/>
                            </a:lnTo>
                            <a:lnTo>
                              <a:pt x="204" y="59"/>
                            </a:lnTo>
                            <a:lnTo>
                              <a:pt x="198" y="50"/>
                            </a:lnTo>
                            <a:lnTo>
                              <a:pt x="192" y="42"/>
                            </a:lnTo>
                            <a:lnTo>
                              <a:pt x="185" y="35"/>
                            </a:lnTo>
                            <a:lnTo>
                              <a:pt x="177" y="27"/>
                            </a:lnTo>
                            <a:lnTo>
                              <a:pt x="169" y="20"/>
                            </a:lnTo>
                            <a:lnTo>
                              <a:pt x="160" y="16"/>
                            </a:lnTo>
                            <a:lnTo>
                              <a:pt x="150" y="8"/>
                            </a:lnTo>
                            <a:lnTo>
                              <a:pt x="141" y="4"/>
                            </a:lnTo>
                            <a:lnTo>
                              <a:pt x="130" y="2"/>
                            </a:lnTo>
                            <a:lnTo>
                              <a:pt x="120" y="2"/>
                            </a:lnTo>
                            <a:lnTo>
                              <a:pt x="109" y="0"/>
                            </a:lnTo>
                            <a:lnTo>
                              <a:pt x="99" y="2"/>
                            </a:lnTo>
                            <a:lnTo>
                              <a:pt x="88" y="2"/>
                            </a:lnTo>
                            <a:lnTo>
                              <a:pt x="80" y="6"/>
                            </a:lnTo>
                            <a:lnTo>
                              <a:pt x="69" y="8"/>
                            </a:lnTo>
                            <a:lnTo>
                              <a:pt x="59" y="14"/>
                            </a:lnTo>
                            <a:lnTo>
                              <a:pt x="50" y="18"/>
                            </a:lnTo>
                            <a:lnTo>
                              <a:pt x="42" y="23"/>
                            </a:lnTo>
                            <a:lnTo>
                              <a:pt x="33" y="29"/>
                            </a:lnTo>
                            <a:lnTo>
                              <a:pt x="27" y="37"/>
                            </a:lnTo>
                            <a:lnTo>
                              <a:pt x="19" y="46"/>
                            </a:lnTo>
                            <a:lnTo>
                              <a:pt x="15" y="56"/>
                            </a:lnTo>
                            <a:lnTo>
                              <a:pt x="15" y="56"/>
                            </a:lnTo>
                            <a:close/>
                          </a:path>
                        </a:pathLst>
                      </a:custGeom>
                      <a:solidFill>
                        <a:srgbClr val="886111"/>
                      </a:solidFill>
                      <a:ln>
                        <a:noFill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</p:grpSp>
              </p:grpSp>
              <p:grpSp>
                <p:nvGrpSpPr>
                  <p:cNvPr id="77" name="Shape 77"/>
                  <p:cNvGrpSpPr/>
                  <p:nvPr/>
                </p:nvGrpSpPr>
                <p:grpSpPr>
                  <a:xfrm flipH="1" rot="10800000">
                    <a:off x="437703" y="4089459"/>
                    <a:ext cx="3727255" cy="1977161"/>
                    <a:chOff x="-1367771" y="1650415"/>
                    <a:chExt cx="3774120" cy="1977161"/>
                  </a:xfrm>
                </p:grpSpPr>
                <p:grpSp>
                  <p:nvGrpSpPr>
                    <p:cNvPr id="78" name="Shape 78"/>
                    <p:cNvGrpSpPr/>
                    <p:nvPr/>
                  </p:nvGrpSpPr>
                  <p:grpSpPr>
                    <a:xfrm>
                      <a:off x="-1367771" y="1650415"/>
                      <a:ext cx="3774120" cy="1977161"/>
                      <a:chOff x="-1367771" y="1650415"/>
                      <a:chExt cx="3774120" cy="1977161"/>
                    </a:xfrm>
                  </p:grpSpPr>
                  <p:sp>
                    <p:nvSpPr>
                      <p:cNvPr id="79" name="Shape 79"/>
                      <p:cNvSpPr/>
                      <p:nvPr/>
                    </p:nvSpPr>
                    <p:spPr>
                      <a:xfrm rot="3060000">
                        <a:off x="-1277103" y="2535314"/>
                        <a:ext cx="168004" cy="166449"/>
                      </a:xfrm>
                      <a:custGeom>
                        <a:pathLst>
                          <a:path extrusionOk="0" h="215" w="215">
                            <a:moveTo>
                              <a:pt x="38" y="29"/>
                            </a:moveTo>
                            <a:lnTo>
                              <a:pt x="44" y="21"/>
                            </a:lnTo>
                            <a:lnTo>
                              <a:pt x="53" y="15"/>
                            </a:lnTo>
                            <a:lnTo>
                              <a:pt x="61" y="10"/>
                            </a:lnTo>
                            <a:lnTo>
                              <a:pt x="72" y="8"/>
                            </a:lnTo>
                            <a:lnTo>
                              <a:pt x="82" y="4"/>
                            </a:lnTo>
                            <a:lnTo>
                              <a:pt x="91" y="2"/>
                            </a:lnTo>
                            <a:lnTo>
                              <a:pt x="103" y="0"/>
                            </a:lnTo>
                            <a:lnTo>
                              <a:pt x="112" y="2"/>
                            </a:lnTo>
                            <a:lnTo>
                              <a:pt x="122" y="2"/>
                            </a:lnTo>
                            <a:lnTo>
                              <a:pt x="131" y="4"/>
                            </a:lnTo>
                            <a:lnTo>
                              <a:pt x="143" y="6"/>
                            </a:lnTo>
                            <a:lnTo>
                              <a:pt x="152" y="10"/>
                            </a:lnTo>
                            <a:lnTo>
                              <a:pt x="162" y="13"/>
                            </a:lnTo>
                            <a:lnTo>
                              <a:pt x="171" y="21"/>
                            </a:lnTo>
                            <a:lnTo>
                              <a:pt x="179" y="27"/>
                            </a:lnTo>
                            <a:lnTo>
                              <a:pt x="188" y="36"/>
                            </a:lnTo>
                            <a:lnTo>
                              <a:pt x="194" y="42"/>
                            </a:lnTo>
                            <a:lnTo>
                              <a:pt x="200" y="52"/>
                            </a:lnTo>
                            <a:lnTo>
                              <a:pt x="202" y="61"/>
                            </a:lnTo>
                            <a:lnTo>
                              <a:pt x="207" y="71"/>
                            </a:lnTo>
                            <a:lnTo>
                              <a:pt x="209" y="82"/>
                            </a:lnTo>
                            <a:lnTo>
                              <a:pt x="211" y="91"/>
                            </a:lnTo>
                            <a:lnTo>
                              <a:pt x="213" y="103"/>
                            </a:lnTo>
                            <a:lnTo>
                              <a:pt x="215" y="112"/>
                            </a:lnTo>
                            <a:lnTo>
                              <a:pt x="211" y="122"/>
                            </a:lnTo>
                            <a:lnTo>
                              <a:pt x="211" y="131"/>
                            </a:lnTo>
                            <a:lnTo>
                              <a:pt x="207" y="141"/>
                            </a:lnTo>
                            <a:lnTo>
                              <a:pt x="203" y="152"/>
                            </a:lnTo>
                            <a:lnTo>
                              <a:pt x="198" y="160"/>
                            </a:lnTo>
                            <a:lnTo>
                              <a:pt x="194" y="169"/>
                            </a:lnTo>
                            <a:lnTo>
                              <a:pt x="186" y="177"/>
                            </a:lnTo>
                            <a:lnTo>
                              <a:pt x="179" y="186"/>
                            </a:lnTo>
                            <a:lnTo>
                              <a:pt x="171" y="192"/>
                            </a:lnTo>
                            <a:lnTo>
                              <a:pt x="162" y="198"/>
                            </a:lnTo>
                            <a:lnTo>
                              <a:pt x="152" y="204"/>
                            </a:lnTo>
                            <a:lnTo>
                              <a:pt x="143" y="207"/>
                            </a:lnTo>
                            <a:lnTo>
                              <a:pt x="133" y="209"/>
                            </a:lnTo>
                            <a:lnTo>
                              <a:pt x="122" y="213"/>
                            </a:lnTo>
                            <a:lnTo>
                              <a:pt x="112" y="213"/>
                            </a:lnTo>
                            <a:lnTo>
                              <a:pt x="103" y="215"/>
                            </a:lnTo>
                            <a:lnTo>
                              <a:pt x="93" y="213"/>
                            </a:lnTo>
                            <a:lnTo>
                              <a:pt x="82" y="211"/>
                            </a:lnTo>
                            <a:lnTo>
                              <a:pt x="72" y="207"/>
                            </a:lnTo>
                            <a:lnTo>
                              <a:pt x="63" y="204"/>
                            </a:lnTo>
                            <a:lnTo>
                              <a:pt x="53" y="198"/>
                            </a:lnTo>
                            <a:lnTo>
                              <a:pt x="44" y="192"/>
                            </a:lnTo>
                            <a:lnTo>
                              <a:pt x="36" y="186"/>
                            </a:lnTo>
                            <a:lnTo>
                              <a:pt x="30" y="179"/>
                            </a:lnTo>
                            <a:lnTo>
                              <a:pt x="21" y="169"/>
                            </a:lnTo>
                            <a:lnTo>
                              <a:pt x="15" y="160"/>
                            </a:lnTo>
                            <a:lnTo>
                              <a:pt x="10" y="152"/>
                            </a:lnTo>
                            <a:lnTo>
                              <a:pt x="6" y="143"/>
                            </a:lnTo>
                            <a:lnTo>
                              <a:pt x="4" y="131"/>
                            </a:lnTo>
                            <a:lnTo>
                              <a:pt x="2" y="122"/>
                            </a:lnTo>
                            <a:lnTo>
                              <a:pt x="0" y="112"/>
                            </a:lnTo>
                            <a:lnTo>
                              <a:pt x="2" y="103"/>
                            </a:lnTo>
                            <a:lnTo>
                              <a:pt x="2" y="91"/>
                            </a:lnTo>
                            <a:lnTo>
                              <a:pt x="4" y="82"/>
                            </a:lnTo>
                            <a:lnTo>
                              <a:pt x="6" y="71"/>
                            </a:lnTo>
                            <a:lnTo>
                              <a:pt x="11" y="63"/>
                            </a:lnTo>
                            <a:lnTo>
                              <a:pt x="15" y="52"/>
                            </a:lnTo>
                            <a:lnTo>
                              <a:pt x="21" y="44"/>
                            </a:lnTo>
                            <a:lnTo>
                              <a:pt x="29" y="36"/>
                            </a:lnTo>
                            <a:lnTo>
                              <a:pt x="38" y="29"/>
                            </a:lnTo>
                            <a:lnTo>
                              <a:pt x="38" y="29"/>
                            </a:lnTo>
                            <a:close/>
                          </a:path>
                        </a:pathLst>
                      </a:custGeom>
                      <a:solidFill>
                        <a:srgbClr val="886111"/>
                      </a:solidFill>
                      <a:ln>
                        <a:noFill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80" name="Shape 80"/>
                      <p:cNvSpPr/>
                      <p:nvPr/>
                    </p:nvSpPr>
                    <p:spPr>
                      <a:xfrm rot="3060000">
                        <a:off x="-433314" y="2230466"/>
                        <a:ext cx="345343" cy="374900"/>
                      </a:xfrm>
                      <a:custGeom>
                        <a:pathLst>
                          <a:path extrusionOk="0" h="483" w="445">
                            <a:moveTo>
                              <a:pt x="352" y="483"/>
                            </a:moveTo>
                            <a:lnTo>
                              <a:pt x="352" y="479"/>
                            </a:lnTo>
                            <a:lnTo>
                              <a:pt x="358" y="475"/>
                            </a:lnTo>
                            <a:lnTo>
                              <a:pt x="363" y="468"/>
                            </a:lnTo>
                            <a:lnTo>
                              <a:pt x="373" y="458"/>
                            </a:lnTo>
                            <a:lnTo>
                              <a:pt x="378" y="451"/>
                            </a:lnTo>
                            <a:lnTo>
                              <a:pt x="384" y="445"/>
                            </a:lnTo>
                            <a:lnTo>
                              <a:pt x="388" y="437"/>
                            </a:lnTo>
                            <a:lnTo>
                              <a:pt x="396" y="430"/>
                            </a:lnTo>
                            <a:lnTo>
                              <a:pt x="399" y="420"/>
                            </a:lnTo>
                            <a:lnTo>
                              <a:pt x="405" y="411"/>
                            </a:lnTo>
                            <a:lnTo>
                              <a:pt x="411" y="401"/>
                            </a:lnTo>
                            <a:lnTo>
                              <a:pt x="418" y="392"/>
                            </a:lnTo>
                            <a:lnTo>
                              <a:pt x="422" y="378"/>
                            </a:lnTo>
                            <a:lnTo>
                              <a:pt x="428" y="367"/>
                            </a:lnTo>
                            <a:lnTo>
                              <a:pt x="430" y="356"/>
                            </a:lnTo>
                            <a:lnTo>
                              <a:pt x="435" y="344"/>
                            </a:lnTo>
                            <a:lnTo>
                              <a:pt x="435" y="337"/>
                            </a:lnTo>
                            <a:lnTo>
                              <a:pt x="439" y="329"/>
                            </a:lnTo>
                            <a:lnTo>
                              <a:pt x="439" y="323"/>
                            </a:lnTo>
                            <a:lnTo>
                              <a:pt x="441" y="316"/>
                            </a:lnTo>
                            <a:lnTo>
                              <a:pt x="441" y="310"/>
                            </a:lnTo>
                            <a:lnTo>
                              <a:pt x="443" y="302"/>
                            </a:lnTo>
                            <a:lnTo>
                              <a:pt x="445" y="295"/>
                            </a:lnTo>
                            <a:lnTo>
                              <a:pt x="445" y="289"/>
                            </a:lnTo>
                            <a:lnTo>
                              <a:pt x="445" y="282"/>
                            </a:lnTo>
                            <a:lnTo>
                              <a:pt x="445" y="272"/>
                            </a:lnTo>
                            <a:lnTo>
                              <a:pt x="445" y="264"/>
                            </a:lnTo>
                            <a:lnTo>
                              <a:pt x="445" y="257"/>
                            </a:lnTo>
                            <a:lnTo>
                              <a:pt x="445" y="249"/>
                            </a:lnTo>
                            <a:lnTo>
                              <a:pt x="445" y="240"/>
                            </a:lnTo>
                            <a:lnTo>
                              <a:pt x="443" y="232"/>
                            </a:lnTo>
                            <a:lnTo>
                              <a:pt x="441" y="224"/>
                            </a:lnTo>
                            <a:lnTo>
                              <a:pt x="439" y="215"/>
                            </a:lnTo>
                            <a:lnTo>
                              <a:pt x="437" y="207"/>
                            </a:lnTo>
                            <a:lnTo>
                              <a:pt x="435" y="198"/>
                            </a:lnTo>
                            <a:lnTo>
                              <a:pt x="434" y="190"/>
                            </a:lnTo>
                            <a:lnTo>
                              <a:pt x="430" y="181"/>
                            </a:lnTo>
                            <a:lnTo>
                              <a:pt x="428" y="171"/>
                            </a:lnTo>
                            <a:lnTo>
                              <a:pt x="424" y="162"/>
                            </a:lnTo>
                            <a:lnTo>
                              <a:pt x="422" y="154"/>
                            </a:lnTo>
                            <a:lnTo>
                              <a:pt x="418" y="145"/>
                            </a:lnTo>
                            <a:lnTo>
                              <a:pt x="413" y="135"/>
                            </a:lnTo>
                            <a:lnTo>
                              <a:pt x="409" y="126"/>
                            </a:lnTo>
                            <a:lnTo>
                              <a:pt x="405" y="118"/>
                            </a:lnTo>
                            <a:lnTo>
                              <a:pt x="399" y="110"/>
                            </a:lnTo>
                            <a:lnTo>
                              <a:pt x="394" y="101"/>
                            </a:lnTo>
                            <a:lnTo>
                              <a:pt x="388" y="95"/>
                            </a:lnTo>
                            <a:lnTo>
                              <a:pt x="384" y="88"/>
                            </a:lnTo>
                            <a:lnTo>
                              <a:pt x="378" y="82"/>
                            </a:lnTo>
                            <a:lnTo>
                              <a:pt x="373" y="74"/>
                            </a:lnTo>
                            <a:lnTo>
                              <a:pt x="367" y="67"/>
                            </a:lnTo>
                            <a:lnTo>
                              <a:pt x="361" y="63"/>
                            </a:lnTo>
                            <a:lnTo>
                              <a:pt x="354" y="55"/>
                            </a:lnTo>
                            <a:lnTo>
                              <a:pt x="348" y="51"/>
                            </a:lnTo>
                            <a:lnTo>
                              <a:pt x="340" y="46"/>
                            </a:lnTo>
                            <a:lnTo>
                              <a:pt x="337" y="42"/>
                            </a:lnTo>
                            <a:lnTo>
                              <a:pt x="327" y="36"/>
                            </a:lnTo>
                            <a:lnTo>
                              <a:pt x="321" y="32"/>
                            </a:lnTo>
                            <a:lnTo>
                              <a:pt x="314" y="29"/>
                            </a:lnTo>
                            <a:lnTo>
                              <a:pt x="306" y="25"/>
                            </a:lnTo>
                            <a:lnTo>
                              <a:pt x="301" y="21"/>
                            </a:lnTo>
                            <a:lnTo>
                              <a:pt x="293" y="17"/>
                            </a:lnTo>
                            <a:lnTo>
                              <a:pt x="287" y="15"/>
                            </a:lnTo>
                            <a:lnTo>
                              <a:pt x="280" y="12"/>
                            </a:lnTo>
                            <a:lnTo>
                              <a:pt x="272" y="10"/>
                            </a:lnTo>
                            <a:lnTo>
                              <a:pt x="264" y="6"/>
                            </a:lnTo>
                            <a:lnTo>
                              <a:pt x="257" y="4"/>
                            </a:lnTo>
                            <a:lnTo>
                              <a:pt x="249" y="4"/>
                            </a:lnTo>
                            <a:lnTo>
                              <a:pt x="242" y="2"/>
                            </a:lnTo>
                            <a:lnTo>
                              <a:pt x="234" y="0"/>
                            </a:lnTo>
                            <a:lnTo>
                              <a:pt x="226" y="0"/>
                            </a:lnTo>
                            <a:lnTo>
                              <a:pt x="221" y="0"/>
                            </a:lnTo>
                            <a:lnTo>
                              <a:pt x="211" y="0"/>
                            </a:lnTo>
                            <a:lnTo>
                              <a:pt x="204" y="0"/>
                            </a:lnTo>
                            <a:lnTo>
                              <a:pt x="196" y="0"/>
                            </a:lnTo>
                            <a:lnTo>
                              <a:pt x="188" y="0"/>
                            </a:lnTo>
                            <a:lnTo>
                              <a:pt x="181" y="0"/>
                            </a:lnTo>
                            <a:lnTo>
                              <a:pt x="173" y="0"/>
                            </a:lnTo>
                            <a:lnTo>
                              <a:pt x="166" y="2"/>
                            </a:lnTo>
                            <a:lnTo>
                              <a:pt x="160" y="4"/>
                            </a:lnTo>
                            <a:lnTo>
                              <a:pt x="152" y="6"/>
                            </a:lnTo>
                            <a:lnTo>
                              <a:pt x="145" y="8"/>
                            </a:lnTo>
                            <a:lnTo>
                              <a:pt x="137" y="10"/>
                            </a:lnTo>
                            <a:lnTo>
                              <a:pt x="129" y="12"/>
                            </a:lnTo>
                            <a:lnTo>
                              <a:pt x="124" y="15"/>
                            </a:lnTo>
                            <a:lnTo>
                              <a:pt x="116" y="17"/>
                            </a:lnTo>
                            <a:lnTo>
                              <a:pt x="108" y="21"/>
                            </a:lnTo>
                            <a:lnTo>
                              <a:pt x="103" y="25"/>
                            </a:lnTo>
                            <a:lnTo>
                              <a:pt x="97" y="29"/>
                            </a:lnTo>
                            <a:lnTo>
                              <a:pt x="89" y="32"/>
                            </a:lnTo>
                            <a:lnTo>
                              <a:pt x="84" y="36"/>
                            </a:lnTo>
                            <a:lnTo>
                              <a:pt x="78" y="40"/>
                            </a:lnTo>
                            <a:lnTo>
                              <a:pt x="65" y="50"/>
                            </a:lnTo>
                            <a:lnTo>
                              <a:pt x="55" y="61"/>
                            </a:lnTo>
                            <a:lnTo>
                              <a:pt x="50" y="65"/>
                            </a:lnTo>
                            <a:lnTo>
                              <a:pt x="46" y="71"/>
                            </a:lnTo>
                            <a:lnTo>
                              <a:pt x="40" y="78"/>
                            </a:lnTo>
                            <a:lnTo>
                              <a:pt x="36" y="84"/>
                            </a:lnTo>
                            <a:lnTo>
                              <a:pt x="31" y="90"/>
                            </a:lnTo>
                            <a:lnTo>
                              <a:pt x="29" y="97"/>
                            </a:lnTo>
                            <a:lnTo>
                              <a:pt x="25" y="105"/>
                            </a:lnTo>
                            <a:lnTo>
                              <a:pt x="21" y="112"/>
                            </a:lnTo>
                            <a:lnTo>
                              <a:pt x="15" y="118"/>
                            </a:lnTo>
                            <a:lnTo>
                              <a:pt x="13" y="126"/>
                            </a:lnTo>
                            <a:lnTo>
                              <a:pt x="12" y="131"/>
                            </a:lnTo>
                            <a:lnTo>
                              <a:pt x="8" y="139"/>
                            </a:lnTo>
                            <a:lnTo>
                              <a:pt x="4" y="145"/>
                            </a:lnTo>
                            <a:lnTo>
                              <a:pt x="4" y="152"/>
                            </a:lnTo>
                            <a:lnTo>
                              <a:pt x="2" y="160"/>
                            </a:lnTo>
                            <a:lnTo>
                              <a:pt x="2" y="166"/>
                            </a:lnTo>
                            <a:lnTo>
                              <a:pt x="2" y="171"/>
                            </a:lnTo>
                            <a:lnTo>
                              <a:pt x="0" y="179"/>
                            </a:lnTo>
                            <a:lnTo>
                              <a:pt x="0" y="185"/>
                            </a:lnTo>
                            <a:lnTo>
                              <a:pt x="0" y="192"/>
                            </a:lnTo>
                            <a:lnTo>
                              <a:pt x="0" y="204"/>
                            </a:lnTo>
                            <a:lnTo>
                              <a:pt x="4" y="215"/>
                            </a:lnTo>
                            <a:lnTo>
                              <a:pt x="6" y="226"/>
                            </a:lnTo>
                            <a:lnTo>
                              <a:pt x="10" y="236"/>
                            </a:lnTo>
                            <a:lnTo>
                              <a:pt x="13" y="245"/>
                            </a:lnTo>
                            <a:lnTo>
                              <a:pt x="19" y="255"/>
                            </a:lnTo>
                            <a:lnTo>
                              <a:pt x="25" y="262"/>
                            </a:lnTo>
                            <a:lnTo>
                              <a:pt x="32" y="272"/>
                            </a:lnTo>
                            <a:lnTo>
                              <a:pt x="40" y="282"/>
                            </a:lnTo>
                            <a:lnTo>
                              <a:pt x="48" y="289"/>
                            </a:lnTo>
                            <a:lnTo>
                              <a:pt x="53" y="295"/>
                            </a:lnTo>
                            <a:lnTo>
                              <a:pt x="63" y="301"/>
                            </a:lnTo>
                            <a:lnTo>
                              <a:pt x="70" y="306"/>
                            </a:lnTo>
                            <a:lnTo>
                              <a:pt x="82" y="312"/>
                            </a:lnTo>
                            <a:lnTo>
                              <a:pt x="89" y="316"/>
                            </a:lnTo>
                            <a:lnTo>
                              <a:pt x="99" y="318"/>
                            </a:lnTo>
                            <a:lnTo>
                              <a:pt x="108" y="321"/>
                            </a:lnTo>
                            <a:lnTo>
                              <a:pt x="120" y="323"/>
                            </a:lnTo>
                            <a:lnTo>
                              <a:pt x="128" y="325"/>
                            </a:lnTo>
                            <a:lnTo>
                              <a:pt x="137" y="327"/>
                            </a:lnTo>
                            <a:lnTo>
                              <a:pt x="147" y="325"/>
                            </a:lnTo>
                            <a:lnTo>
                              <a:pt x="154" y="325"/>
                            </a:lnTo>
                            <a:lnTo>
                              <a:pt x="164" y="323"/>
                            </a:lnTo>
                            <a:lnTo>
                              <a:pt x="171" y="321"/>
                            </a:lnTo>
                            <a:lnTo>
                              <a:pt x="181" y="318"/>
                            </a:lnTo>
                            <a:lnTo>
                              <a:pt x="188" y="316"/>
                            </a:lnTo>
                            <a:lnTo>
                              <a:pt x="194" y="310"/>
                            </a:lnTo>
                            <a:lnTo>
                              <a:pt x="200" y="304"/>
                            </a:lnTo>
                            <a:lnTo>
                              <a:pt x="205" y="299"/>
                            </a:lnTo>
                            <a:lnTo>
                              <a:pt x="211" y="295"/>
                            </a:lnTo>
                            <a:lnTo>
                              <a:pt x="221" y="283"/>
                            </a:lnTo>
                            <a:lnTo>
                              <a:pt x="228" y="274"/>
                            </a:lnTo>
                            <a:lnTo>
                              <a:pt x="232" y="264"/>
                            </a:lnTo>
                            <a:lnTo>
                              <a:pt x="236" y="255"/>
                            </a:lnTo>
                            <a:lnTo>
                              <a:pt x="238" y="243"/>
                            </a:lnTo>
                            <a:lnTo>
                              <a:pt x="240" y="234"/>
                            </a:lnTo>
                            <a:lnTo>
                              <a:pt x="240" y="224"/>
                            </a:lnTo>
                            <a:lnTo>
                              <a:pt x="240" y="217"/>
                            </a:lnTo>
                            <a:lnTo>
                              <a:pt x="240" y="209"/>
                            </a:lnTo>
                            <a:lnTo>
                              <a:pt x="238" y="204"/>
                            </a:lnTo>
                            <a:lnTo>
                              <a:pt x="236" y="194"/>
                            </a:lnTo>
                            <a:lnTo>
                              <a:pt x="236" y="192"/>
                            </a:lnTo>
                            <a:lnTo>
                              <a:pt x="236" y="194"/>
                            </a:lnTo>
                            <a:lnTo>
                              <a:pt x="232" y="202"/>
                            </a:lnTo>
                            <a:lnTo>
                              <a:pt x="230" y="205"/>
                            </a:lnTo>
                            <a:lnTo>
                              <a:pt x="228" y="211"/>
                            </a:lnTo>
                            <a:lnTo>
                              <a:pt x="224" y="219"/>
                            </a:lnTo>
                            <a:lnTo>
                              <a:pt x="223" y="226"/>
                            </a:lnTo>
                            <a:lnTo>
                              <a:pt x="217" y="232"/>
                            </a:lnTo>
                            <a:lnTo>
                              <a:pt x="211" y="238"/>
                            </a:lnTo>
                            <a:lnTo>
                              <a:pt x="205" y="245"/>
                            </a:lnTo>
                            <a:lnTo>
                              <a:pt x="202" y="251"/>
                            </a:lnTo>
                            <a:lnTo>
                              <a:pt x="194" y="257"/>
                            </a:lnTo>
                            <a:lnTo>
                              <a:pt x="188" y="262"/>
                            </a:lnTo>
                            <a:lnTo>
                              <a:pt x="179" y="268"/>
                            </a:lnTo>
                            <a:lnTo>
                              <a:pt x="171" y="272"/>
                            </a:lnTo>
                            <a:lnTo>
                              <a:pt x="160" y="274"/>
                            </a:lnTo>
                            <a:lnTo>
                              <a:pt x="150" y="274"/>
                            </a:lnTo>
                            <a:lnTo>
                              <a:pt x="141" y="274"/>
                            </a:lnTo>
                            <a:lnTo>
                              <a:pt x="129" y="274"/>
                            </a:lnTo>
                            <a:lnTo>
                              <a:pt x="120" y="270"/>
                            </a:lnTo>
                            <a:lnTo>
                              <a:pt x="108" y="266"/>
                            </a:lnTo>
                            <a:lnTo>
                              <a:pt x="99" y="262"/>
                            </a:lnTo>
                            <a:lnTo>
                              <a:pt x="93" y="257"/>
                            </a:lnTo>
                            <a:lnTo>
                              <a:pt x="86" y="249"/>
                            </a:lnTo>
                            <a:lnTo>
                              <a:pt x="80" y="240"/>
                            </a:lnTo>
                            <a:lnTo>
                              <a:pt x="74" y="228"/>
                            </a:lnTo>
                            <a:lnTo>
                              <a:pt x="70" y="217"/>
                            </a:lnTo>
                            <a:lnTo>
                              <a:pt x="69" y="211"/>
                            </a:lnTo>
                            <a:lnTo>
                              <a:pt x="69" y="204"/>
                            </a:lnTo>
                            <a:lnTo>
                              <a:pt x="69" y="196"/>
                            </a:lnTo>
                            <a:lnTo>
                              <a:pt x="70" y="190"/>
                            </a:lnTo>
                            <a:lnTo>
                              <a:pt x="70" y="181"/>
                            </a:lnTo>
                            <a:lnTo>
                              <a:pt x="72" y="173"/>
                            </a:lnTo>
                            <a:lnTo>
                              <a:pt x="74" y="166"/>
                            </a:lnTo>
                            <a:lnTo>
                              <a:pt x="78" y="156"/>
                            </a:lnTo>
                            <a:lnTo>
                              <a:pt x="80" y="147"/>
                            </a:lnTo>
                            <a:lnTo>
                              <a:pt x="84" y="139"/>
                            </a:lnTo>
                            <a:lnTo>
                              <a:pt x="88" y="131"/>
                            </a:lnTo>
                            <a:lnTo>
                              <a:pt x="93" y="126"/>
                            </a:lnTo>
                            <a:lnTo>
                              <a:pt x="97" y="118"/>
                            </a:lnTo>
                            <a:lnTo>
                              <a:pt x="105" y="112"/>
                            </a:lnTo>
                            <a:lnTo>
                              <a:pt x="112" y="107"/>
                            </a:lnTo>
                            <a:lnTo>
                              <a:pt x="118" y="105"/>
                            </a:lnTo>
                            <a:lnTo>
                              <a:pt x="126" y="99"/>
                            </a:lnTo>
                            <a:lnTo>
                              <a:pt x="131" y="95"/>
                            </a:lnTo>
                            <a:lnTo>
                              <a:pt x="141" y="93"/>
                            </a:lnTo>
                            <a:lnTo>
                              <a:pt x="148" y="93"/>
                            </a:lnTo>
                            <a:lnTo>
                              <a:pt x="156" y="91"/>
                            </a:lnTo>
                            <a:lnTo>
                              <a:pt x="166" y="90"/>
                            </a:lnTo>
                            <a:lnTo>
                              <a:pt x="173" y="90"/>
                            </a:lnTo>
                            <a:lnTo>
                              <a:pt x="183" y="91"/>
                            </a:lnTo>
                            <a:lnTo>
                              <a:pt x="190" y="91"/>
                            </a:lnTo>
                            <a:lnTo>
                              <a:pt x="200" y="93"/>
                            </a:lnTo>
                            <a:lnTo>
                              <a:pt x="207" y="93"/>
                            </a:lnTo>
                            <a:lnTo>
                              <a:pt x="217" y="95"/>
                            </a:lnTo>
                            <a:lnTo>
                              <a:pt x="224" y="99"/>
                            </a:lnTo>
                            <a:lnTo>
                              <a:pt x="232" y="101"/>
                            </a:lnTo>
                            <a:lnTo>
                              <a:pt x="240" y="105"/>
                            </a:lnTo>
                            <a:lnTo>
                              <a:pt x="249" y="110"/>
                            </a:lnTo>
                            <a:lnTo>
                              <a:pt x="257" y="114"/>
                            </a:lnTo>
                            <a:lnTo>
                              <a:pt x="264" y="118"/>
                            </a:lnTo>
                            <a:lnTo>
                              <a:pt x="272" y="122"/>
                            </a:lnTo>
                            <a:lnTo>
                              <a:pt x="280" y="128"/>
                            </a:lnTo>
                            <a:lnTo>
                              <a:pt x="285" y="133"/>
                            </a:lnTo>
                            <a:lnTo>
                              <a:pt x="291" y="141"/>
                            </a:lnTo>
                            <a:lnTo>
                              <a:pt x="297" y="148"/>
                            </a:lnTo>
                            <a:lnTo>
                              <a:pt x="302" y="154"/>
                            </a:lnTo>
                            <a:lnTo>
                              <a:pt x="306" y="160"/>
                            </a:lnTo>
                            <a:lnTo>
                              <a:pt x="310" y="167"/>
                            </a:lnTo>
                            <a:lnTo>
                              <a:pt x="312" y="173"/>
                            </a:lnTo>
                            <a:lnTo>
                              <a:pt x="316" y="181"/>
                            </a:lnTo>
                            <a:lnTo>
                              <a:pt x="318" y="188"/>
                            </a:lnTo>
                            <a:lnTo>
                              <a:pt x="321" y="194"/>
                            </a:lnTo>
                            <a:lnTo>
                              <a:pt x="323" y="202"/>
                            </a:lnTo>
                            <a:lnTo>
                              <a:pt x="327" y="209"/>
                            </a:lnTo>
                            <a:lnTo>
                              <a:pt x="329" y="215"/>
                            </a:lnTo>
                            <a:lnTo>
                              <a:pt x="329" y="221"/>
                            </a:lnTo>
                            <a:lnTo>
                              <a:pt x="331" y="228"/>
                            </a:lnTo>
                            <a:lnTo>
                              <a:pt x="333" y="234"/>
                            </a:lnTo>
                            <a:lnTo>
                              <a:pt x="333" y="242"/>
                            </a:lnTo>
                            <a:lnTo>
                              <a:pt x="335" y="249"/>
                            </a:lnTo>
                            <a:lnTo>
                              <a:pt x="337" y="255"/>
                            </a:lnTo>
                            <a:lnTo>
                              <a:pt x="337" y="262"/>
                            </a:lnTo>
                            <a:lnTo>
                              <a:pt x="337" y="274"/>
                            </a:lnTo>
                            <a:lnTo>
                              <a:pt x="335" y="285"/>
                            </a:lnTo>
                            <a:lnTo>
                              <a:pt x="333" y="297"/>
                            </a:lnTo>
                            <a:lnTo>
                              <a:pt x="329" y="308"/>
                            </a:lnTo>
                            <a:lnTo>
                              <a:pt x="327" y="318"/>
                            </a:lnTo>
                            <a:lnTo>
                              <a:pt x="323" y="327"/>
                            </a:lnTo>
                            <a:lnTo>
                              <a:pt x="320" y="335"/>
                            </a:lnTo>
                            <a:lnTo>
                              <a:pt x="316" y="344"/>
                            </a:lnTo>
                            <a:lnTo>
                              <a:pt x="310" y="352"/>
                            </a:lnTo>
                            <a:lnTo>
                              <a:pt x="304" y="359"/>
                            </a:lnTo>
                            <a:lnTo>
                              <a:pt x="299" y="367"/>
                            </a:lnTo>
                            <a:lnTo>
                              <a:pt x="291" y="377"/>
                            </a:lnTo>
                            <a:lnTo>
                              <a:pt x="283" y="384"/>
                            </a:lnTo>
                            <a:lnTo>
                              <a:pt x="276" y="392"/>
                            </a:lnTo>
                            <a:lnTo>
                              <a:pt x="266" y="399"/>
                            </a:lnTo>
                            <a:lnTo>
                              <a:pt x="261" y="407"/>
                            </a:lnTo>
                            <a:lnTo>
                              <a:pt x="251" y="413"/>
                            </a:lnTo>
                            <a:lnTo>
                              <a:pt x="243" y="420"/>
                            </a:lnTo>
                            <a:lnTo>
                              <a:pt x="238" y="426"/>
                            </a:lnTo>
                            <a:lnTo>
                              <a:pt x="232" y="432"/>
                            </a:lnTo>
                            <a:lnTo>
                              <a:pt x="224" y="439"/>
                            </a:lnTo>
                            <a:lnTo>
                              <a:pt x="221" y="441"/>
                            </a:lnTo>
                            <a:lnTo>
                              <a:pt x="352" y="483"/>
                            </a:lnTo>
                            <a:lnTo>
                              <a:pt x="352" y="483"/>
                            </a:lnTo>
                            <a:close/>
                          </a:path>
                        </a:pathLst>
                      </a:custGeom>
                      <a:solidFill>
                        <a:srgbClr val="886111"/>
                      </a:solidFill>
                      <a:ln>
                        <a:noFill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grpSp>
                    <p:nvGrpSpPr>
                      <p:cNvPr id="81" name="Shape 81"/>
                      <p:cNvGrpSpPr/>
                      <p:nvPr/>
                    </p:nvGrpSpPr>
                    <p:grpSpPr>
                      <a:xfrm>
                        <a:off x="-1367771" y="1650415"/>
                        <a:ext cx="3774120" cy="1977161"/>
                        <a:chOff x="-1367771" y="1650415"/>
                        <a:chExt cx="3774120" cy="1977161"/>
                      </a:xfrm>
                    </p:grpSpPr>
                    <p:sp>
                      <p:nvSpPr>
                        <p:cNvPr id="82" name="Shape 82"/>
                        <p:cNvSpPr/>
                        <p:nvPr/>
                      </p:nvSpPr>
                      <p:spPr>
                        <a:xfrm rot="3060000">
                          <a:off x="-1096889" y="1949865"/>
                          <a:ext cx="1428039" cy="1378260"/>
                        </a:xfrm>
                        <a:custGeom>
                          <a:pathLst>
                            <a:path extrusionOk="0" h="1772" w="1836">
                              <a:moveTo>
                                <a:pt x="1576" y="118"/>
                              </a:moveTo>
                              <a:lnTo>
                                <a:pt x="1578" y="120"/>
                              </a:lnTo>
                              <a:lnTo>
                                <a:pt x="1587" y="125"/>
                              </a:lnTo>
                              <a:lnTo>
                                <a:pt x="1595" y="131"/>
                              </a:lnTo>
                              <a:lnTo>
                                <a:pt x="1603" y="139"/>
                              </a:lnTo>
                              <a:lnTo>
                                <a:pt x="1608" y="146"/>
                              </a:lnTo>
                              <a:lnTo>
                                <a:pt x="1620" y="156"/>
                              </a:lnTo>
                              <a:lnTo>
                                <a:pt x="1629" y="165"/>
                              </a:lnTo>
                              <a:lnTo>
                                <a:pt x="1639" y="177"/>
                              </a:lnTo>
                              <a:lnTo>
                                <a:pt x="1643" y="181"/>
                              </a:lnTo>
                              <a:lnTo>
                                <a:pt x="1648" y="188"/>
                              </a:lnTo>
                              <a:lnTo>
                                <a:pt x="1652" y="196"/>
                              </a:lnTo>
                              <a:lnTo>
                                <a:pt x="1658" y="201"/>
                              </a:lnTo>
                              <a:lnTo>
                                <a:pt x="1663" y="209"/>
                              </a:lnTo>
                              <a:lnTo>
                                <a:pt x="1667" y="215"/>
                              </a:lnTo>
                              <a:lnTo>
                                <a:pt x="1671" y="222"/>
                              </a:lnTo>
                              <a:lnTo>
                                <a:pt x="1677" y="230"/>
                              </a:lnTo>
                              <a:lnTo>
                                <a:pt x="1681" y="238"/>
                              </a:lnTo>
                              <a:lnTo>
                                <a:pt x="1686" y="247"/>
                              </a:lnTo>
                              <a:lnTo>
                                <a:pt x="1690" y="255"/>
                              </a:lnTo>
                              <a:lnTo>
                                <a:pt x="1696" y="264"/>
                              </a:lnTo>
                              <a:lnTo>
                                <a:pt x="1698" y="272"/>
                              </a:lnTo>
                              <a:lnTo>
                                <a:pt x="1700" y="281"/>
                              </a:lnTo>
                              <a:lnTo>
                                <a:pt x="1703" y="289"/>
                              </a:lnTo>
                              <a:lnTo>
                                <a:pt x="1707" y="300"/>
                              </a:lnTo>
                              <a:lnTo>
                                <a:pt x="1709" y="308"/>
                              </a:lnTo>
                              <a:lnTo>
                                <a:pt x="1713" y="317"/>
                              </a:lnTo>
                              <a:lnTo>
                                <a:pt x="1715" y="329"/>
                              </a:lnTo>
                              <a:lnTo>
                                <a:pt x="1717" y="338"/>
                              </a:lnTo>
                              <a:lnTo>
                                <a:pt x="1719" y="348"/>
                              </a:lnTo>
                              <a:lnTo>
                                <a:pt x="1719" y="359"/>
                              </a:lnTo>
                              <a:lnTo>
                                <a:pt x="1719" y="369"/>
                              </a:lnTo>
                              <a:lnTo>
                                <a:pt x="1719" y="380"/>
                              </a:lnTo>
                              <a:lnTo>
                                <a:pt x="1719" y="392"/>
                              </a:lnTo>
                              <a:lnTo>
                                <a:pt x="1719" y="403"/>
                              </a:lnTo>
                              <a:lnTo>
                                <a:pt x="1717" y="414"/>
                              </a:lnTo>
                              <a:lnTo>
                                <a:pt x="1715" y="426"/>
                              </a:lnTo>
                              <a:lnTo>
                                <a:pt x="1713" y="437"/>
                              </a:lnTo>
                              <a:lnTo>
                                <a:pt x="1709" y="449"/>
                              </a:lnTo>
                              <a:lnTo>
                                <a:pt x="1705" y="460"/>
                              </a:lnTo>
                              <a:lnTo>
                                <a:pt x="1701" y="473"/>
                              </a:lnTo>
                              <a:lnTo>
                                <a:pt x="1696" y="485"/>
                              </a:lnTo>
                              <a:lnTo>
                                <a:pt x="1690" y="496"/>
                              </a:lnTo>
                              <a:lnTo>
                                <a:pt x="1684" y="509"/>
                              </a:lnTo>
                              <a:lnTo>
                                <a:pt x="1677" y="523"/>
                              </a:lnTo>
                              <a:lnTo>
                                <a:pt x="1669" y="534"/>
                              </a:lnTo>
                              <a:lnTo>
                                <a:pt x="1660" y="547"/>
                              </a:lnTo>
                              <a:lnTo>
                                <a:pt x="1652" y="559"/>
                              </a:lnTo>
                              <a:lnTo>
                                <a:pt x="1643" y="574"/>
                              </a:lnTo>
                              <a:lnTo>
                                <a:pt x="1631" y="587"/>
                              </a:lnTo>
                              <a:lnTo>
                                <a:pt x="1620" y="601"/>
                              </a:lnTo>
                              <a:lnTo>
                                <a:pt x="1608" y="614"/>
                              </a:lnTo>
                              <a:lnTo>
                                <a:pt x="1595" y="627"/>
                              </a:lnTo>
                              <a:lnTo>
                                <a:pt x="1580" y="641"/>
                              </a:lnTo>
                              <a:lnTo>
                                <a:pt x="1565" y="652"/>
                              </a:lnTo>
                              <a:lnTo>
                                <a:pt x="1547" y="663"/>
                              </a:lnTo>
                              <a:lnTo>
                                <a:pt x="1534" y="675"/>
                              </a:lnTo>
                              <a:lnTo>
                                <a:pt x="1517" y="682"/>
                              </a:lnTo>
                              <a:lnTo>
                                <a:pt x="1500" y="692"/>
                              </a:lnTo>
                              <a:lnTo>
                                <a:pt x="1481" y="700"/>
                              </a:lnTo>
                              <a:lnTo>
                                <a:pt x="1464" y="707"/>
                              </a:lnTo>
                              <a:lnTo>
                                <a:pt x="1445" y="713"/>
                              </a:lnTo>
                              <a:lnTo>
                                <a:pt x="1424" y="719"/>
                              </a:lnTo>
                              <a:lnTo>
                                <a:pt x="1405" y="724"/>
                              </a:lnTo>
                              <a:lnTo>
                                <a:pt x="1386" y="730"/>
                              </a:lnTo>
                              <a:lnTo>
                                <a:pt x="1365" y="732"/>
                              </a:lnTo>
                              <a:lnTo>
                                <a:pt x="1344" y="738"/>
                              </a:lnTo>
                              <a:lnTo>
                                <a:pt x="1323" y="741"/>
                              </a:lnTo>
                              <a:lnTo>
                                <a:pt x="1302" y="743"/>
                              </a:lnTo>
                              <a:lnTo>
                                <a:pt x="1279" y="745"/>
                              </a:lnTo>
                              <a:lnTo>
                                <a:pt x="1257" y="747"/>
                              </a:lnTo>
                              <a:lnTo>
                                <a:pt x="1234" y="749"/>
                              </a:lnTo>
                              <a:lnTo>
                                <a:pt x="1211" y="751"/>
                              </a:lnTo>
                              <a:lnTo>
                                <a:pt x="1186" y="751"/>
                              </a:lnTo>
                              <a:lnTo>
                                <a:pt x="1163" y="753"/>
                              </a:lnTo>
                              <a:lnTo>
                                <a:pt x="1139" y="753"/>
                              </a:lnTo>
                              <a:lnTo>
                                <a:pt x="1116" y="755"/>
                              </a:lnTo>
                              <a:lnTo>
                                <a:pt x="1091" y="755"/>
                              </a:lnTo>
                              <a:lnTo>
                                <a:pt x="1068" y="755"/>
                              </a:lnTo>
                              <a:lnTo>
                                <a:pt x="1042" y="755"/>
                              </a:lnTo>
                              <a:lnTo>
                                <a:pt x="1019" y="755"/>
                              </a:lnTo>
                              <a:lnTo>
                                <a:pt x="992" y="755"/>
                              </a:lnTo>
                              <a:lnTo>
                                <a:pt x="970" y="757"/>
                              </a:lnTo>
                              <a:lnTo>
                                <a:pt x="945" y="757"/>
                              </a:lnTo>
                              <a:lnTo>
                                <a:pt x="920" y="758"/>
                              </a:lnTo>
                              <a:lnTo>
                                <a:pt x="894" y="758"/>
                              </a:lnTo>
                              <a:lnTo>
                                <a:pt x="869" y="758"/>
                              </a:lnTo>
                              <a:lnTo>
                                <a:pt x="842" y="758"/>
                              </a:lnTo>
                              <a:lnTo>
                                <a:pt x="817" y="760"/>
                              </a:lnTo>
                              <a:lnTo>
                                <a:pt x="791" y="760"/>
                              </a:lnTo>
                              <a:lnTo>
                                <a:pt x="766" y="764"/>
                              </a:lnTo>
                              <a:lnTo>
                                <a:pt x="740" y="764"/>
                              </a:lnTo>
                              <a:lnTo>
                                <a:pt x="717" y="768"/>
                              </a:lnTo>
                              <a:lnTo>
                                <a:pt x="690" y="770"/>
                              </a:lnTo>
                              <a:lnTo>
                                <a:pt x="665" y="774"/>
                              </a:lnTo>
                              <a:lnTo>
                                <a:pt x="641" y="777"/>
                              </a:lnTo>
                              <a:lnTo>
                                <a:pt x="616" y="781"/>
                              </a:lnTo>
                              <a:lnTo>
                                <a:pt x="591" y="785"/>
                              </a:lnTo>
                              <a:lnTo>
                                <a:pt x="567" y="791"/>
                              </a:lnTo>
                              <a:lnTo>
                                <a:pt x="544" y="798"/>
                              </a:lnTo>
                              <a:lnTo>
                                <a:pt x="519" y="804"/>
                              </a:lnTo>
                              <a:lnTo>
                                <a:pt x="496" y="810"/>
                              </a:lnTo>
                              <a:lnTo>
                                <a:pt x="471" y="819"/>
                              </a:lnTo>
                              <a:lnTo>
                                <a:pt x="447" y="827"/>
                              </a:lnTo>
                              <a:lnTo>
                                <a:pt x="424" y="836"/>
                              </a:lnTo>
                              <a:lnTo>
                                <a:pt x="401" y="846"/>
                              </a:lnTo>
                              <a:lnTo>
                                <a:pt x="378" y="857"/>
                              </a:lnTo>
                              <a:lnTo>
                                <a:pt x="356" y="869"/>
                              </a:lnTo>
                              <a:lnTo>
                                <a:pt x="335" y="882"/>
                              </a:lnTo>
                              <a:lnTo>
                                <a:pt x="314" y="895"/>
                              </a:lnTo>
                              <a:lnTo>
                                <a:pt x="291" y="911"/>
                              </a:lnTo>
                              <a:lnTo>
                                <a:pt x="272" y="926"/>
                              </a:lnTo>
                              <a:lnTo>
                                <a:pt x="251" y="943"/>
                              </a:lnTo>
                              <a:lnTo>
                                <a:pt x="230" y="960"/>
                              </a:lnTo>
                              <a:lnTo>
                                <a:pt x="213" y="979"/>
                              </a:lnTo>
                              <a:lnTo>
                                <a:pt x="194" y="1000"/>
                              </a:lnTo>
                              <a:lnTo>
                                <a:pt x="177" y="1021"/>
                              </a:lnTo>
                              <a:lnTo>
                                <a:pt x="156" y="1042"/>
                              </a:lnTo>
                              <a:lnTo>
                                <a:pt x="141" y="1063"/>
                              </a:lnTo>
                              <a:lnTo>
                                <a:pt x="125" y="1084"/>
                              </a:lnTo>
                              <a:lnTo>
                                <a:pt x="110" y="1104"/>
                              </a:lnTo>
                              <a:lnTo>
                                <a:pt x="97" y="1123"/>
                              </a:lnTo>
                              <a:lnTo>
                                <a:pt x="84" y="1144"/>
                              </a:lnTo>
                              <a:lnTo>
                                <a:pt x="72" y="1163"/>
                              </a:lnTo>
                              <a:lnTo>
                                <a:pt x="65" y="1184"/>
                              </a:lnTo>
                              <a:lnTo>
                                <a:pt x="53" y="1203"/>
                              </a:lnTo>
                              <a:lnTo>
                                <a:pt x="44" y="1220"/>
                              </a:lnTo>
                              <a:lnTo>
                                <a:pt x="36" y="1239"/>
                              </a:lnTo>
                              <a:lnTo>
                                <a:pt x="30" y="1258"/>
                              </a:lnTo>
                              <a:lnTo>
                                <a:pt x="25" y="1276"/>
                              </a:lnTo>
                              <a:lnTo>
                                <a:pt x="19" y="1295"/>
                              </a:lnTo>
                              <a:lnTo>
                                <a:pt x="15" y="1312"/>
                              </a:lnTo>
                              <a:lnTo>
                                <a:pt x="11" y="1329"/>
                              </a:lnTo>
                              <a:lnTo>
                                <a:pt x="8" y="1346"/>
                              </a:lnTo>
                              <a:lnTo>
                                <a:pt x="4" y="1361"/>
                              </a:lnTo>
                              <a:lnTo>
                                <a:pt x="2" y="1378"/>
                              </a:lnTo>
                              <a:lnTo>
                                <a:pt x="2" y="1393"/>
                              </a:lnTo>
                              <a:lnTo>
                                <a:pt x="0" y="1409"/>
                              </a:lnTo>
                              <a:lnTo>
                                <a:pt x="0" y="1424"/>
                              </a:lnTo>
                              <a:lnTo>
                                <a:pt x="0" y="1439"/>
                              </a:lnTo>
                              <a:lnTo>
                                <a:pt x="4" y="1454"/>
                              </a:lnTo>
                              <a:lnTo>
                                <a:pt x="4" y="1468"/>
                              </a:lnTo>
                              <a:lnTo>
                                <a:pt x="6" y="1481"/>
                              </a:lnTo>
                              <a:lnTo>
                                <a:pt x="10" y="1494"/>
                              </a:lnTo>
                              <a:lnTo>
                                <a:pt x="13" y="1507"/>
                              </a:lnTo>
                              <a:lnTo>
                                <a:pt x="15" y="1521"/>
                              </a:lnTo>
                              <a:lnTo>
                                <a:pt x="19" y="1534"/>
                              </a:lnTo>
                              <a:lnTo>
                                <a:pt x="25" y="1547"/>
                              </a:lnTo>
                              <a:lnTo>
                                <a:pt x="29" y="1561"/>
                              </a:lnTo>
                              <a:lnTo>
                                <a:pt x="32" y="1570"/>
                              </a:lnTo>
                              <a:lnTo>
                                <a:pt x="38" y="1582"/>
                              </a:lnTo>
                              <a:lnTo>
                                <a:pt x="44" y="1591"/>
                              </a:lnTo>
                              <a:lnTo>
                                <a:pt x="49" y="1604"/>
                              </a:lnTo>
                              <a:lnTo>
                                <a:pt x="55" y="1614"/>
                              </a:lnTo>
                              <a:lnTo>
                                <a:pt x="61" y="1623"/>
                              </a:lnTo>
                              <a:lnTo>
                                <a:pt x="67" y="1633"/>
                              </a:lnTo>
                              <a:lnTo>
                                <a:pt x="72" y="1644"/>
                              </a:lnTo>
                              <a:lnTo>
                                <a:pt x="78" y="1652"/>
                              </a:lnTo>
                              <a:lnTo>
                                <a:pt x="84" y="1660"/>
                              </a:lnTo>
                              <a:lnTo>
                                <a:pt x="91" y="1667"/>
                              </a:lnTo>
                              <a:lnTo>
                                <a:pt x="99" y="1677"/>
                              </a:lnTo>
                              <a:lnTo>
                                <a:pt x="105" y="1684"/>
                              </a:lnTo>
                              <a:lnTo>
                                <a:pt x="110" y="1692"/>
                              </a:lnTo>
                              <a:lnTo>
                                <a:pt x="116" y="1698"/>
                              </a:lnTo>
                              <a:lnTo>
                                <a:pt x="124" y="1707"/>
                              </a:lnTo>
                              <a:lnTo>
                                <a:pt x="135" y="1718"/>
                              </a:lnTo>
                              <a:lnTo>
                                <a:pt x="146" y="1730"/>
                              </a:lnTo>
                              <a:lnTo>
                                <a:pt x="156" y="1739"/>
                              </a:lnTo>
                              <a:lnTo>
                                <a:pt x="165" y="1747"/>
                              </a:lnTo>
                              <a:lnTo>
                                <a:pt x="173" y="1753"/>
                              </a:lnTo>
                              <a:lnTo>
                                <a:pt x="181" y="1758"/>
                              </a:lnTo>
                              <a:lnTo>
                                <a:pt x="184" y="1762"/>
                              </a:lnTo>
                              <a:lnTo>
                                <a:pt x="188" y="1764"/>
                              </a:lnTo>
                              <a:lnTo>
                                <a:pt x="196" y="1768"/>
                              </a:lnTo>
                              <a:lnTo>
                                <a:pt x="203" y="1772"/>
                              </a:lnTo>
                              <a:lnTo>
                                <a:pt x="211" y="1772"/>
                              </a:lnTo>
                              <a:lnTo>
                                <a:pt x="219" y="1772"/>
                              </a:lnTo>
                              <a:lnTo>
                                <a:pt x="222" y="1768"/>
                              </a:lnTo>
                              <a:lnTo>
                                <a:pt x="224" y="1762"/>
                              </a:lnTo>
                              <a:lnTo>
                                <a:pt x="222" y="1756"/>
                              </a:lnTo>
                              <a:lnTo>
                                <a:pt x="217" y="1747"/>
                              </a:lnTo>
                              <a:lnTo>
                                <a:pt x="211" y="1743"/>
                              </a:lnTo>
                              <a:lnTo>
                                <a:pt x="207" y="1739"/>
                              </a:lnTo>
                              <a:lnTo>
                                <a:pt x="200" y="1734"/>
                              </a:lnTo>
                              <a:lnTo>
                                <a:pt x="194" y="1728"/>
                              </a:lnTo>
                              <a:lnTo>
                                <a:pt x="184" y="1720"/>
                              </a:lnTo>
                              <a:lnTo>
                                <a:pt x="177" y="1711"/>
                              </a:lnTo>
                              <a:lnTo>
                                <a:pt x="165" y="1701"/>
                              </a:lnTo>
                              <a:lnTo>
                                <a:pt x="156" y="1690"/>
                              </a:lnTo>
                              <a:lnTo>
                                <a:pt x="150" y="1684"/>
                              </a:lnTo>
                              <a:lnTo>
                                <a:pt x="145" y="1677"/>
                              </a:lnTo>
                              <a:lnTo>
                                <a:pt x="139" y="1669"/>
                              </a:lnTo>
                              <a:lnTo>
                                <a:pt x="135" y="1663"/>
                              </a:lnTo>
                              <a:lnTo>
                                <a:pt x="129" y="1656"/>
                              </a:lnTo>
                              <a:lnTo>
                                <a:pt x="125" y="1650"/>
                              </a:lnTo>
                              <a:lnTo>
                                <a:pt x="118" y="1641"/>
                              </a:lnTo>
                              <a:lnTo>
                                <a:pt x="116" y="1633"/>
                              </a:lnTo>
                              <a:lnTo>
                                <a:pt x="110" y="1623"/>
                              </a:lnTo>
                              <a:lnTo>
                                <a:pt x="105" y="1616"/>
                              </a:lnTo>
                              <a:lnTo>
                                <a:pt x="99" y="1606"/>
                              </a:lnTo>
                              <a:lnTo>
                                <a:pt x="95" y="1597"/>
                              </a:lnTo>
                              <a:lnTo>
                                <a:pt x="91" y="1587"/>
                              </a:lnTo>
                              <a:lnTo>
                                <a:pt x="87" y="1578"/>
                              </a:lnTo>
                              <a:lnTo>
                                <a:pt x="84" y="1568"/>
                              </a:lnTo>
                              <a:lnTo>
                                <a:pt x="82" y="1559"/>
                              </a:lnTo>
                              <a:lnTo>
                                <a:pt x="78" y="1547"/>
                              </a:lnTo>
                              <a:lnTo>
                                <a:pt x="74" y="1536"/>
                              </a:lnTo>
                              <a:lnTo>
                                <a:pt x="70" y="1525"/>
                              </a:lnTo>
                              <a:lnTo>
                                <a:pt x="68" y="1513"/>
                              </a:lnTo>
                              <a:lnTo>
                                <a:pt x="67" y="1500"/>
                              </a:lnTo>
                              <a:lnTo>
                                <a:pt x="65" y="1488"/>
                              </a:lnTo>
                              <a:lnTo>
                                <a:pt x="65" y="1475"/>
                              </a:lnTo>
                              <a:lnTo>
                                <a:pt x="65" y="1464"/>
                              </a:lnTo>
                              <a:lnTo>
                                <a:pt x="65" y="1450"/>
                              </a:lnTo>
                              <a:lnTo>
                                <a:pt x="65" y="1437"/>
                              </a:lnTo>
                              <a:lnTo>
                                <a:pt x="65" y="1422"/>
                              </a:lnTo>
                              <a:lnTo>
                                <a:pt x="67" y="1409"/>
                              </a:lnTo>
                              <a:lnTo>
                                <a:pt x="67" y="1393"/>
                              </a:lnTo>
                              <a:lnTo>
                                <a:pt x="70" y="1380"/>
                              </a:lnTo>
                              <a:lnTo>
                                <a:pt x="74" y="1365"/>
                              </a:lnTo>
                              <a:lnTo>
                                <a:pt x="78" y="1352"/>
                              </a:lnTo>
                              <a:lnTo>
                                <a:pt x="82" y="1334"/>
                              </a:lnTo>
                              <a:lnTo>
                                <a:pt x="87" y="1319"/>
                              </a:lnTo>
                              <a:lnTo>
                                <a:pt x="93" y="1304"/>
                              </a:lnTo>
                              <a:lnTo>
                                <a:pt x="99" y="1287"/>
                              </a:lnTo>
                              <a:lnTo>
                                <a:pt x="106" y="1270"/>
                              </a:lnTo>
                              <a:lnTo>
                                <a:pt x="114" y="1253"/>
                              </a:lnTo>
                              <a:lnTo>
                                <a:pt x="122" y="1236"/>
                              </a:lnTo>
                              <a:lnTo>
                                <a:pt x="133" y="1220"/>
                              </a:lnTo>
                              <a:lnTo>
                                <a:pt x="141" y="1201"/>
                              </a:lnTo>
                              <a:lnTo>
                                <a:pt x="154" y="1182"/>
                              </a:lnTo>
                              <a:lnTo>
                                <a:pt x="165" y="1165"/>
                              </a:lnTo>
                              <a:lnTo>
                                <a:pt x="179" y="1146"/>
                              </a:lnTo>
                              <a:lnTo>
                                <a:pt x="192" y="1127"/>
                              </a:lnTo>
                              <a:lnTo>
                                <a:pt x="207" y="1108"/>
                              </a:lnTo>
                              <a:lnTo>
                                <a:pt x="222" y="1089"/>
                              </a:lnTo>
                              <a:lnTo>
                                <a:pt x="240" y="1070"/>
                              </a:lnTo>
                              <a:lnTo>
                                <a:pt x="257" y="1049"/>
                              </a:lnTo>
                              <a:lnTo>
                                <a:pt x="274" y="1032"/>
                              </a:lnTo>
                              <a:lnTo>
                                <a:pt x="291" y="1013"/>
                              </a:lnTo>
                              <a:lnTo>
                                <a:pt x="312" y="998"/>
                              </a:lnTo>
                              <a:lnTo>
                                <a:pt x="329" y="983"/>
                              </a:lnTo>
                              <a:lnTo>
                                <a:pt x="350" y="969"/>
                              </a:lnTo>
                              <a:lnTo>
                                <a:pt x="371" y="956"/>
                              </a:lnTo>
                              <a:lnTo>
                                <a:pt x="392" y="947"/>
                              </a:lnTo>
                              <a:lnTo>
                                <a:pt x="413" y="933"/>
                              </a:lnTo>
                              <a:lnTo>
                                <a:pt x="432" y="926"/>
                              </a:lnTo>
                              <a:lnTo>
                                <a:pt x="454" y="914"/>
                              </a:lnTo>
                              <a:lnTo>
                                <a:pt x="475" y="909"/>
                              </a:lnTo>
                              <a:lnTo>
                                <a:pt x="498" y="899"/>
                              </a:lnTo>
                              <a:lnTo>
                                <a:pt x="521" y="893"/>
                              </a:lnTo>
                              <a:lnTo>
                                <a:pt x="544" y="888"/>
                              </a:lnTo>
                              <a:lnTo>
                                <a:pt x="567" y="884"/>
                              </a:lnTo>
                              <a:lnTo>
                                <a:pt x="589" y="878"/>
                              </a:lnTo>
                              <a:lnTo>
                                <a:pt x="614" y="873"/>
                              </a:lnTo>
                              <a:lnTo>
                                <a:pt x="637" y="871"/>
                              </a:lnTo>
                              <a:lnTo>
                                <a:pt x="662" y="869"/>
                              </a:lnTo>
                              <a:lnTo>
                                <a:pt x="686" y="865"/>
                              </a:lnTo>
                              <a:lnTo>
                                <a:pt x="711" y="863"/>
                              </a:lnTo>
                              <a:lnTo>
                                <a:pt x="736" y="861"/>
                              </a:lnTo>
                              <a:lnTo>
                                <a:pt x="760" y="861"/>
                              </a:lnTo>
                              <a:lnTo>
                                <a:pt x="785" y="861"/>
                              </a:lnTo>
                              <a:lnTo>
                                <a:pt x="812" y="861"/>
                              </a:lnTo>
                              <a:lnTo>
                                <a:pt x="835" y="861"/>
                              </a:lnTo>
                              <a:lnTo>
                                <a:pt x="861" y="861"/>
                              </a:lnTo>
                              <a:lnTo>
                                <a:pt x="886" y="861"/>
                              </a:lnTo>
                              <a:lnTo>
                                <a:pt x="913" y="861"/>
                              </a:lnTo>
                              <a:lnTo>
                                <a:pt x="939" y="863"/>
                              </a:lnTo>
                              <a:lnTo>
                                <a:pt x="964" y="865"/>
                              </a:lnTo>
                              <a:lnTo>
                                <a:pt x="989" y="865"/>
                              </a:lnTo>
                              <a:lnTo>
                                <a:pt x="1015" y="865"/>
                              </a:lnTo>
                              <a:lnTo>
                                <a:pt x="1038" y="865"/>
                              </a:lnTo>
                              <a:lnTo>
                                <a:pt x="1065" y="867"/>
                              </a:lnTo>
                              <a:lnTo>
                                <a:pt x="1089" y="867"/>
                              </a:lnTo>
                              <a:lnTo>
                                <a:pt x="1114" y="869"/>
                              </a:lnTo>
                              <a:lnTo>
                                <a:pt x="1139" y="869"/>
                              </a:lnTo>
                              <a:lnTo>
                                <a:pt x="1165" y="869"/>
                              </a:lnTo>
                              <a:lnTo>
                                <a:pt x="1188" y="869"/>
                              </a:lnTo>
                              <a:lnTo>
                                <a:pt x="1213" y="869"/>
                              </a:lnTo>
                              <a:lnTo>
                                <a:pt x="1238" y="867"/>
                              </a:lnTo>
                              <a:lnTo>
                                <a:pt x="1262" y="867"/>
                              </a:lnTo>
                              <a:lnTo>
                                <a:pt x="1285" y="865"/>
                              </a:lnTo>
                              <a:lnTo>
                                <a:pt x="1310" y="861"/>
                              </a:lnTo>
                              <a:lnTo>
                                <a:pt x="1333" y="859"/>
                              </a:lnTo>
                              <a:lnTo>
                                <a:pt x="1357" y="859"/>
                              </a:lnTo>
                              <a:lnTo>
                                <a:pt x="1378" y="854"/>
                              </a:lnTo>
                              <a:lnTo>
                                <a:pt x="1401" y="850"/>
                              </a:lnTo>
                              <a:lnTo>
                                <a:pt x="1424" y="844"/>
                              </a:lnTo>
                              <a:lnTo>
                                <a:pt x="1447" y="840"/>
                              </a:lnTo>
                              <a:lnTo>
                                <a:pt x="1468" y="833"/>
                              </a:lnTo>
                              <a:lnTo>
                                <a:pt x="1490" y="827"/>
                              </a:lnTo>
                              <a:lnTo>
                                <a:pt x="1511" y="819"/>
                              </a:lnTo>
                              <a:lnTo>
                                <a:pt x="1532" y="814"/>
                              </a:lnTo>
                              <a:lnTo>
                                <a:pt x="1551" y="802"/>
                              </a:lnTo>
                              <a:lnTo>
                                <a:pt x="1572" y="793"/>
                              </a:lnTo>
                              <a:lnTo>
                                <a:pt x="1591" y="781"/>
                              </a:lnTo>
                              <a:lnTo>
                                <a:pt x="1610" y="770"/>
                              </a:lnTo>
                              <a:lnTo>
                                <a:pt x="1629" y="757"/>
                              </a:lnTo>
                              <a:lnTo>
                                <a:pt x="1646" y="743"/>
                              </a:lnTo>
                              <a:lnTo>
                                <a:pt x="1663" y="730"/>
                              </a:lnTo>
                              <a:lnTo>
                                <a:pt x="1682" y="715"/>
                              </a:lnTo>
                              <a:lnTo>
                                <a:pt x="1698" y="698"/>
                              </a:lnTo>
                              <a:lnTo>
                                <a:pt x="1713" y="681"/>
                              </a:lnTo>
                              <a:lnTo>
                                <a:pt x="1726" y="663"/>
                              </a:lnTo>
                              <a:lnTo>
                                <a:pt x="1739" y="646"/>
                              </a:lnTo>
                              <a:lnTo>
                                <a:pt x="1751" y="629"/>
                              </a:lnTo>
                              <a:lnTo>
                                <a:pt x="1762" y="614"/>
                              </a:lnTo>
                              <a:lnTo>
                                <a:pt x="1772" y="597"/>
                              </a:lnTo>
                              <a:lnTo>
                                <a:pt x="1783" y="582"/>
                              </a:lnTo>
                              <a:lnTo>
                                <a:pt x="1791" y="565"/>
                              </a:lnTo>
                              <a:lnTo>
                                <a:pt x="1798" y="547"/>
                              </a:lnTo>
                              <a:lnTo>
                                <a:pt x="1804" y="532"/>
                              </a:lnTo>
                              <a:lnTo>
                                <a:pt x="1812" y="515"/>
                              </a:lnTo>
                              <a:lnTo>
                                <a:pt x="1816" y="500"/>
                              </a:lnTo>
                              <a:lnTo>
                                <a:pt x="1821" y="485"/>
                              </a:lnTo>
                              <a:lnTo>
                                <a:pt x="1825" y="470"/>
                              </a:lnTo>
                              <a:lnTo>
                                <a:pt x="1831" y="454"/>
                              </a:lnTo>
                              <a:lnTo>
                                <a:pt x="1831" y="437"/>
                              </a:lnTo>
                              <a:lnTo>
                                <a:pt x="1833" y="424"/>
                              </a:lnTo>
                              <a:lnTo>
                                <a:pt x="1835" y="407"/>
                              </a:lnTo>
                              <a:lnTo>
                                <a:pt x="1836" y="393"/>
                              </a:lnTo>
                              <a:lnTo>
                                <a:pt x="1836" y="378"/>
                              </a:lnTo>
                              <a:lnTo>
                                <a:pt x="1836" y="363"/>
                              </a:lnTo>
                              <a:lnTo>
                                <a:pt x="1835" y="350"/>
                              </a:lnTo>
                              <a:lnTo>
                                <a:pt x="1835" y="336"/>
                              </a:lnTo>
                              <a:lnTo>
                                <a:pt x="1833" y="321"/>
                              </a:lnTo>
                              <a:lnTo>
                                <a:pt x="1831" y="308"/>
                              </a:lnTo>
                              <a:lnTo>
                                <a:pt x="1827" y="293"/>
                              </a:lnTo>
                              <a:lnTo>
                                <a:pt x="1825" y="281"/>
                              </a:lnTo>
                              <a:lnTo>
                                <a:pt x="1821" y="268"/>
                              </a:lnTo>
                              <a:lnTo>
                                <a:pt x="1817" y="257"/>
                              </a:lnTo>
                              <a:lnTo>
                                <a:pt x="1814" y="243"/>
                              </a:lnTo>
                              <a:lnTo>
                                <a:pt x="1810" y="232"/>
                              </a:lnTo>
                              <a:lnTo>
                                <a:pt x="1804" y="219"/>
                              </a:lnTo>
                              <a:lnTo>
                                <a:pt x="1800" y="207"/>
                              </a:lnTo>
                              <a:lnTo>
                                <a:pt x="1795" y="194"/>
                              </a:lnTo>
                              <a:lnTo>
                                <a:pt x="1789" y="184"/>
                              </a:lnTo>
                              <a:lnTo>
                                <a:pt x="1783" y="173"/>
                              </a:lnTo>
                              <a:lnTo>
                                <a:pt x="1778" y="162"/>
                              </a:lnTo>
                              <a:lnTo>
                                <a:pt x="1772" y="152"/>
                              </a:lnTo>
                              <a:lnTo>
                                <a:pt x="1768" y="143"/>
                              </a:lnTo>
                              <a:lnTo>
                                <a:pt x="1760" y="133"/>
                              </a:lnTo>
                              <a:lnTo>
                                <a:pt x="1755" y="124"/>
                              </a:lnTo>
                              <a:lnTo>
                                <a:pt x="1749" y="114"/>
                              </a:lnTo>
                              <a:lnTo>
                                <a:pt x="1745" y="106"/>
                              </a:lnTo>
                              <a:lnTo>
                                <a:pt x="1738" y="97"/>
                              </a:lnTo>
                              <a:lnTo>
                                <a:pt x="1734" y="89"/>
                              </a:lnTo>
                              <a:lnTo>
                                <a:pt x="1728" y="84"/>
                              </a:lnTo>
                              <a:lnTo>
                                <a:pt x="1724" y="76"/>
                              </a:lnTo>
                              <a:lnTo>
                                <a:pt x="1717" y="68"/>
                              </a:lnTo>
                              <a:lnTo>
                                <a:pt x="1713" y="61"/>
                              </a:lnTo>
                              <a:lnTo>
                                <a:pt x="1707" y="55"/>
                              </a:lnTo>
                              <a:lnTo>
                                <a:pt x="1703" y="49"/>
                              </a:lnTo>
                              <a:lnTo>
                                <a:pt x="1694" y="40"/>
                              </a:lnTo>
                              <a:lnTo>
                                <a:pt x="1686" y="32"/>
                              </a:lnTo>
                              <a:lnTo>
                                <a:pt x="1681" y="25"/>
                              </a:lnTo>
                              <a:lnTo>
                                <a:pt x="1677" y="21"/>
                              </a:lnTo>
                              <a:lnTo>
                                <a:pt x="1673" y="17"/>
                              </a:lnTo>
                              <a:lnTo>
                                <a:pt x="1665" y="11"/>
                              </a:lnTo>
                              <a:lnTo>
                                <a:pt x="1658" y="8"/>
                              </a:lnTo>
                              <a:lnTo>
                                <a:pt x="1646" y="4"/>
                              </a:lnTo>
                              <a:lnTo>
                                <a:pt x="1635" y="2"/>
                              </a:lnTo>
                              <a:lnTo>
                                <a:pt x="1629" y="2"/>
                              </a:lnTo>
                              <a:lnTo>
                                <a:pt x="1624" y="0"/>
                              </a:lnTo>
                              <a:lnTo>
                                <a:pt x="1616" y="0"/>
                              </a:lnTo>
                              <a:lnTo>
                                <a:pt x="1610" y="2"/>
                              </a:lnTo>
                              <a:lnTo>
                                <a:pt x="1603" y="2"/>
                              </a:lnTo>
                              <a:lnTo>
                                <a:pt x="1597" y="2"/>
                              </a:lnTo>
                              <a:lnTo>
                                <a:pt x="1591" y="4"/>
                              </a:lnTo>
                              <a:lnTo>
                                <a:pt x="1585" y="8"/>
                              </a:lnTo>
                              <a:lnTo>
                                <a:pt x="1574" y="11"/>
                              </a:lnTo>
                              <a:lnTo>
                                <a:pt x="1565" y="19"/>
                              </a:lnTo>
                              <a:lnTo>
                                <a:pt x="1561" y="23"/>
                              </a:lnTo>
                              <a:lnTo>
                                <a:pt x="1559" y="29"/>
                              </a:lnTo>
                              <a:lnTo>
                                <a:pt x="1555" y="34"/>
                              </a:lnTo>
                              <a:lnTo>
                                <a:pt x="1555" y="42"/>
                              </a:lnTo>
                              <a:lnTo>
                                <a:pt x="1553" y="48"/>
                              </a:lnTo>
                              <a:lnTo>
                                <a:pt x="1553" y="55"/>
                              </a:lnTo>
                              <a:lnTo>
                                <a:pt x="1553" y="63"/>
                              </a:lnTo>
                              <a:lnTo>
                                <a:pt x="1557" y="72"/>
                              </a:lnTo>
                              <a:lnTo>
                                <a:pt x="1559" y="82"/>
                              </a:lnTo>
                              <a:lnTo>
                                <a:pt x="1563" y="93"/>
                              </a:lnTo>
                              <a:lnTo>
                                <a:pt x="1565" y="97"/>
                              </a:lnTo>
                              <a:lnTo>
                                <a:pt x="1568" y="103"/>
                              </a:lnTo>
                              <a:lnTo>
                                <a:pt x="1570" y="110"/>
                              </a:lnTo>
                              <a:lnTo>
                                <a:pt x="1576" y="118"/>
                              </a:lnTo>
                              <a:lnTo>
                                <a:pt x="1576" y="11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86111"/>
                        </a:solidFill>
                        <a:ln>
                          <a:noFill/>
                        </a:ln>
                      </p:spPr>
                      <p:txBody>
                        <a:bodyPr anchorCtr="0" anchor="t" bIns="45700" lIns="91425" rIns="91425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buNone/>
                          </a:pPr>
                          <a:r>
                            <a:t/>
                          </a:r>
                          <a:endParaRPr b="0" baseline="0" i="0" sz="1800" u="none" cap="none" strike="noStrike">
                            <a:solidFill>
                              <a:schemeClr val="dk1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endParaRPr>
                        </a:p>
                      </p:txBody>
                    </p:sp>
                    <p:sp>
                      <p:nvSpPr>
                        <p:cNvPr id="83" name="Shape 83"/>
                        <p:cNvSpPr/>
                        <p:nvPr/>
                      </p:nvSpPr>
                      <p:spPr>
                        <a:xfrm rot="3059999">
                          <a:off x="895814" y="1825660"/>
                          <a:ext cx="1095141" cy="1591377"/>
                        </a:xfrm>
                        <a:custGeom>
                          <a:pathLst>
                            <a:path extrusionOk="0" h="2045" w="1407">
                              <a:moveTo>
                                <a:pt x="106" y="1840"/>
                              </a:moveTo>
                              <a:lnTo>
                                <a:pt x="108" y="1844"/>
                              </a:lnTo>
                              <a:lnTo>
                                <a:pt x="118" y="1850"/>
                              </a:lnTo>
                              <a:lnTo>
                                <a:pt x="123" y="1853"/>
                              </a:lnTo>
                              <a:lnTo>
                                <a:pt x="133" y="1861"/>
                              </a:lnTo>
                              <a:lnTo>
                                <a:pt x="142" y="1867"/>
                              </a:lnTo>
                              <a:lnTo>
                                <a:pt x="154" y="1874"/>
                              </a:lnTo>
                              <a:lnTo>
                                <a:pt x="158" y="1878"/>
                              </a:lnTo>
                              <a:lnTo>
                                <a:pt x="163" y="1882"/>
                              </a:lnTo>
                              <a:lnTo>
                                <a:pt x="171" y="1884"/>
                              </a:lnTo>
                              <a:lnTo>
                                <a:pt x="179" y="1888"/>
                              </a:lnTo>
                              <a:lnTo>
                                <a:pt x="184" y="1891"/>
                              </a:lnTo>
                              <a:lnTo>
                                <a:pt x="192" y="1895"/>
                              </a:lnTo>
                              <a:lnTo>
                                <a:pt x="199" y="1899"/>
                              </a:lnTo>
                              <a:lnTo>
                                <a:pt x="207" y="1901"/>
                              </a:lnTo>
                              <a:lnTo>
                                <a:pt x="215" y="1905"/>
                              </a:lnTo>
                              <a:lnTo>
                                <a:pt x="222" y="1907"/>
                              </a:lnTo>
                              <a:lnTo>
                                <a:pt x="230" y="1910"/>
                              </a:lnTo>
                              <a:lnTo>
                                <a:pt x="239" y="1914"/>
                              </a:lnTo>
                              <a:lnTo>
                                <a:pt x="247" y="1916"/>
                              </a:lnTo>
                              <a:lnTo>
                                <a:pt x="256" y="1918"/>
                              </a:lnTo>
                              <a:lnTo>
                                <a:pt x="266" y="1922"/>
                              </a:lnTo>
                              <a:lnTo>
                                <a:pt x="275" y="1924"/>
                              </a:lnTo>
                              <a:lnTo>
                                <a:pt x="285" y="1926"/>
                              </a:lnTo>
                              <a:lnTo>
                                <a:pt x="293" y="1928"/>
                              </a:lnTo>
                              <a:lnTo>
                                <a:pt x="302" y="1928"/>
                              </a:lnTo>
                              <a:lnTo>
                                <a:pt x="314" y="1928"/>
                              </a:lnTo>
                              <a:lnTo>
                                <a:pt x="321" y="1928"/>
                              </a:lnTo>
                              <a:lnTo>
                                <a:pt x="333" y="1928"/>
                              </a:lnTo>
                              <a:lnTo>
                                <a:pt x="342" y="1928"/>
                              </a:lnTo>
                              <a:lnTo>
                                <a:pt x="353" y="1928"/>
                              </a:lnTo>
                              <a:lnTo>
                                <a:pt x="363" y="1926"/>
                              </a:lnTo>
                              <a:lnTo>
                                <a:pt x="374" y="1924"/>
                              </a:lnTo>
                              <a:lnTo>
                                <a:pt x="384" y="1922"/>
                              </a:lnTo>
                              <a:lnTo>
                                <a:pt x="393" y="1922"/>
                              </a:lnTo>
                              <a:lnTo>
                                <a:pt x="405" y="1918"/>
                              </a:lnTo>
                              <a:lnTo>
                                <a:pt x="416" y="1914"/>
                              </a:lnTo>
                              <a:lnTo>
                                <a:pt x="426" y="1910"/>
                              </a:lnTo>
                              <a:lnTo>
                                <a:pt x="437" y="1907"/>
                              </a:lnTo>
                              <a:lnTo>
                                <a:pt x="448" y="1901"/>
                              </a:lnTo>
                              <a:lnTo>
                                <a:pt x="458" y="1895"/>
                              </a:lnTo>
                              <a:lnTo>
                                <a:pt x="469" y="1890"/>
                              </a:lnTo>
                              <a:lnTo>
                                <a:pt x="481" y="1882"/>
                              </a:lnTo>
                              <a:lnTo>
                                <a:pt x="490" y="1874"/>
                              </a:lnTo>
                              <a:lnTo>
                                <a:pt x="500" y="1867"/>
                              </a:lnTo>
                              <a:lnTo>
                                <a:pt x="511" y="1857"/>
                              </a:lnTo>
                              <a:lnTo>
                                <a:pt x="523" y="1848"/>
                              </a:lnTo>
                              <a:lnTo>
                                <a:pt x="532" y="1836"/>
                              </a:lnTo>
                              <a:lnTo>
                                <a:pt x="544" y="1827"/>
                              </a:lnTo>
                              <a:lnTo>
                                <a:pt x="553" y="1814"/>
                              </a:lnTo>
                              <a:lnTo>
                                <a:pt x="563" y="1802"/>
                              </a:lnTo>
                              <a:lnTo>
                                <a:pt x="574" y="1789"/>
                              </a:lnTo>
                              <a:lnTo>
                                <a:pt x="583" y="1775"/>
                              </a:lnTo>
                              <a:lnTo>
                                <a:pt x="595" y="1758"/>
                              </a:lnTo>
                              <a:lnTo>
                                <a:pt x="606" y="1743"/>
                              </a:lnTo>
                              <a:lnTo>
                                <a:pt x="614" y="1726"/>
                              </a:lnTo>
                              <a:lnTo>
                                <a:pt x="623" y="1709"/>
                              </a:lnTo>
                              <a:lnTo>
                                <a:pt x="629" y="1690"/>
                              </a:lnTo>
                              <a:lnTo>
                                <a:pt x="637" y="1673"/>
                              </a:lnTo>
                              <a:lnTo>
                                <a:pt x="640" y="1654"/>
                              </a:lnTo>
                              <a:lnTo>
                                <a:pt x="646" y="1637"/>
                              </a:lnTo>
                              <a:lnTo>
                                <a:pt x="650" y="1616"/>
                              </a:lnTo>
                              <a:lnTo>
                                <a:pt x="654" y="1599"/>
                              </a:lnTo>
                              <a:lnTo>
                                <a:pt x="656" y="1578"/>
                              </a:lnTo>
                              <a:lnTo>
                                <a:pt x="658" y="1557"/>
                              </a:lnTo>
                              <a:lnTo>
                                <a:pt x="658" y="1536"/>
                              </a:lnTo>
                              <a:lnTo>
                                <a:pt x="658" y="1517"/>
                              </a:lnTo>
                              <a:lnTo>
                                <a:pt x="658" y="1494"/>
                              </a:lnTo>
                              <a:lnTo>
                                <a:pt x="656" y="1475"/>
                              </a:lnTo>
                              <a:lnTo>
                                <a:pt x="656" y="1452"/>
                              </a:lnTo>
                              <a:lnTo>
                                <a:pt x="654" y="1431"/>
                              </a:lnTo>
                              <a:lnTo>
                                <a:pt x="650" y="1409"/>
                              </a:lnTo>
                              <a:lnTo>
                                <a:pt x="646" y="1386"/>
                              </a:lnTo>
                              <a:lnTo>
                                <a:pt x="644" y="1363"/>
                              </a:lnTo>
                              <a:lnTo>
                                <a:pt x="640" y="1342"/>
                              </a:lnTo>
                              <a:lnTo>
                                <a:pt x="635" y="1317"/>
                              </a:lnTo>
                              <a:lnTo>
                                <a:pt x="631" y="1295"/>
                              </a:lnTo>
                              <a:lnTo>
                                <a:pt x="627" y="1272"/>
                              </a:lnTo>
                              <a:lnTo>
                                <a:pt x="621" y="1249"/>
                              </a:lnTo>
                              <a:lnTo>
                                <a:pt x="616" y="1224"/>
                              </a:lnTo>
                              <a:lnTo>
                                <a:pt x="612" y="1200"/>
                              </a:lnTo>
                              <a:lnTo>
                                <a:pt x="606" y="1177"/>
                              </a:lnTo>
                              <a:lnTo>
                                <a:pt x="601" y="1152"/>
                              </a:lnTo>
                              <a:lnTo>
                                <a:pt x="595" y="1127"/>
                              </a:lnTo>
                              <a:lnTo>
                                <a:pt x="591" y="1103"/>
                              </a:lnTo>
                              <a:lnTo>
                                <a:pt x="585" y="1080"/>
                              </a:lnTo>
                              <a:lnTo>
                                <a:pt x="582" y="1055"/>
                              </a:lnTo>
                              <a:lnTo>
                                <a:pt x="574" y="1030"/>
                              </a:lnTo>
                              <a:lnTo>
                                <a:pt x="570" y="1004"/>
                              </a:lnTo>
                              <a:lnTo>
                                <a:pt x="563" y="979"/>
                              </a:lnTo>
                              <a:lnTo>
                                <a:pt x="561" y="954"/>
                              </a:lnTo>
                              <a:lnTo>
                                <a:pt x="555" y="930"/>
                              </a:lnTo>
                              <a:lnTo>
                                <a:pt x="551" y="903"/>
                              </a:lnTo>
                              <a:lnTo>
                                <a:pt x="547" y="878"/>
                              </a:lnTo>
                              <a:lnTo>
                                <a:pt x="544" y="854"/>
                              </a:lnTo>
                              <a:lnTo>
                                <a:pt x="540" y="829"/>
                              </a:lnTo>
                              <a:lnTo>
                                <a:pt x="538" y="802"/>
                              </a:lnTo>
                              <a:lnTo>
                                <a:pt x="534" y="778"/>
                              </a:lnTo>
                              <a:lnTo>
                                <a:pt x="534" y="753"/>
                              </a:lnTo>
                              <a:lnTo>
                                <a:pt x="532" y="728"/>
                              </a:lnTo>
                              <a:lnTo>
                                <a:pt x="532" y="703"/>
                              </a:lnTo>
                              <a:lnTo>
                                <a:pt x="532" y="679"/>
                              </a:lnTo>
                              <a:lnTo>
                                <a:pt x="534" y="654"/>
                              </a:lnTo>
                              <a:lnTo>
                                <a:pt x="534" y="629"/>
                              </a:lnTo>
                              <a:lnTo>
                                <a:pt x="538" y="603"/>
                              </a:lnTo>
                              <a:lnTo>
                                <a:pt x="540" y="578"/>
                              </a:lnTo>
                              <a:lnTo>
                                <a:pt x="545" y="555"/>
                              </a:lnTo>
                              <a:lnTo>
                                <a:pt x="549" y="528"/>
                              </a:lnTo>
                              <a:lnTo>
                                <a:pt x="555" y="506"/>
                              </a:lnTo>
                              <a:lnTo>
                                <a:pt x="561" y="481"/>
                              </a:lnTo>
                              <a:lnTo>
                                <a:pt x="570" y="456"/>
                              </a:lnTo>
                              <a:lnTo>
                                <a:pt x="576" y="433"/>
                              </a:lnTo>
                              <a:lnTo>
                                <a:pt x="585" y="409"/>
                              </a:lnTo>
                              <a:lnTo>
                                <a:pt x="597" y="384"/>
                              </a:lnTo>
                              <a:lnTo>
                                <a:pt x="610" y="361"/>
                              </a:lnTo>
                              <a:lnTo>
                                <a:pt x="621" y="338"/>
                              </a:lnTo>
                              <a:lnTo>
                                <a:pt x="637" y="316"/>
                              </a:lnTo>
                              <a:lnTo>
                                <a:pt x="652" y="293"/>
                              </a:lnTo>
                              <a:lnTo>
                                <a:pt x="669" y="272"/>
                              </a:lnTo>
                              <a:lnTo>
                                <a:pt x="684" y="247"/>
                              </a:lnTo>
                              <a:lnTo>
                                <a:pt x="701" y="226"/>
                              </a:lnTo>
                              <a:lnTo>
                                <a:pt x="718" y="205"/>
                              </a:lnTo>
                              <a:lnTo>
                                <a:pt x="736" y="188"/>
                              </a:lnTo>
                              <a:lnTo>
                                <a:pt x="751" y="171"/>
                              </a:lnTo>
                              <a:lnTo>
                                <a:pt x="768" y="154"/>
                              </a:lnTo>
                              <a:lnTo>
                                <a:pt x="785" y="139"/>
                              </a:lnTo>
                              <a:lnTo>
                                <a:pt x="802" y="125"/>
                              </a:lnTo>
                              <a:lnTo>
                                <a:pt x="817" y="110"/>
                              </a:lnTo>
                              <a:lnTo>
                                <a:pt x="834" y="97"/>
                              </a:lnTo>
                              <a:lnTo>
                                <a:pt x="850" y="86"/>
                              </a:lnTo>
                              <a:lnTo>
                                <a:pt x="865" y="76"/>
                              </a:lnTo>
                              <a:lnTo>
                                <a:pt x="882" y="65"/>
                              </a:lnTo>
                              <a:lnTo>
                                <a:pt x="897" y="55"/>
                              </a:lnTo>
                              <a:lnTo>
                                <a:pt x="914" y="48"/>
                              </a:lnTo>
                              <a:lnTo>
                                <a:pt x="931" y="40"/>
                              </a:lnTo>
                              <a:lnTo>
                                <a:pt x="947" y="32"/>
                              </a:lnTo>
                              <a:lnTo>
                                <a:pt x="960" y="27"/>
                              </a:lnTo>
                              <a:lnTo>
                                <a:pt x="975" y="19"/>
                              </a:lnTo>
                              <a:lnTo>
                                <a:pt x="992" y="15"/>
                              </a:lnTo>
                              <a:lnTo>
                                <a:pt x="1005" y="11"/>
                              </a:lnTo>
                              <a:lnTo>
                                <a:pt x="1021" y="8"/>
                              </a:lnTo>
                              <a:lnTo>
                                <a:pt x="1034" y="4"/>
                              </a:lnTo>
                              <a:lnTo>
                                <a:pt x="1051" y="4"/>
                              </a:lnTo>
                              <a:lnTo>
                                <a:pt x="1064" y="0"/>
                              </a:lnTo>
                              <a:lnTo>
                                <a:pt x="1078" y="0"/>
                              </a:lnTo>
                              <a:lnTo>
                                <a:pt x="1093" y="0"/>
                              </a:lnTo>
                              <a:lnTo>
                                <a:pt x="1106" y="0"/>
                              </a:lnTo>
                              <a:lnTo>
                                <a:pt x="1118" y="0"/>
                              </a:lnTo>
                              <a:lnTo>
                                <a:pt x="1133" y="0"/>
                              </a:lnTo>
                              <a:lnTo>
                                <a:pt x="1146" y="2"/>
                              </a:lnTo>
                              <a:lnTo>
                                <a:pt x="1159" y="6"/>
                              </a:lnTo>
                              <a:lnTo>
                                <a:pt x="1171" y="6"/>
                              </a:lnTo>
                              <a:lnTo>
                                <a:pt x="1182" y="10"/>
                              </a:lnTo>
                              <a:lnTo>
                                <a:pt x="1194" y="11"/>
                              </a:lnTo>
                              <a:lnTo>
                                <a:pt x="1207" y="15"/>
                              </a:lnTo>
                              <a:lnTo>
                                <a:pt x="1217" y="17"/>
                              </a:lnTo>
                              <a:lnTo>
                                <a:pt x="1228" y="21"/>
                              </a:lnTo>
                              <a:lnTo>
                                <a:pt x="1239" y="23"/>
                              </a:lnTo>
                              <a:lnTo>
                                <a:pt x="1251" y="29"/>
                              </a:lnTo>
                              <a:lnTo>
                                <a:pt x="1258" y="32"/>
                              </a:lnTo>
                              <a:lnTo>
                                <a:pt x="1270" y="34"/>
                              </a:lnTo>
                              <a:lnTo>
                                <a:pt x="1279" y="40"/>
                              </a:lnTo>
                              <a:lnTo>
                                <a:pt x="1289" y="44"/>
                              </a:lnTo>
                              <a:lnTo>
                                <a:pt x="1296" y="48"/>
                              </a:lnTo>
                              <a:lnTo>
                                <a:pt x="1306" y="51"/>
                              </a:lnTo>
                              <a:lnTo>
                                <a:pt x="1313" y="57"/>
                              </a:lnTo>
                              <a:lnTo>
                                <a:pt x="1323" y="63"/>
                              </a:lnTo>
                              <a:lnTo>
                                <a:pt x="1331" y="67"/>
                              </a:lnTo>
                              <a:lnTo>
                                <a:pt x="1336" y="70"/>
                              </a:lnTo>
                              <a:lnTo>
                                <a:pt x="1344" y="74"/>
                              </a:lnTo>
                              <a:lnTo>
                                <a:pt x="1351" y="78"/>
                              </a:lnTo>
                              <a:lnTo>
                                <a:pt x="1361" y="87"/>
                              </a:lnTo>
                              <a:lnTo>
                                <a:pt x="1372" y="95"/>
                              </a:lnTo>
                              <a:lnTo>
                                <a:pt x="1380" y="101"/>
                              </a:lnTo>
                              <a:lnTo>
                                <a:pt x="1386" y="106"/>
                              </a:lnTo>
                              <a:lnTo>
                                <a:pt x="1391" y="110"/>
                              </a:lnTo>
                              <a:lnTo>
                                <a:pt x="1395" y="112"/>
                              </a:lnTo>
                              <a:lnTo>
                                <a:pt x="1397" y="118"/>
                              </a:lnTo>
                              <a:lnTo>
                                <a:pt x="1403" y="127"/>
                              </a:lnTo>
                              <a:lnTo>
                                <a:pt x="1405" y="133"/>
                              </a:lnTo>
                              <a:lnTo>
                                <a:pt x="1407" y="143"/>
                              </a:lnTo>
                              <a:lnTo>
                                <a:pt x="1403" y="146"/>
                              </a:lnTo>
                              <a:lnTo>
                                <a:pt x="1399" y="148"/>
                              </a:lnTo>
                              <a:lnTo>
                                <a:pt x="1391" y="148"/>
                              </a:lnTo>
                              <a:lnTo>
                                <a:pt x="1384" y="144"/>
                              </a:lnTo>
                              <a:lnTo>
                                <a:pt x="1378" y="139"/>
                              </a:lnTo>
                              <a:lnTo>
                                <a:pt x="1372" y="137"/>
                              </a:lnTo>
                              <a:lnTo>
                                <a:pt x="1367" y="129"/>
                              </a:lnTo>
                              <a:lnTo>
                                <a:pt x="1359" y="125"/>
                              </a:lnTo>
                              <a:lnTo>
                                <a:pt x="1348" y="118"/>
                              </a:lnTo>
                              <a:lnTo>
                                <a:pt x="1338" y="112"/>
                              </a:lnTo>
                              <a:lnTo>
                                <a:pt x="1331" y="108"/>
                              </a:lnTo>
                              <a:lnTo>
                                <a:pt x="1325" y="105"/>
                              </a:lnTo>
                              <a:lnTo>
                                <a:pt x="1319" y="101"/>
                              </a:lnTo>
                              <a:lnTo>
                                <a:pt x="1313" y="99"/>
                              </a:lnTo>
                              <a:lnTo>
                                <a:pt x="1306" y="93"/>
                              </a:lnTo>
                              <a:lnTo>
                                <a:pt x="1298" y="89"/>
                              </a:lnTo>
                              <a:lnTo>
                                <a:pt x="1291" y="87"/>
                              </a:lnTo>
                              <a:lnTo>
                                <a:pt x="1283" y="84"/>
                              </a:lnTo>
                              <a:lnTo>
                                <a:pt x="1274" y="80"/>
                              </a:lnTo>
                              <a:lnTo>
                                <a:pt x="1266" y="76"/>
                              </a:lnTo>
                              <a:lnTo>
                                <a:pt x="1256" y="72"/>
                              </a:lnTo>
                              <a:lnTo>
                                <a:pt x="1249" y="70"/>
                              </a:lnTo>
                              <a:lnTo>
                                <a:pt x="1239" y="67"/>
                              </a:lnTo>
                              <a:lnTo>
                                <a:pt x="1230" y="65"/>
                              </a:lnTo>
                              <a:lnTo>
                                <a:pt x="1218" y="61"/>
                              </a:lnTo>
                              <a:lnTo>
                                <a:pt x="1211" y="61"/>
                              </a:lnTo>
                              <a:lnTo>
                                <a:pt x="1199" y="57"/>
                              </a:lnTo>
                              <a:lnTo>
                                <a:pt x="1188" y="55"/>
                              </a:lnTo>
                              <a:lnTo>
                                <a:pt x="1178" y="55"/>
                              </a:lnTo>
                              <a:lnTo>
                                <a:pt x="1167" y="55"/>
                              </a:lnTo>
                              <a:lnTo>
                                <a:pt x="1156" y="53"/>
                              </a:lnTo>
                              <a:lnTo>
                                <a:pt x="1144" y="51"/>
                              </a:lnTo>
                              <a:lnTo>
                                <a:pt x="1133" y="51"/>
                              </a:lnTo>
                              <a:lnTo>
                                <a:pt x="1121" y="53"/>
                              </a:lnTo>
                              <a:lnTo>
                                <a:pt x="1108" y="53"/>
                              </a:lnTo>
                              <a:lnTo>
                                <a:pt x="1095" y="55"/>
                              </a:lnTo>
                              <a:lnTo>
                                <a:pt x="1083" y="57"/>
                              </a:lnTo>
                              <a:lnTo>
                                <a:pt x="1072" y="61"/>
                              </a:lnTo>
                              <a:lnTo>
                                <a:pt x="1059" y="63"/>
                              </a:lnTo>
                              <a:lnTo>
                                <a:pt x="1045" y="67"/>
                              </a:lnTo>
                              <a:lnTo>
                                <a:pt x="1032" y="70"/>
                              </a:lnTo>
                              <a:lnTo>
                                <a:pt x="1019" y="74"/>
                              </a:lnTo>
                              <a:lnTo>
                                <a:pt x="1005" y="78"/>
                              </a:lnTo>
                              <a:lnTo>
                                <a:pt x="992" y="84"/>
                              </a:lnTo>
                              <a:lnTo>
                                <a:pt x="977" y="91"/>
                              </a:lnTo>
                              <a:lnTo>
                                <a:pt x="966" y="99"/>
                              </a:lnTo>
                              <a:lnTo>
                                <a:pt x="950" y="106"/>
                              </a:lnTo>
                              <a:lnTo>
                                <a:pt x="937" y="114"/>
                              </a:lnTo>
                              <a:lnTo>
                                <a:pt x="922" y="124"/>
                              </a:lnTo>
                              <a:lnTo>
                                <a:pt x="909" y="133"/>
                              </a:lnTo>
                              <a:lnTo>
                                <a:pt x="893" y="144"/>
                              </a:lnTo>
                              <a:lnTo>
                                <a:pt x="880" y="156"/>
                              </a:lnTo>
                              <a:lnTo>
                                <a:pt x="865" y="167"/>
                              </a:lnTo>
                              <a:lnTo>
                                <a:pt x="852" y="183"/>
                              </a:lnTo>
                              <a:lnTo>
                                <a:pt x="834" y="196"/>
                              </a:lnTo>
                              <a:lnTo>
                                <a:pt x="819" y="211"/>
                              </a:lnTo>
                              <a:lnTo>
                                <a:pt x="806" y="226"/>
                              </a:lnTo>
                              <a:lnTo>
                                <a:pt x="791" y="243"/>
                              </a:lnTo>
                              <a:lnTo>
                                <a:pt x="774" y="260"/>
                              </a:lnTo>
                              <a:lnTo>
                                <a:pt x="758" y="279"/>
                              </a:lnTo>
                              <a:lnTo>
                                <a:pt x="745" y="298"/>
                              </a:lnTo>
                              <a:lnTo>
                                <a:pt x="730" y="321"/>
                              </a:lnTo>
                              <a:lnTo>
                                <a:pt x="713" y="340"/>
                              </a:lnTo>
                              <a:lnTo>
                                <a:pt x="699" y="361"/>
                              </a:lnTo>
                              <a:lnTo>
                                <a:pt x="686" y="384"/>
                              </a:lnTo>
                              <a:lnTo>
                                <a:pt x="675" y="407"/>
                              </a:lnTo>
                              <a:lnTo>
                                <a:pt x="665" y="428"/>
                              </a:lnTo>
                              <a:lnTo>
                                <a:pt x="656" y="451"/>
                              </a:lnTo>
                              <a:lnTo>
                                <a:pt x="648" y="471"/>
                              </a:lnTo>
                              <a:lnTo>
                                <a:pt x="642" y="496"/>
                              </a:lnTo>
                              <a:lnTo>
                                <a:pt x="635" y="517"/>
                              </a:lnTo>
                              <a:lnTo>
                                <a:pt x="633" y="540"/>
                              </a:lnTo>
                              <a:lnTo>
                                <a:pt x="627" y="563"/>
                              </a:lnTo>
                              <a:lnTo>
                                <a:pt x="625" y="587"/>
                              </a:lnTo>
                              <a:lnTo>
                                <a:pt x="621" y="612"/>
                              </a:lnTo>
                              <a:lnTo>
                                <a:pt x="621" y="635"/>
                              </a:lnTo>
                              <a:lnTo>
                                <a:pt x="621" y="660"/>
                              </a:lnTo>
                              <a:lnTo>
                                <a:pt x="621" y="684"/>
                              </a:lnTo>
                              <a:lnTo>
                                <a:pt x="621" y="707"/>
                              </a:lnTo>
                              <a:lnTo>
                                <a:pt x="623" y="730"/>
                              </a:lnTo>
                              <a:lnTo>
                                <a:pt x="625" y="755"/>
                              </a:lnTo>
                              <a:lnTo>
                                <a:pt x="629" y="779"/>
                              </a:lnTo>
                              <a:lnTo>
                                <a:pt x="633" y="802"/>
                              </a:lnTo>
                              <a:lnTo>
                                <a:pt x="635" y="829"/>
                              </a:lnTo>
                              <a:lnTo>
                                <a:pt x="640" y="852"/>
                              </a:lnTo>
                              <a:lnTo>
                                <a:pt x="646" y="876"/>
                              </a:lnTo>
                              <a:lnTo>
                                <a:pt x="650" y="901"/>
                              </a:lnTo>
                              <a:lnTo>
                                <a:pt x="656" y="926"/>
                              </a:lnTo>
                              <a:lnTo>
                                <a:pt x="661" y="950"/>
                              </a:lnTo>
                              <a:lnTo>
                                <a:pt x="667" y="975"/>
                              </a:lnTo>
                              <a:lnTo>
                                <a:pt x="673" y="998"/>
                              </a:lnTo>
                              <a:lnTo>
                                <a:pt x="680" y="1025"/>
                              </a:lnTo>
                              <a:lnTo>
                                <a:pt x="686" y="1049"/>
                              </a:lnTo>
                              <a:lnTo>
                                <a:pt x="694" y="1074"/>
                              </a:lnTo>
                              <a:lnTo>
                                <a:pt x="699" y="1099"/>
                              </a:lnTo>
                              <a:lnTo>
                                <a:pt x="707" y="1122"/>
                              </a:lnTo>
                              <a:lnTo>
                                <a:pt x="713" y="1146"/>
                              </a:lnTo>
                              <a:lnTo>
                                <a:pt x="718" y="1171"/>
                              </a:lnTo>
                              <a:lnTo>
                                <a:pt x="724" y="1196"/>
                              </a:lnTo>
                              <a:lnTo>
                                <a:pt x="730" y="1220"/>
                              </a:lnTo>
                              <a:lnTo>
                                <a:pt x="736" y="1243"/>
                              </a:lnTo>
                              <a:lnTo>
                                <a:pt x="743" y="1270"/>
                              </a:lnTo>
                              <a:lnTo>
                                <a:pt x="747" y="1293"/>
                              </a:lnTo>
                              <a:lnTo>
                                <a:pt x="753" y="1315"/>
                              </a:lnTo>
                              <a:lnTo>
                                <a:pt x="756" y="1340"/>
                              </a:lnTo>
                              <a:lnTo>
                                <a:pt x="762" y="1365"/>
                              </a:lnTo>
                              <a:lnTo>
                                <a:pt x="766" y="1388"/>
                              </a:lnTo>
                              <a:lnTo>
                                <a:pt x="770" y="1411"/>
                              </a:lnTo>
                              <a:lnTo>
                                <a:pt x="774" y="1435"/>
                              </a:lnTo>
                              <a:lnTo>
                                <a:pt x="777" y="1460"/>
                              </a:lnTo>
                              <a:lnTo>
                                <a:pt x="779" y="1481"/>
                              </a:lnTo>
                              <a:lnTo>
                                <a:pt x="779" y="1506"/>
                              </a:lnTo>
                              <a:lnTo>
                                <a:pt x="779" y="1526"/>
                              </a:lnTo>
                              <a:lnTo>
                                <a:pt x="779" y="1551"/>
                              </a:lnTo>
                              <a:lnTo>
                                <a:pt x="779" y="1572"/>
                              </a:lnTo>
                              <a:lnTo>
                                <a:pt x="777" y="1595"/>
                              </a:lnTo>
                              <a:lnTo>
                                <a:pt x="774" y="1618"/>
                              </a:lnTo>
                              <a:lnTo>
                                <a:pt x="772" y="1641"/>
                              </a:lnTo>
                              <a:lnTo>
                                <a:pt x="766" y="1661"/>
                              </a:lnTo>
                              <a:lnTo>
                                <a:pt x="762" y="1682"/>
                              </a:lnTo>
                              <a:lnTo>
                                <a:pt x="755" y="1705"/>
                              </a:lnTo>
                              <a:lnTo>
                                <a:pt x="749" y="1726"/>
                              </a:lnTo>
                              <a:lnTo>
                                <a:pt x="739" y="1747"/>
                              </a:lnTo>
                              <a:lnTo>
                                <a:pt x="730" y="1768"/>
                              </a:lnTo>
                              <a:lnTo>
                                <a:pt x="720" y="1789"/>
                              </a:lnTo>
                              <a:lnTo>
                                <a:pt x="711" y="1810"/>
                              </a:lnTo>
                              <a:lnTo>
                                <a:pt x="696" y="1829"/>
                              </a:lnTo>
                              <a:lnTo>
                                <a:pt x="684" y="1846"/>
                              </a:lnTo>
                              <a:lnTo>
                                <a:pt x="671" y="1865"/>
                              </a:lnTo>
                              <a:lnTo>
                                <a:pt x="658" y="1882"/>
                              </a:lnTo>
                              <a:lnTo>
                                <a:pt x="644" y="1895"/>
                              </a:lnTo>
                              <a:lnTo>
                                <a:pt x="631" y="1910"/>
                              </a:lnTo>
                              <a:lnTo>
                                <a:pt x="618" y="1924"/>
                              </a:lnTo>
                              <a:lnTo>
                                <a:pt x="604" y="1939"/>
                              </a:lnTo>
                              <a:lnTo>
                                <a:pt x="589" y="1948"/>
                              </a:lnTo>
                              <a:lnTo>
                                <a:pt x="574" y="1960"/>
                              </a:lnTo>
                              <a:lnTo>
                                <a:pt x="561" y="1969"/>
                              </a:lnTo>
                              <a:lnTo>
                                <a:pt x="547" y="1979"/>
                              </a:lnTo>
                              <a:lnTo>
                                <a:pt x="532" y="1988"/>
                              </a:lnTo>
                              <a:lnTo>
                                <a:pt x="519" y="1996"/>
                              </a:lnTo>
                              <a:lnTo>
                                <a:pt x="506" y="2004"/>
                              </a:lnTo>
                              <a:lnTo>
                                <a:pt x="492" y="2011"/>
                              </a:lnTo>
                              <a:lnTo>
                                <a:pt x="477" y="2017"/>
                              </a:lnTo>
                              <a:lnTo>
                                <a:pt x="462" y="2023"/>
                              </a:lnTo>
                              <a:lnTo>
                                <a:pt x="448" y="2026"/>
                              </a:lnTo>
                              <a:lnTo>
                                <a:pt x="433" y="2032"/>
                              </a:lnTo>
                              <a:lnTo>
                                <a:pt x="420" y="2034"/>
                              </a:lnTo>
                              <a:lnTo>
                                <a:pt x="405" y="2038"/>
                              </a:lnTo>
                              <a:lnTo>
                                <a:pt x="391" y="2040"/>
                              </a:lnTo>
                              <a:lnTo>
                                <a:pt x="378" y="2044"/>
                              </a:lnTo>
                              <a:lnTo>
                                <a:pt x="363" y="2044"/>
                              </a:lnTo>
                              <a:lnTo>
                                <a:pt x="350" y="2044"/>
                              </a:lnTo>
                              <a:lnTo>
                                <a:pt x="336" y="2044"/>
                              </a:lnTo>
                              <a:lnTo>
                                <a:pt x="321" y="2045"/>
                              </a:lnTo>
                              <a:lnTo>
                                <a:pt x="308" y="2044"/>
                              </a:lnTo>
                              <a:lnTo>
                                <a:pt x="296" y="2044"/>
                              </a:lnTo>
                              <a:lnTo>
                                <a:pt x="283" y="2044"/>
                              </a:lnTo>
                              <a:lnTo>
                                <a:pt x="270" y="2044"/>
                              </a:lnTo>
                              <a:lnTo>
                                <a:pt x="256" y="2040"/>
                              </a:lnTo>
                              <a:lnTo>
                                <a:pt x="245" y="2038"/>
                              </a:lnTo>
                              <a:lnTo>
                                <a:pt x="232" y="2036"/>
                              </a:lnTo>
                              <a:lnTo>
                                <a:pt x="220" y="2034"/>
                              </a:lnTo>
                              <a:lnTo>
                                <a:pt x="207" y="2030"/>
                              </a:lnTo>
                              <a:lnTo>
                                <a:pt x="196" y="2028"/>
                              </a:lnTo>
                              <a:lnTo>
                                <a:pt x="184" y="2025"/>
                              </a:lnTo>
                              <a:lnTo>
                                <a:pt x="175" y="2023"/>
                              </a:lnTo>
                              <a:lnTo>
                                <a:pt x="163" y="2017"/>
                              </a:lnTo>
                              <a:lnTo>
                                <a:pt x="152" y="2013"/>
                              </a:lnTo>
                              <a:lnTo>
                                <a:pt x="142" y="2011"/>
                              </a:lnTo>
                              <a:lnTo>
                                <a:pt x="133" y="2007"/>
                              </a:lnTo>
                              <a:lnTo>
                                <a:pt x="123" y="2004"/>
                              </a:lnTo>
                              <a:lnTo>
                                <a:pt x="114" y="2000"/>
                              </a:lnTo>
                              <a:lnTo>
                                <a:pt x="106" y="1996"/>
                              </a:lnTo>
                              <a:lnTo>
                                <a:pt x="99" y="1994"/>
                              </a:lnTo>
                              <a:lnTo>
                                <a:pt x="89" y="1988"/>
                              </a:lnTo>
                              <a:lnTo>
                                <a:pt x="83" y="1985"/>
                              </a:lnTo>
                              <a:lnTo>
                                <a:pt x="76" y="1983"/>
                              </a:lnTo>
                              <a:lnTo>
                                <a:pt x="68" y="1979"/>
                              </a:lnTo>
                              <a:lnTo>
                                <a:pt x="57" y="1971"/>
                              </a:lnTo>
                              <a:lnTo>
                                <a:pt x="47" y="1967"/>
                              </a:lnTo>
                              <a:lnTo>
                                <a:pt x="40" y="1962"/>
                              </a:lnTo>
                              <a:lnTo>
                                <a:pt x="34" y="1960"/>
                              </a:lnTo>
                              <a:lnTo>
                                <a:pt x="30" y="1956"/>
                              </a:lnTo>
                              <a:lnTo>
                                <a:pt x="23" y="1950"/>
                              </a:lnTo>
                              <a:lnTo>
                                <a:pt x="17" y="1943"/>
                              </a:lnTo>
                              <a:lnTo>
                                <a:pt x="11" y="1933"/>
                              </a:lnTo>
                              <a:lnTo>
                                <a:pt x="7" y="1924"/>
                              </a:lnTo>
                              <a:lnTo>
                                <a:pt x="2" y="1910"/>
                              </a:lnTo>
                              <a:lnTo>
                                <a:pt x="0" y="1899"/>
                              </a:lnTo>
                              <a:lnTo>
                                <a:pt x="0" y="1888"/>
                              </a:lnTo>
                              <a:lnTo>
                                <a:pt x="2" y="1876"/>
                              </a:lnTo>
                              <a:lnTo>
                                <a:pt x="4" y="1863"/>
                              </a:lnTo>
                              <a:lnTo>
                                <a:pt x="9" y="1853"/>
                              </a:lnTo>
                              <a:lnTo>
                                <a:pt x="17" y="1844"/>
                              </a:lnTo>
                              <a:lnTo>
                                <a:pt x="28" y="1838"/>
                              </a:lnTo>
                              <a:lnTo>
                                <a:pt x="34" y="1834"/>
                              </a:lnTo>
                              <a:lnTo>
                                <a:pt x="42" y="1833"/>
                              </a:lnTo>
                              <a:lnTo>
                                <a:pt x="49" y="1833"/>
                              </a:lnTo>
                              <a:lnTo>
                                <a:pt x="61" y="1833"/>
                              </a:lnTo>
                              <a:lnTo>
                                <a:pt x="68" y="1833"/>
                              </a:lnTo>
                              <a:lnTo>
                                <a:pt x="80" y="1834"/>
                              </a:lnTo>
                              <a:lnTo>
                                <a:pt x="85" y="1834"/>
                              </a:lnTo>
                              <a:lnTo>
                                <a:pt x="93" y="1836"/>
                              </a:lnTo>
                              <a:lnTo>
                                <a:pt x="101" y="1838"/>
                              </a:lnTo>
                              <a:lnTo>
                                <a:pt x="106" y="1840"/>
                              </a:lnTo>
                              <a:lnTo>
                                <a:pt x="106" y="184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86111"/>
                        </a:solidFill>
                        <a:ln>
                          <a:noFill/>
                        </a:ln>
                      </p:spPr>
                      <p:txBody>
                        <a:bodyPr anchorCtr="0" anchor="t" bIns="45700" lIns="91425" rIns="91425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buNone/>
                          </a:pPr>
                          <a:r>
                            <a:t/>
                          </a:r>
                          <a:endParaRPr b="0" baseline="0" i="0" sz="1800" u="none" cap="none" strike="noStrike">
                            <a:solidFill>
                              <a:schemeClr val="dk1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endParaRPr>
                        </a:p>
                      </p:txBody>
                    </p:sp>
                  </p:grpSp>
                  <p:sp>
                    <p:nvSpPr>
                      <p:cNvPr id="84" name="Shape 84"/>
                      <p:cNvSpPr/>
                      <p:nvPr/>
                    </p:nvSpPr>
                    <p:spPr>
                      <a:xfrm rot="3059999">
                        <a:off x="2169002" y="2500286"/>
                        <a:ext cx="164892" cy="166449"/>
                      </a:xfrm>
                      <a:custGeom>
                        <a:pathLst>
                          <a:path extrusionOk="0" h="215" w="213">
                            <a:moveTo>
                              <a:pt x="15" y="55"/>
                            </a:moveTo>
                            <a:lnTo>
                              <a:pt x="9" y="65"/>
                            </a:lnTo>
                            <a:lnTo>
                              <a:pt x="5" y="76"/>
                            </a:lnTo>
                            <a:lnTo>
                              <a:pt x="2" y="85"/>
                            </a:lnTo>
                            <a:lnTo>
                              <a:pt x="2" y="95"/>
                            </a:lnTo>
                            <a:lnTo>
                              <a:pt x="0" y="106"/>
                            </a:lnTo>
                            <a:lnTo>
                              <a:pt x="2" y="116"/>
                            </a:lnTo>
                            <a:lnTo>
                              <a:pt x="2" y="127"/>
                            </a:lnTo>
                            <a:lnTo>
                              <a:pt x="5" y="137"/>
                            </a:lnTo>
                            <a:lnTo>
                              <a:pt x="7" y="146"/>
                            </a:lnTo>
                            <a:lnTo>
                              <a:pt x="11" y="156"/>
                            </a:lnTo>
                            <a:lnTo>
                              <a:pt x="17" y="163"/>
                            </a:lnTo>
                            <a:lnTo>
                              <a:pt x="23" y="173"/>
                            </a:lnTo>
                            <a:lnTo>
                              <a:pt x="30" y="179"/>
                            </a:lnTo>
                            <a:lnTo>
                              <a:pt x="38" y="188"/>
                            </a:lnTo>
                            <a:lnTo>
                              <a:pt x="45" y="194"/>
                            </a:lnTo>
                            <a:lnTo>
                              <a:pt x="57" y="201"/>
                            </a:lnTo>
                            <a:lnTo>
                              <a:pt x="66" y="205"/>
                            </a:lnTo>
                            <a:lnTo>
                              <a:pt x="76" y="209"/>
                            </a:lnTo>
                            <a:lnTo>
                              <a:pt x="87" y="211"/>
                            </a:lnTo>
                            <a:lnTo>
                              <a:pt x="97" y="215"/>
                            </a:lnTo>
                            <a:lnTo>
                              <a:pt x="106" y="215"/>
                            </a:lnTo>
                            <a:lnTo>
                              <a:pt x="118" y="215"/>
                            </a:lnTo>
                            <a:lnTo>
                              <a:pt x="127" y="211"/>
                            </a:lnTo>
                            <a:lnTo>
                              <a:pt x="138" y="211"/>
                            </a:lnTo>
                            <a:lnTo>
                              <a:pt x="146" y="205"/>
                            </a:lnTo>
                            <a:lnTo>
                              <a:pt x="156" y="201"/>
                            </a:lnTo>
                            <a:lnTo>
                              <a:pt x="165" y="196"/>
                            </a:lnTo>
                            <a:lnTo>
                              <a:pt x="173" y="192"/>
                            </a:lnTo>
                            <a:lnTo>
                              <a:pt x="180" y="184"/>
                            </a:lnTo>
                            <a:lnTo>
                              <a:pt x="188" y="179"/>
                            </a:lnTo>
                            <a:lnTo>
                              <a:pt x="196" y="169"/>
                            </a:lnTo>
                            <a:lnTo>
                              <a:pt x="201" y="162"/>
                            </a:lnTo>
                            <a:lnTo>
                              <a:pt x="205" y="150"/>
                            </a:lnTo>
                            <a:lnTo>
                              <a:pt x="209" y="141"/>
                            </a:lnTo>
                            <a:lnTo>
                              <a:pt x="211" y="129"/>
                            </a:lnTo>
                            <a:lnTo>
                              <a:pt x="213" y="120"/>
                            </a:lnTo>
                            <a:lnTo>
                              <a:pt x="213" y="110"/>
                            </a:lnTo>
                            <a:lnTo>
                              <a:pt x="213" y="99"/>
                            </a:lnTo>
                            <a:lnTo>
                              <a:pt x="211" y="89"/>
                            </a:lnTo>
                            <a:lnTo>
                              <a:pt x="211" y="80"/>
                            </a:lnTo>
                            <a:lnTo>
                              <a:pt x="205" y="70"/>
                            </a:lnTo>
                            <a:lnTo>
                              <a:pt x="201" y="59"/>
                            </a:lnTo>
                            <a:lnTo>
                              <a:pt x="196" y="49"/>
                            </a:lnTo>
                            <a:lnTo>
                              <a:pt x="192" y="42"/>
                            </a:lnTo>
                            <a:lnTo>
                              <a:pt x="184" y="34"/>
                            </a:lnTo>
                            <a:lnTo>
                              <a:pt x="177" y="27"/>
                            </a:lnTo>
                            <a:lnTo>
                              <a:pt x="167" y="21"/>
                            </a:lnTo>
                            <a:lnTo>
                              <a:pt x="159" y="15"/>
                            </a:lnTo>
                            <a:lnTo>
                              <a:pt x="150" y="9"/>
                            </a:lnTo>
                            <a:lnTo>
                              <a:pt x="138" y="6"/>
                            </a:lnTo>
                            <a:lnTo>
                              <a:pt x="129" y="2"/>
                            </a:lnTo>
                            <a:lnTo>
                              <a:pt x="118" y="2"/>
                            </a:lnTo>
                            <a:lnTo>
                              <a:pt x="108" y="0"/>
                            </a:lnTo>
                            <a:lnTo>
                              <a:pt x="99" y="2"/>
                            </a:lnTo>
                            <a:lnTo>
                              <a:pt x="87" y="2"/>
                            </a:lnTo>
                            <a:lnTo>
                              <a:pt x="78" y="6"/>
                            </a:lnTo>
                            <a:lnTo>
                              <a:pt x="68" y="8"/>
                            </a:lnTo>
                            <a:lnTo>
                              <a:pt x="59" y="11"/>
                            </a:lnTo>
                            <a:lnTo>
                              <a:pt x="49" y="15"/>
                            </a:lnTo>
                            <a:lnTo>
                              <a:pt x="42" y="23"/>
                            </a:lnTo>
                            <a:lnTo>
                              <a:pt x="34" y="28"/>
                            </a:lnTo>
                            <a:lnTo>
                              <a:pt x="26" y="38"/>
                            </a:lnTo>
                            <a:lnTo>
                              <a:pt x="21" y="46"/>
                            </a:lnTo>
                            <a:lnTo>
                              <a:pt x="15" y="55"/>
                            </a:lnTo>
                            <a:lnTo>
                              <a:pt x="15" y="55"/>
                            </a:lnTo>
                            <a:close/>
                          </a:path>
                        </a:pathLst>
                      </a:custGeom>
                      <a:solidFill>
                        <a:srgbClr val="886111"/>
                      </a:solidFill>
                      <a:ln>
                        <a:noFill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85" name="Shape 85"/>
                      <p:cNvSpPr/>
                      <p:nvPr/>
                    </p:nvSpPr>
                    <p:spPr>
                      <a:xfrm rot="3060000">
                        <a:off x="1118810" y="2247420"/>
                        <a:ext cx="396677" cy="329787"/>
                      </a:xfrm>
                      <a:custGeom>
                        <a:pathLst>
                          <a:path extrusionOk="0" h="424" w="509">
                            <a:moveTo>
                              <a:pt x="509" y="279"/>
                            </a:moveTo>
                            <a:lnTo>
                              <a:pt x="507" y="279"/>
                            </a:lnTo>
                            <a:lnTo>
                              <a:pt x="503" y="285"/>
                            </a:lnTo>
                            <a:lnTo>
                              <a:pt x="498" y="295"/>
                            </a:lnTo>
                            <a:lnTo>
                              <a:pt x="490" y="306"/>
                            </a:lnTo>
                            <a:lnTo>
                              <a:pt x="484" y="312"/>
                            </a:lnTo>
                            <a:lnTo>
                              <a:pt x="481" y="317"/>
                            </a:lnTo>
                            <a:lnTo>
                              <a:pt x="473" y="325"/>
                            </a:lnTo>
                            <a:lnTo>
                              <a:pt x="467" y="331"/>
                            </a:lnTo>
                            <a:lnTo>
                              <a:pt x="460" y="338"/>
                            </a:lnTo>
                            <a:lnTo>
                              <a:pt x="452" y="346"/>
                            </a:lnTo>
                            <a:lnTo>
                              <a:pt x="445" y="354"/>
                            </a:lnTo>
                            <a:lnTo>
                              <a:pt x="437" y="363"/>
                            </a:lnTo>
                            <a:lnTo>
                              <a:pt x="426" y="369"/>
                            </a:lnTo>
                            <a:lnTo>
                              <a:pt x="416" y="376"/>
                            </a:lnTo>
                            <a:lnTo>
                              <a:pt x="405" y="384"/>
                            </a:lnTo>
                            <a:lnTo>
                              <a:pt x="395" y="390"/>
                            </a:lnTo>
                            <a:lnTo>
                              <a:pt x="388" y="392"/>
                            </a:lnTo>
                            <a:lnTo>
                              <a:pt x="382" y="395"/>
                            </a:lnTo>
                            <a:lnTo>
                              <a:pt x="374" y="397"/>
                            </a:lnTo>
                            <a:lnTo>
                              <a:pt x="369" y="401"/>
                            </a:lnTo>
                            <a:lnTo>
                              <a:pt x="363" y="403"/>
                            </a:lnTo>
                            <a:lnTo>
                              <a:pt x="355" y="407"/>
                            </a:lnTo>
                            <a:lnTo>
                              <a:pt x="350" y="409"/>
                            </a:lnTo>
                            <a:lnTo>
                              <a:pt x="344" y="413"/>
                            </a:lnTo>
                            <a:lnTo>
                              <a:pt x="334" y="414"/>
                            </a:lnTo>
                            <a:lnTo>
                              <a:pt x="327" y="416"/>
                            </a:lnTo>
                            <a:lnTo>
                              <a:pt x="319" y="418"/>
                            </a:lnTo>
                            <a:lnTo>
                              <a:pt x="311" y="420"/>
                            </a:lnTo>
                            <a:lnTo>
                              <a:pt x="304" y="420"/>
                            </a:lnTo>
                            <a:lnTo>
                              <a:pt x="296" y="422"/>
                            </a:lnTo>
                            <a:lnTo>
                              <a:pt x="289" y="422"/>
                            </a:lnTo>
                            <a:lnTo>
                              <a:pt x="279" y="424"/>
                            </a:lnTo>
                            <a:lnTo>
                              <a:pt x="272" y="424"/>
                            </a:lnTo>
                            <a:lnTo>
                              <a:pt x="262" y="424"/>
                            </a:lnTo>
                            <a:lnTo>
                              <a:pt x="254" y="424"/>
                            </a:lnTo>
                            <a:lnTo>
                              <a:pt x="245" y="424"/>
                            </a:lnTo>
                            <a:lnTo>
                              <a:pt x="235" y="424"/>
                            </a:lnTo>
                            <a:lnTo>
                              <a:pt x="226" y="424"/>
                            </a:lnTo>
                            <a:lnTo>
                              <a:pt x="216" y="422"/>
                            </a:lnTo>
                            <a:lnTo>
                              <a:pt x="209" y="422"/>
                            </a:lnTo>
                            <a:lnTo>
                              <a:pt x="197" y="420"/>
                            </a:lnTo>
                            <a:lnTo>
                              <a:pt x="188" y="418"/>
                            </a:lnTo>
                            <a:lnTo>
                              <a:pt x="177" y="414"/>
                            </a:lnTo>
                            <a:lnTo>
                              <a:pt x="169" y="413"/>
                            </a:lnTo>
                            <a:lnTo>
                              <a:pt x="159" y="409"/>
                            </a:lnTo>
                            <a:lnTo>
                              <a:pt x="150" y="405"/>
                            </a:lnTo>
                            <a:lnTo>
                              <a:pt x="142" y="401"/>
                            </a:lnTo>
                            <a:lnTo>
                              <a:pt x="135" y="399"/>
                            </a:lnTo>
                            <a:lnTo>
                              <a:pt x="125" y="395"/>
                            </a:lnTo>
                            <a:lnTo>
                              <a:pt x="118" y="390"/>
                            </a:lnTo>
                            <a:lnTo>
                              <a:pt x="110" y="386"/>
                            </a:lnTo>
                            <a:lnTo>
                              <a:pt x="104" y="382"/>
                            </a:lnTo>
                            <a:lnTo>
                              <a:pt x="97" y="376"/>
                            </a:lnTo>
                            <a:lnTo>
                              <a:pt x="89" y="373"/>
                            </a:lnTo>
                            <a:lnTo>
                              <a:pt x="83" y="367"/>
                            </a:lnTo>
                            <a:lnTo>
                              <a:pt x="78" y="363"/>
                            </a:lnTo>
                            <a:lnTo>
                              <a:pt x="72" y="355"/>
                            </a:lnTo>
                            <a:lnTo>
                              <a:pt x="64" y="350"/>
                            </a:lnTo>
                            <a:lnTo>
                              <a:pt x="59" y="344"/>
                            </a:lnTo>
                            <a:lnTo>
                              <a:pt x="55" y="338"/>
                            </a:lnTo>
                            <a:lnTo>
                              <a:pt x="49" y="331"/>
                            </a:lnTo>
                            <a:lnTo>
                              <a:pt x="43" y="325"/>
                            </a:lnTo>
                            <a:lnTo>
                              <a:pt x="40" y="319"/>
                            </a:lnTo>
                            <a:lnTo>
                              <a:pt x="36" y="314"/>
                            </a:lnTo>
                            <a:lnTo>
                              <a:pt x="32" y="306"/>
                            </a:lnTo>
                            <a:lnTo>
                              <a:pt x="28" y="300"/>
                            </a:lnTo>
                            <a:lnTo>
                              <a:pt x="24" y="293"/>
                            </a:lnTo>
                            <a:lnTo>
                              <a:pt x="23" y="285"/>
                            </a:lnTo>
                            <a:lnTo>
                              <a:pt x="19" y="279"/>
                            </a:lnTo>
                            <a:lnTo>
                              <a:pt x="15" y="272"/>
                            </a:lnTo>
                            <a:lnTo>
                              <a:pt x="13" y="264"/>
                            </a:lnTo>
                            <a:lnTo>
                              <a:pt x="13" y="259"/>
                            </a:lnTo>
                            <a:lnTo>
                              <a:pt x="9" y="251"/>
                            </a:lnTo>
                            <a:lnTo>
                              <a:pt x="7" y="241"/>
                            </a:lnTo>
                            <a:lnTo>
                              <a:pt x="4" y="236"/>
                            </a:lnTo>
                            <a:lnTo>
                              <a:pt x="4" y="228"/>
                            </a:lnTo>
                            <a:lnTo>
                              <a:pt x="2" y="221"/>
                            </a:lnTo>
                            <a:lnTo>
                              <a:pt x="2" y="213"/>
                            </a:lnTo>
                            <a:lnTo>
                              <a:pt x="2" y="205"/>
                            </a:lnTo>
                            <a:lnTo>
                              <a:pt x="2" y="200"/>
                            </a:lnTo>
                            <a:lnTo>
                              <a:pt x="0" y="190"/>
                            </a:lnTo>
                            <a:lnTo>
                              <a:pt x="0" y="182"/>
                            </a:lnTo>
                            <a:lnTo>
                              <a:pt x="0" y="175"/>
                            </a:lnTo>
                            <a:lnTo>
                              <a:pt x="2" y="167"/>
                            </a:lnTo>
                            <a:lnTo>
                              <a:pt x="2" y="162"/>
                            </a:lnTo>
                            <a:lnTo>
                              <a:pt x="4" y="154"/>
                            </a:lnTo>
                            <a:lnTo>
                              <a:pt x="5" y="146"/>
                            </a:lnTo>
                            <a:lnTo>
                              <a:pt x="9" y="141"/>
                            </a:lnTo>
                            <a:lnTo>
                              <a:pt x="9" y="133"/>
                            </a:lnTo>
                            <a:lnTo>
                              <a:pt x="13" y="125"/>
                            </a:lnTo>
                            <a:lnTo>
                              <a:pt x="15" y="118"/>
                            </a:lnTo>
                            <a:lnTo>
                              <a:pt x="19" y="112"/>
                            </a:lnTo>
                            <a:lnTo>
                              <a:pt x="21" y="105"/>
                            </a:lnTo>
                            <a:lnTo>
                              <a:pt x="24" y="97"/>
                            </a:lnTo>
                            <a:lnTo>
                              <a:pt x="28" y="91"/>
                            </a:lnTo>
                            <a:lnTo>
                              <a:pt x="32" y="86"/>
                            </a:lnTo>
                            <a:lnTo>
                              <a:pt x="40" y="72"/>
                            </a:lnTo>
                            <a:lnTo>
                              <a:pt x="49" y="61"/>
                            </a:lnTo>
                            <a:lnTo>
                              <a:pt x="55" y="55"/>
                            </a:lnTo>
                            <a:lnTo>
                              <a:pt x="61" y="49"/>
                            </a:lnTo>
                            <a:lnTo>
                              <a:pt x="66" y="44"/>
                            </a:lnTo>
                            <a:lnTo>
                              <a:pt x="74" y="40"/>
                            </a:lnTo>
                            <a:lnTo>
                              <a:pt x="85" y="30"/>
                            </a:lnTo>
                            <a:lnTo>
                              <a:pt x="99" y="23"/>
                            </a:lnTo>
                            <a:lnTo>
                              <a:pt x="110" y="15"/>
                            </a:lnTo>
                            <a:lnTo>
                              <a:pt x="121" y="10"/>
                            </a:lnTo>
                            <a:lnTo>
                              <a:pt x="133" y="6"/>
                            </a:lnTo>
                            <a:lnTo>
                              <a:pt x="144" y="2"/>
                            </a:lnTo>
                            <a:lnTo>
                              <a:pt x="156" y="0"/>
                            </a:lnTo>
                            <a:lnTo>
                              <a:pt x="169" y="0"/>
                            </a:lnTo>
                            <a:lnTo>
                              <a:pt x="178" y="0"/>
                            </a:lnTo>
                            <a:lnTo>
                              <a:pt x="190" y="0"/>
                            </a:lnTo>
                            <a:lnTo>
                              <a:pt x="201" y="2"/>
                            </a:lnTo>
                            <a:lnTo>
                              <a:pt x="213" y="6"/>
                            </a:lnTo>
                            <a:lnTo>
                              <a:pt x="222" y="10"/>
                            </a:lnTo>
                            <a:lnTo>
                              <a:pt x="232" y="15"/>
                            </a:lnTo>
                            <a:lnTo>
                              <a:pt x="241" y="19"/>
                            </a:lnTo>
                            <a:lnTo>
                              <a:pt x="251" y="27"/>
                            </a:lnTo>
                            <a:lnTo>
                              <a:pt x="260" y="32"/>
                            </a:lnTo>
                            <a:lnTo>
                              <a:pt x="268" y="38"/>
                            </a:lnTo>
                            <a:lnTo>
                              <a:pt x="273" y="46"/>
                            </a:lnTo>
                            <a:lnTo>
                              <a:pt x="281" y="53"/>
                            </a:lnTo>
                            <a:lnTo>
                              <a:pt x="287" y="61"/>
                            </a:lnTo>
                            <a:lnTo>
                              <a:pt x="292" y="68"/>
                            </a:lnTo>
                            <a:lnTo>
                              <a:pt x="296" y="78"/>
                            </a:lnTo>
                            <a:lnTo>
                              <a:pt x="302" y="86"/>
                            </a:lnTo>
                            <a:lnTo>
                              <a:pt x="306" y="95"/>
                            </a:lnTo>
                            <a:lnTo>
                              <a:pt x="310" y="105"/>
                            </a:lnTo>
                            <a:lnTo>
                              <a:pt x="311" y="112"/>
                            </a:lnTo>
                            <a:lnTo>
                              <a:pt x="313" y="122"/>
                            </a:lnTo>
                            <a:lnTo>
                              <a:pt x="313" y="129"/>
                            </a:lnTo>
                            <a:lnTo>
                              <a:pt x="313" y="139"/>
                            </a:lnTo>
                            <a:lnTo>
                              <a:pt x="311" y="148"/>
                            </a:lnTo>
                            <a:lnTo>
                              <a:pt x="311" y="158"/>
                            </a:lnTo>
                            <a:lnTo>
                              <a:pt x="306" y="163"/>
                            </a:lnTo>
                            <a:lnTo>
                              <a:pt x="302" y="171"/>
                            </a:lnTo>
                            <a:lnTo>
                              <a:pt x="300" y="177"/>
                            </a:lnTo>
                            <a:lnTo>
                              <a:pt x="296" y="184"/>
                            </a:lnTo>
                            <a:lnTo>
                              <a:pt x="287" y="194"/>
                            </a:lnTo>
                            <a:lnTo>
                              <a:pt x="279" y="205"/>
                            </a:lnTo>
                            <a:lnTo>
                              <a:pt x="270" y="211"/>
                            </a:lnTo>
                            <a:lnTo>
                              <a:pt x="260" y="217"/>
                            </a:lnTo>
                            <a:lnTo>
                              <a:pt x="251" y="221"/>
                            </a:lnTo>
                            <a:lnTo>
                              <a:pt x="243" y="224"/>
                            </a:lnTo>
                            <a:lnTo>
                              <a:pt x="232" y="226"/>
                            </a:lnTo>
                            <a:lnTo>
                              <a:pt x="224" y="228"/>
                            </a:lnTo>
                            <a:lnTo>
                              <a:pt x="216" y="228"/>
                            </a:lnTo>
                            <a:lnTo>
                              <a:pt x="211" y="230"/>
                            </a:lnTo>
                            <a:lnTo>
                              <a:pt x="199" y="230"/>
                            </a:lnTo>
                            <a:lnTo>
                              <a:pt x="197" y="230"/>
                            </a:lnTo>
                            <a:lnTo>
                              <a:pt x="199" y="228"/>
                            </a:lnTo>
                            <a:lnTo>
                              <a:pt x="207" y="224"/>
                            </a:lnTo>
                            <a:lnTo>
                              <a:pt x="211" y="221"/>
                            </a:lnTo>
                            <a:lnTo>
                              <a:pt x="216" y="217"/>
                            </a:lnTo>
                            <a:lnTo>
                              <a:pt x="222" y="213"/>
                            </a:lnTo>
                            <a:lnTo>
                              <a:pt x="230" y="209"/>
                            </a:lnTo>
                            <a:lnTo>
                              <a:pt x="235" y="203"/>
                            </a:lnTo>
                            <a:lnTo>
                              <a:pt x="241" y="198"/>
                            </a:lnTo>
                            <a:lnTo>
                              <a:pt x="247" y="190"/>
                            </a:lnTo>
                            <a:lnTo>
                              <a:pt x="253" y="184"/>
                            </a:lnTo>
                            <a:lnTo>
                              <a:pt x="256" y="175"/>
                            </a:lnTo>
                            <a:lnTo>
                              <a:pt x="260" y="167"/>
                            </a:lnTo>
                            <a:lnTo>
                              <a:pt x="262" y="158"/>
                            </a:lnTo>
                            <a:lnTo>
                              <a:pt x="266" y="150"/>
                            </a:lnTo>
                            <a:lnTo>
                              <a:pt x="264" y="139"/>
                            </a:lnTo>
                            <a:lnTo>
                              <a:pt x="262" y="127"/>
                            </a:lnTo>
                            <a:lnTo>
                              <a:pt x="258" y="118"/>
                            </a:lnTo>
                            <a:lnTo>
                              <a:pt x="256" y="108"/>
                            </a:lnTo>
                            <a:lnTo>
                              <a:pt x="251" y="97"/>
                            </a:lnTo>
                            <a:lnTo>
                              <a:pt x="245" y="89"/>
                            </a:lnTo>
                            <a:lnTo>
                              <a:pt x="237" y="84"/>
                            </a:lnTo>
                            <a:lnTo>
                              <a:pt x="232" y="78"/>
                            </a:lnTo>
                            <a:lnTo>
                              <a:pt x="220" y="70"/>
                            </a:lnTo>
                            <a:lnTo>
                              <a:pt x="211" y="67"/>
                            </a:lnTo>
                            <a:lnTo>
                              <a:pt x="199" y="65"/>
                            </a:lnTo>
                            <a:lnTo>
                              <a:pt x="188" y="65"/>
                            </a:lnTo>
                            <a:lnTo>
                              <a:pt x="180" y="65"/>
                            </a:lnTo>
                            <a:lnTo>
                              <a:pt x="173" y="67"/>
                            </a:lnTo>
                            <a:lnTo>
                              <a:pt x="167" y="67"/>
                            </a:lnTo>
                            <a:lnTo>
                              <a:pt x="159" y="68"/>
                            </a:lnTo>
                            <a:lnTo>
                              <a:pt x="152" y="72"/>
                            </a:lnTo>
                            <a:lnTo>
                              <a:pt x="144" y="74"/>
                            </a:lnTo>
                            <a:lnTo>
                              <a:pt x="137" y="80"/>
                            </a:lnTo>
                            <a:lnTo>
                              <a:pt x="129" y="86"/>
                            </a:lnTo>
                            <a:lnTo>
                              <a:pt x="119" y="89"/>
                            </a:lnTo>
                            <a:lnTo>
                              <a:pt x="112" y="95"/>
                            </a:lnTo>
                            <a:lnTo>
                              <a:pt x="106" y="101"/>
                            </a:lnTo>
                            <a:lnTo>
                              <a:pt x="100" y="106"/>
                            </a:lnTo>
                            <a:lnTo>
                              <a:pt x="97" y="112"/>
                            </a:lnTo>
                            <a:lnTo>
                              <a:pt x="93" y="120"/>
                            </a:lnTo>
                            <a:lnTo>
                              <a:pt x="89" y="127"/>
                            </a:lnTo>
                            <a:lnTo>
                              <a:pt x="87" y="135"/>
                            </a:lnTo>
                            <a:lnTo>
                              <a:pt x="83" y="143"/>
                            </a:lnTo>
                            <a:lnTo>
                              <a:pt x="83" y="150"/>
                            </a:lnTo>
                            <a:lnTo>
                              <a:pt x="83" y="158"/>
                            </a:lnTo>
                            <a:lnTo>
                              <a:pt x="83" y="167"/>
                            </a:lnTo>
                            <a:lnTo>
                              <a:pt x="83" y="175"/>
                            </a:lnTo>
                            <a:lnTo>
                              <a:pt x="85" y="184"/>
                            </a:lnTo>
                            <a:lnTo>
                              <a:pt x="87" y="192"/>
                            </a:lnTo>
                            <a:lnTo>
                              <a:pt x="89" y="201"/>
                            </a:lnTo>
                            <a:lnTo>
                              <a:pt x="93" y="207"/>
                            </a:lnTo>
                            <a:lnTo>
                              <a:pt x="97" y="217"/>
                            </a:lnTo>
                            <a:lnTo>
                              <a:pt x="99" y="224"/>
                            </a:lnTo>
                            <a:lnTo>
                              <a:pt x="104" y="234"/>
                            </a:lnTo>
                            <a:lnTo>
                              <a:pt x="108" y="240"/>
                            </a:lnTo>
                            <a:lnTo>
                              <a:pt x="112" y="247"/>
                            </a:lnTo>
                            <a:lnTo>
                              <a:pt x="118" y="255"/>
                            </a:lnTo>
                            <a:lnTo>
                              <a:pt x="125" y="262"/>
                            </a:lnTo>
                            <a:lnTo>
                              <a:pt x="129" y="268"/>
                            </a:lnTo>
                            <a:lnTo>
                              <a:pt x="137" y="276"/>
                            </a:lnTo>
                            <a:lnTo>
                              <a:pt x="142" y="281"/>
                            </a:lnTo>
                            <a:lnTo>
                              <a:pt x="150" y="287"/>
                            </a:lnTo>
                            <a:lnTo>
                              <a:pt x="156" y="291"/>
                            </a:lnTo>
                            <a:lnTo>
                              <a:pt x="163" y="297"/>
                            </a:lnTo>
                            <a:lnTo>
                              <a:pt x="171" y="300"/>
                            </a:lnTo>
                            <a:lnTo>
                              <a:pt x="178" y="304"/>
                            </a:lnTo>
                            <a:lnTo>
                              <a:pt x="186" y="306"/>
                            </a:lnTo>
                            <a:lnTo>
                              <a:pt x="194" y="308"/>
                            </a:lnTo>
                            <a:lnTo>
                              <a:pt x="199" y="310"/>
                            </a:lnTo>
                            <a:lnTo>
                              <a:pt x="209" y="312"/>
                            </a:lnTo>
                            <a:lnTo>
                              <a:pt x="215" y="314"/>
                            </a:lnTo>
                            <a:lnTo>
                              <a:pt x="222" y="314"/>
                            </a:lnTo>
                            <a:lnTo>
                              <a:pt x="230" y="316"/>
                            </a:lnTo>
                            <a:lnTo>
                              <a:pt x="237" y="317"/>
                            </a:lnTo>
                            <a:lnTo>
                              <a:pt x="243" y="317"/>
                            </a:lnTo>
                            <a:lnTo>
                              <a:pt x="251" y="317"/>
                            </a:lnTo>
                            <a:lnTo>
                              <a:pt x="256" y="317"/>
                            </a:lnTo>
                            <a:lnTo>
                              <a:pt x="264" y="317"/>
                            </a:lnTo>
                            <a:lnTo>
                              <a:pt x="272" y="316"/>
                            </a:lnTo>
                            <a:lnTo>
                              <a:pt x="277" y="314"/>
                            </a:lnTo>
                            <a:lnTo>
                              <a:pt x="285" y="314"/>
                            </a:lnTo>
                            <a:lnTo>
                              <a:pt x="291" y="314"/>
                            </a:lnTo>
                            <a:lnTo>
                              <a:pt x="302" y="310"/>
                            </a:lnTo>
                            <a:lnTo>
                              <a:pt x="313" y="306"/>
                            </a:lnTo>
                            <a:lnTo>
                              <a:pt x="325" y="302"/>
                            </a:lnTo>
                            <a:lnTo>
                              <a:pt x="334" y="297"/>
                            </a:lnTo>
                            <a:lnTo>
                              <a:pt x="344" y="291"/>
                            </a:lnTo>
                            <a:lnTo>
                              <a:pt x="351" y="285"/>
                            </a:lnTo>
                            <a:lnTo>
                              <a:pt x="359" y="279"/>
                            </a:lnTo>
                            <a:lnTo>
                              <a:pt x="367" y="276"/>
                            </a:lnTo>
                            <a:lnTo>
                              <a:pt x="372" y="268"/>
                            </a:lnTo>
                            <a:lnTo>
                              <a:pt x="380" y="260"/>
                            </a:lnTo>
                            <a:lnTo>
                              <a:pt x="386" y="251"/>
                            </a:lnTo>
                            <a:lnTo>
                              <a:pt x="391" y="243"/>
                            </a:lnTo>
                            <a:lnTo>
                              <a:pt x="397" y="234"/>
                            </a:lnTo>
                            <a:lnTo>
                              <a:pt x="405" y="224"/>
                            </a:lnTo>
                            <a:lnTo>
                              <a:pt x="410" y="213"/>
                            </a:lnTo>
                            <a:lnTo>
                              <a:pt x="416" y="205"/>
                            </a:lnTo>
                            <a:lnTo>
                              <a:pt x="420" y="194"/>
                            </a:lnTo>
                            <a:lnTo>
                              <a:pt x="426" y="186"/>
                            </a:lnTo>
                            <a:lnTo>
                              <a:pt x="429" y="179"/>
                            </a:lnTo>
                            <a:lnTo>
                              <a:pt x="433" y="171"/>
                            </a:lnTo>
                            <a:lnTo>
                              <a:pt x="437" y="162"/>
                            </a:lnTo>
                            <a:lnTo>
                              <a:pt x="441" y="158"/>
                            </a:lnTo>
                            <a:lnTo>
                              <a:pt x="509" y="279"/>
                            </a:lnTo>
                            <a:lnTo>
                              <a:pt x="509" y="279"/>
                            </a:lnTo>
                            <a:close/>
                          </a:path>
                        </a:pathLst>
                      </a:custGeom>
                      <a:solidFill>
                        <a:srgbClr val="886111"/>
                      </a:solidFill>
                      <a:ln>
                        <a:noFill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</p:grpSp>
                <p:grpSp>
                  <p:nvGrpSpPr>
                    <p:cNvPr id="86" name="Shape 86"/>
                    <p:cNvGrpSpPr/>
                    <p:nvPr/>
                  </p:nvGrpSpPr>
                  <p:grpSpPr>
                    <a:xfrm>
                      <a:off x="326113" y="2544612"/>
                      <a:ext cx="418348" cy="248066"/>
                      <a:chOff x="326113" y="2544612"/>
                      <a:chExt cx="418348" cy="248066"/>
                    </a:xfrm>
                  </p:grpSpPr>
                  <p:sp>
                    <p:nvSpPr>
                      <p:cNvPr id="87" name="Shape 87"/>
                      <p:cNvSpPr/>
                      <p:nvPr/>
                    </p:nvSpPr>
                    <p:spPr>
                      <a:xfrm rot="3059999">
                        <a:off x="360229" y="2577836"/>
                        <a:ext cx="164892" cy="166448"/>
                      </a:xfrm>
                      <a:custGeom>
                        <a:pathLst>
                          <a:path extrusionOk="0" h="213" w="213">
                            <a:moveTo>
                              <a:pt x="40" y="29"/>
                            </a:moveTo>
                            <a:lnTo>
                              <a:pt x="47" y="19"/>
                            </a:lnTo>
                            <a:lnTo>
                              <a:pt x="57" y="14"/>
                            </a:lnTo>
                            <a:lnTo>
                              <a:pt x="66" y="10"/>
                            </a:lnTo>
                            <a:lnTo>
                              <a:pt x="76" y="6"/>
                            </a:lnTo>
                            <a:lnTo>
                              <a:pt x="85" y="2"/>
                            </a:lnTo>
                            <a:lnTo>
                              <a:pt x="97" y="2"/>
                            </a:lnTo>
                            <a:lnTo>
                              <a:pt x="106" y="0"/>
                            </a:lnTo>
                            <a:lnTo>
                              <a:pt x="118" y="2"/>
                            </a:lnTo>
                            <a:lnTo>
                              <a:pt x="127" y="2"/>
                            </a:lnTo>
                            <a:lnTo>
                              <a:pt x="135" y="6"/>
                            </a:lnTo>
                            <a:lnTo>
                              <a:pt x="144" y="8"/>
                            </a:lnTo>
                            <a:lnTo>
                              <a:pt x="156" y="14"/>
                            </a:lnTo>
                            <a:lnTo>
                              <a:pt x="163" y="18"/>
                            </a:lnTo>
                            <a:lnTo>
                              <a:pt x="173" y="25"/>
                            </a:lnTo>
                            <a:lnTo>
                              <a:pt x="180" y="31"/>
                            </a:lnTo>
                            <a:lnTo>
                              <a:pt x="188" y="40"/>
                            </a:lnTo>
                            <a:lnTo>
                              <a:pt x="194" y="48"/>
                            </a:lnTo>
                            <a:lnTo>
                              <a:pt x="199" y="58"/>
                            </a:lnTo>
                            <a:lnTo>
                              <a:pt x="203" y="67"/>
                            </a:lnTo>
                            <a:lnTo>
                              <a:pt x="207" y="77"/>
                            </a:lnTo>
                            <a:lnTo>
                              <a:pt x="209" y="88"/>
                            </a:lnTo>
                            <a:lnTo>
                              <a:pt x="211" y="97"/>
                            </a:lnTo>
                            <a:lnTo>
                              <a:pt x="211" y="109"/>
                            </a:lnTo>
                            <a:lnTo>
                              <a:pt x="213" y="118"/>
                            </a:lnTo>
                            <a:lnTo>
                              <a:pt x="211" y="128"/>
                            </a:lnTo>
                            <a:lnTo>
                              <a:pt x="207" y="137"/>
                            </a:lnTo>
                            <a:lnTo>
                              <a:pt x="205" y="147"/>
                            </a:lnTo>
                            <a:lnTo>
                              <a:pt x="201" y="158"/>
                            </a:lnTo>
                            <a:lnTo>
                              <a:pt x="196" y="166"/>
                            </a:lnTo>
                            <a:lnTo>
                              <a:pt x="190" y="175"/>
                            </a:lnTo>
                            <a:lnTo>
                              <a:pt x="182" y="183"/>
                            </a:lnTo>
                            <a:lnTo>
                              <a:pt x="175" y="192"/>
                            </a:lnTo>
                            <a:lnTo>
                              <a:pt x="165" y="196"/>
                            </a:lnTo>
                            <a:lnTo>
                              <a:pt x="156" y="202"/>
                            </a:lnTo>
                            <a:lnTo>
                              <a:pt x="146" y="206"/>
                            </a:lnTo>
                            <a:lnTo>
                              <a:pt x="137" y="210"/>
                            </a:lnTo>
                            <a:lnTo>
                              <a:pt x="127" y="211"/>
                            </a:lnTo>
                            <a:lnTo>
                              <a:pt x="116" y="213"/>
                            </a:lnTo>
                            <a:lnTo>
                              <a:pt x="106" y="213"/>
                            </a:lnTo>
                            <a:lnTo>
                              <a:pt x="97" y="213"/>
                            </a:lnTo>
                            <a:lnTo>
                              <a:pt x="85" y="211"/>
                            </a:lnTo>
                            <a:lnTo>
                              <a:pt x="76" y="210"/>
                            </a:lnTo>
                            <a:lnTo>
                              <a:pt x="66" y="206"/>
                            </a:lnTo>
                            <a:lnTo>
                              <a:pt x="57" y="202"/>
                            </a:lnTo>
                            <a:lnTo>
                              <a:pt x="47" y="196"/>
                            </a:lnTo>
                            <a:lnTo>
                              <a:pt x="40" y="191"/>
                            </a:lnTo>
                            <a:lnTo>
                              <a:pt x="32" y="183"/>
                            </a:lnTo>
                            <a:lnTo>
                              <a:pt x="26" y="175"/>
                            </a:lnTo>
                            <a:lnTo>
                              <a:pt x="17" y="168"/>
                            </a:lnTo>
                            <a:lnTo>
                              <a:pt x="11" y="158"/>
                            </a:lnTo>
                            <a:lnTo>
                              <a:pt x="7" y="149"/>
                            </a:lnTo>
                            <a:lnTo>
                              <a:pt x="4" y="139"/>
                            </a:lnTo>
                            <a:lnTo>
                              <a:pt x="0" y="130"/>
                            </a:lnTo>
                            <a:lnTo>
                              <a:pt x="0" y="118"/>
                            </a:lnTo>
                            <a:lnTo>
                              <a:pt x="0" y="109"/>
                            </a:lnTo>
                            <a:lnTo>
                              <a:pt x="0" y="99"/>
                            </a:lnTo>
                            <a:lnTo>
                              <a:pt x="0" y="90"/>
                            </a:lnTo>
                            <a:lnTo>
                              <a:pt x="4" y="78"/>
                            </a:lnTo>
                            <a:lnTo>
                              <a:pt x="6" y="69"/>
                            </a:lnTo>
                            <a:lnTo>
                              <a:pt x="11" y="59"/>
                            </a:lnTo>
                            <a:lnTo>
                              <a:pt x="17" y="50"/>
                            </a:lnTo>
                            <a:lnTo>
                              <a:pt x="23" y="42"/>
                            </a:lnTo>
                            <a:lnTo>
                              <a:pt x="30" y="35"/>
                            </a:lnTo>
                            <a:lnTo>
                              <a:pt x="40" y="29"/>
                            </a:lnTo>
                            <a:lnTo>
                              <a:pt x="40" y="29"/>
                            </a:lnTo>
                            <a:close/>
                          </a:path>
                        </a:pathLst>
                      </a:custGeom>
                      <a:solidFill>
                        <a:srgbClr val="886111"/>
                      </a:solidFill>
                      <a:ln>
                        <a:noFill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88" name="Shape 88"/>
                      <p:cNvSpPr/>
                      <p:nvPr/>
                    </p:nvSpPr>
                    <p:spPr>
                      <a:xfrm rot="3059999">
                        <a:off x="546057" y="2594274"/>
                        <a:ext cx="164892" cy="164892"/>
                      </a:xfrm>
                      <a:custGeom>
                        <a:pathLst>
                          <a:path extrusionOk="0" h="213" w="213">
                            <a:moveTo>
                              <a:pt x="15" y="56"/>
                            </a:moveTo>
                            <a:lnTo>
                              <a:pt x="8" y="65"/>
                            </a:lnTo>
                            <a:lnTo>
                              <a:pt x="4" y="75"/>
                            </a:lnTo>
                            <a:lnTo>
                              <a:pt x="2" y="86"/>
                            </a:lnTo>
                            <a:lnTo>
                              <a:pt x="2" y="96"/>
                            </a:lnTo>
                            <a:lnTo>
                              <a:pt x="0" y="107"/>
                            </a:lnTo>
                            <a:lnTo>
                              <a:pt x="2" y="116"/>
                            </a:lnTo>
                            <a:lnTo>
                              <a:pt x="2" y="126"/>
                            </a:lnTo>
                            <a:lnTo>
                              <a:pt x="6" y="137"/>
                            </a:lnTo>
                            <a:lnTo>
                              <a:pt x="8" y="147"/>
                            </a:lnTo>
                            <a:lnTo>
                              <a:pt x="14" y="156"/>
                            </a:lnTo>
                            <a:lnTo>
                              <a:pt x="17" y="164"/>
                            </a:lnTo>
                            <a:lnTo>
                              <a:pt x="25" y="172"/>
                            </a:lnTo>
                            <a:lnTo>
                              <a:pt x="31" y="179"/>
                            </a:lnTo>
                            <a:lnTo>
                              <a:pt x="40" y="187"/>
                            </a:lnTo>
                            <a:lnTo>
                              <a:pt x="48" y="194"/>
                            </a:lnTo>
                            <a:lnTo>
                              <a:pt x="57" y="202"/>
                            </a:lnTo>
                            <a:lnTo>
                              <a:pt x="67" y="204"/>
                            </a:lnTo>
                            <a:lnTo>
                              <a:pt x="76" y="210"/>
                            </a:lnTo>
                            <a:lnTo>
                              <a:pt x="86" y="212"/>
                            </a:lnTo>
                            <a:lnTo>
                              <a:pt x="97" y="213"/>
                            </a:lnTo>
                            <a:lnTo>
                              <a:pt x="107" y="213"/>
                            </a:lnTo>
                            <a:lnTo>
                              <a:pt x="116" y="213"/>
                            </a:lnTo>
                            <a:lnTo>
                              <a:pt x="128" y="212"/>
                            </a:lnTo>
                            <a:lnTo>
                              <a:pt x="137" y="210"/>
                            </a:lnTo>
                            <a:lnTo>
                              <a:pt x="147" y="206"/>
                            </a:lnTo>
                            <a:lnTo>
                              <a:pt x="156" y="202"/>
                            </a:lnTo>
                            <a:lnTo>
                              <a:pt x="164" y="196"/>
                            </a:lnTo>
                            <a:lnTo>
                              <a:pt x="173" y="192"/>
                            </a:lnTo>
                            <a:lnTo>
                              <a:pt x="181" y="185"/>
                            </a:lnTo>
                            <a:lnTo>
                              <a:pt x="188" y="179"/>
                            </a:lnTo>
                            <a:lnTo>
                              <a:pt x="194" y="170"/>
                            </a:lnTo>
                            <a:lnTo>
                              <a:pt x="202" y="160"/>
                            </a:lnTo>
                            <a:lnTo>
                              <a:pt x="206" y="151"/>
                            </a:lnTo>
                            <a:lnTo>
                              <a:pt x="209" y="141"/>
                            </a:lnTo>
                            <a:lnTo>
                              <a:pt x="211" y="130"/>
                            </a:lnTo>
                            <a:lnTo>
                              <a:pt x="213" y="120"/>
                            </a:lnTo>
                            <a:lnTo>
                              <a:pt x="213" y="109"/>
                            </a:lnTo>
                            <a:lnTo>
                              <a:pt x="213" y="99"/>
                            </a:lnTo>
                            <a:lnTo>
                              <a:pt x="211" y="90"/>
                            </a:lnTo>
                            <a:lnTo>
                              <a:pt x="211" y="80"/>
                            </a:lnTo>
                            <a:lnTo>
                              <a:pt x="206" y="69"/>
                            </a:lnTo>
                            <a:lnTo>
                              <a:pt x="204" y="59"/>
                            </a:lnTo>
                            <a:lnTo>
                              <a:pt x="198" y="50"/>
                            </a:lnTo>
                            <a:lnTo>
                              <a:pt x="192" y="42"/>
                            </a:lnTo>
                            <a:lnTo>
                              <a:pt x="185" y="35"/>
                            </a:lnTo>
                            <a:lnTo>
                              <a:pt x="177" y="27"/>
                            </a:lnTo>
                            <a:lnTo>
                              <a:pt x="169" y="20"/>
                            </a:lnTo>
                            <a:lnTo>
                              <a:pt x="160" y="16"/>
                            </a:lnTo>
                            <a:lnTo>
                              <a:pt x="150" y="8"/>
                            </a:lnTo>
                            <a:lnTo>
                              <a:pt x="141" y="4"/>
                            </a:lnTo>
                            <a:lnTo>
                              <a:pt x="130" y="2"/>
                            </a:lnTo>
                            <a:lnTo>
                              <a:pt x="120" y="2"/>
                            </a:lnTo>
                            <a:lnTo>
                              <a:pt x="109" y="0"/>
                            </a:lnTo>
                            <a:lnTo>
                              <a:pt x="99" y="2"/>
                            </a:lnTo>
                            <a:lnTo>
                              <a:pt x="88" y="2"/>
                            </a:lnTo>
                            <a:lnTo>
                              <a:pt x="80" y="6"/>
                            </a:lnTo>
                            <a:lnTo>
                              <a:pt x="69" y="8"/>
                            </a:lnTo>
                            <a:lnTo>
                              <a:pt x="59" y="14"/>
                            </a:lnTo>
                            <a:lnTo>
                              <a:pt x="50" y="18"/>
                            </a:lnTo>
                            <a:lnTo>
                              <a:pt x="42" y="23"/>
                            </a:lnTo>
                            <a:lnTo>
                              <a:pt x="33" y="29"/>
                            </a:lnTo>
                            <a:lnTo>
                              <a:pt x="27" y="37"/>
                            </a:lnTo>
                            <a:lnTo>
                              <a:pt x="19" y="46"/>
                            </a:lnTo>
                            <a:lnTo>
                              <a:pt x="15" y="56"/>
                            </a:lnTo>
                            <a:lnTo>
                              <a:pt x="15" y="56"/>
                            </a:lnTo>
                            <a:close/>
                          </a:path>
                        </a:pathLst>
                      </a:custGeom>
                      <a:solidFill>
                        <a:srgbClr val="886111"/>
                      </a:solidFill>
                      <a:ln>
                        <a:noFill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</p:grpSp>
              </p:grpSp>
              <p:grpSp>
                <p:nvGrpSpPr>
                  <p:cNvPr id="89" name="Shape 89"/>
                  <p:cNvGrpSpPr/>
                  <p:nvPr/>
                </p:nvGrpSpPr>
                <p:grpSpPr>
                  <a:xfrm>
                    <a:off x="894901" y="1388627"/>
                    <a:ext cx="2834157" cy="1609435"/>
                    <a:chOff x="894901" y="1388627"/>
                    <a:chExt cx="2834157" cy="1609435"/>
                  </a:xfrm>
                </p:grpSpPr>
                <p:sp>
                  <p:nvSpPr>
                    <p:cNvPr id="90" name="Shape 90"/>
                    <p:cNvSpPr/>
                    <p:nvPr/>
                  </p:nvSpPr>
                  <p:spPr>
                    <a:xfrm flipH="1" rot="9224912">
                      <a:off x="2567956" y="1526969"/>
                      <a:ext cx="914400" cy="1328736"/>
                    </a:xfrm>
                    <a:custGeom>
                      <a:pathLst>
                        <a:path extrusionOk="0" h="2045" w="1407">
                          <a:moveTo>
                            <a:pt x="106" y="1840"/>
                          </a:moveTo>
                          <a:lnTo>
                            <a:pt x="108" y="1844"/>
                          </a:lnTo>
                          <a:lnTo>
                            <a:pt x="118" y="1850"/>
                          </a:lnTo>
                          <a:lnTo>
                            <a:pt x="123" y="1853"/>
                          </a:lnTo>
                          <a:lnTo>
                            <a:pt x="133" y="1861"/>
                          </a:lnTo>
                          <a:lnTo>
                            <a:pt x="142" y="1867"/>
                          </a:lnTo>
                          <a:lnTo>
                            <a:pt x="154" y="1874"/>
                          </a:lnTo>
                          <a:lnTo>
                            <a:pt x="158" y="1878"/>
                          </a:lnTo>
                          <a:lnTo>
                            <a:pt x="163" y="1882"/>
                          </a:lnTo>
                          <a:lnTo>
                            <a:pt x="171" y="1884"/>
                          </a:lnTo>
                          <a:lnTo>
                            <a:pt x="179" y="1888"/>
                          </a:lnTo>
                          <a:lnTo>
                            <a:pt x="184" y="1891"/>
                          </a:lnTo>
                          <a:lnTo>
                            <a:pt x="192" y="1895"/>
                          </a:lnTo>
                          <a:lnTo>
                            <a:pt x="199" y="1899"/>
                          </a:lnTo>
                          <a:lnTo>
                            <a:pt x="207" y="1901"/>
                          </a:lnTo>
                          <a:lnTo>
                            <a:pt x="215" y="1905"/>
                          </a:lnTo>
                          <a:lnTo>
                            <a:pt x="222" y="1907"/>
                          </a:lnTo>
                          <a:lnTo>
                            <a:pt x="230" y="1910"/>
                          </a:lnTo>
                          <a:lnTo>
                            <a:pt x="239" y="1914"/>
                          </a:lnTo>
                          <a:lnTo>
                            <a:pt x="247" y="1916"/>
                          </a:lnTo>
                          <a:lnTo>
                            <a:pt x="256" y="1918"/>
                          </a:lnTo>
                          <a:lnTo>
                            <a:pt x="266" y="1922"/>
                          </a:lnTo>
                          <a:lnTo>
                            <a:pt x="275" y="1924"/>
                          </a:lnTo>
                          <a:lnTo>
                            <a:pt x="285" y="1926"/>
                          </a:lnTo>
                          <a:lnTo>
                            <a:pt x="293" y="1928"/>
                          </a:lnTo>
                          <a:lnTo>
                            <a:pt x="302" y="1928"/>
                          </a:lnTo>
                          <a:lnTo>
                            <a:pt x="314" y="1928"/>
                          </a:lnTo>
                          <a:lnTo>
                            <a:pt x="321" y="1928"/>
                          </a:lnTo>
                          <a:lnTo>
                            <a:pt x="333" y="1928"/>
                          </a:lnTo>
                          <a:lnTo>
                            <a:pt x="342" y="1928"/>
                          </a:lnTo>
                          <a:lnTo>
                            <a:pt x="353" y="1928"/>
                          </a:lnTo>
                          <a:lnTo>
                            <a:pt x="363" y="1926"/>
                          </a:lnTo>
                          <a:lnTo>
                            <a:pt x="374" y="1924"/>
                          </a:lnTo>
                          <a:lnTo>
                            <a:pt x="384" y="1922"/>
                          </a:lnTo>
                          <a:lnTo>
                            <a:pt x="393" y="1922"/>
                          </a:lnTo>
                          <a:lnTo>
                            <a:pt x="405" y="1918"/>
                          </a:lnTo>
                          <a:lnTo>
                            <a:pt x="416" y="1914"/>
                          </a:lnTo>
                          <a:lnTo>
                            <a:pt x="426" y="1910"/>
                          </a:lnTo>
                          <a:lnTo>
                            <a:pt x="437" y="1907"/>
                          </a:lnTo>
                          <a:lnTo>
                            <a:pt x="448" y="1901"/>
                          </a:lnTo>
                          <a:lnTo>
                            <a:pt x="458" y="1895"/>
                          </a:lnTo>
                          <a:lnTo>
                            <a:pt x="469" y="1890"/>
                          </a:lnTo>
                          <a:lnTo>
                            <a:pt x="481" y="1882"/>
                          </a:lnTo>
                          <a:lnTo>
                            <a:pt x="490" y="1874"/>
                          </a:lnTo>
                          <a:lnTo>
                            <a:pt x="500" y="1867"/>
                          </a:lnTo>
                          <a:lnTo>
                            <a:pt x="511" y="1857"/>
                          </a:lnTo>
                          <a:lnTo>
                            <a:pt x="523" y="1848"/>
                          </a:lnTo>
                          <a:lnTo>
                            <a:pt x="532" y="1836"/>
                          </a:lnTo>
                          <a:lnTo>
                            <a:pt x="544" y="1827"/>
                          </a:lnTo>
                          <a:lnTo>
                            <a:pt x="553" y="1814"/>
                          </a:lnTo>
                          <a:lnTo>
                            <a:pt x="563" y="1802"/>
                          </a:lnTo>
                          <a:lnTo>
                            <a:pt x="574" y="1789"/>
                          </a:lnTo>
                          <a:lnTo>
                            <a:pt x="583" y="1775"/>
                          </a:lnTo>
                          <a:lnTo>
                            <a:pt x="595" y="1758"/>
                          </a:lnTo>
                          <a:lnTo>
                            <a:pt x="606" y="1743"/>
                          </a:lnTo>
                          <a:lnTo>
                            <a:pt x="614" y="1726"/>
                          </a:lnTo>
                          <a:lnTo>
                            <a:pt x="623" y="1709"/>
                          </a:lnTo>
                          <a:lnTo>
                            <a:pt x="629" y="1690"/>
                          </a:lnTo>
                          <a:lnTo>
                            <a:pt x="637" y="1673"/>
                          </a:lnTo>
                          <a:lnTo>
                            <a:pt x="640" y="1654"/>
                          </a:lnTo>
                          <a:lnTo>
                            <a:pt x="646" y="1637"/>
                          </a:lnTo>
                          <a:lnTo>
                            <a:pt x="650" y="1616"/>
                          </a:lnTo>
                          <a:lnTo>
                            <a:pt x="654" y="1599"/>
                          </a:lnTo>
                          <a:lnTo>
                            <a:pt x="656" y="1578"/>
                          </a:lnTo>
                          <a:lnTo>
                            <a:pt x="658" y="1557"/>
                          </a:lnTo>
                          <a:lnTo>
                            <a:pt x="658" y="1536"/>
                          </a:lnTo>
                          <a:lnTo>
                            <a:pt x="658" y="1517"/>
                          </a:lnTo>
                          <a:lnTo>
                            <a:pt x="658" y="1494"/>
                          </a:lnTo>
                          <a:lnTo>
                            <a:pt x="656" y="1475"/>
                          </a:lnTo>
                          <a:lnTo>
                            <a:pt x="656" y="1452"/>
                          </a:lnTo>
                          <a:lnTo>
                            <a:pt x="654" y="1431"/>
                          </a:lnTo>
                          <a:lnTo>
                            <a:pt x="650" y="1409"/>
                          </a:lnTo>
                          <a:lnTo>
                            <a:pt x="646" y="1386"/>
                          </a:lnTo>
                          <a:lnTo>
                            <a:pt x="644" y="1363"/>
                          </a:lnTo>
                          <a:lnTo>
                            <a:pt x="640" y="1342"/>
                          </a:lnTo>
                          <a:lnTo>
                            <a:pt x="635" y="1317"/>
                          </a:lnTo>
                          <a:lnTo>
                            <a:pt x="631" y="1295"/>
                          </a:lnTo>
                          <a:lnTo>
                            <a:pt x="627" y="1272"/>
                          </a:lnTo>
                          <a:lnTo>
                            <a:pt x="621" y="1249"/>
                          </a:lnTo>
                          <a:lnTo>
                            <a:pt x="616" y="1224"/>
                          </a:lnTo>
                          <a:lnTo>
                            <a:pt x="612" y="1200"/>
                          </a:lnTo>
                          <a:lnTo>
                            <a:pt x="606" y="1177"/>
                          </a:lnTo>
                          <a:lnTo>
                            <a:pt x="601" y="1152"/>
                          </a:lnTo>
                          <a:lnTo>
                            <a:pt x="595" y="1127"/>
                          </a:lnTo>
                          <a:lnTo>
                            <a:pt x="591" y="1103"/>
                          </a:lnTo>
                          <a:lnTo>
                            <a:pt x="585" y="1080"/>
                          </a:lnTo>
                          <a:lnTo>
                            <a:pt x="582" y="1055"/>
                          </a:lnTo>
                          <a:lnTo>
                            <a:pt x="574" y="1030"/>
                          </a:lnTo>
                          <a:lnTo>
                            <a:pt x="570" y="1004"/>
                          </a:lnTo>
                          <a:lnTo>
                            <a:pt x="563" y="979"/>
                          </a:lnTo>
                          <a:lnTo>
                            <a:pt x="561" y="954"/>
                          </a:lnTo>
                          <a:lnTo>
                            <a:pt x="555" y="930"/>
                          </a:lnTo>
                          <a:lnTo>
                            <a:pt x="551" y="903"/>
                          </a:lnTo>
                          <a:lnTo>
                            <a:pt x="547" y="878"/>
                          </a:lnTo>
                          <a:lnTo>
                            <a:pt x="544" y="854"/>
                          </a:lnTo>
                          <a:lnTo>
                            <a:pt x="540" y="829"/>
                          </a:lnTo>
                          <a:lnTo>
                            <a:pt x="538" y="802"/>
                          </a:lnTo>
                          <a:lnTo>
                            <a:pt x="534" y="778"/>
                          </a:lnTo>
                          <a:lnTo>
                            <a:pt x="534" y="753"/>
                          </a:lnTo>
                          <a:lnTo>
                            <a:pt x="532" y="728"/>
                          </a:lnTo>
                          <a:lnTo>
                            <a:pt x="532" y="703"/>
                          </a:lnTo>
                          <a:lnTo>
                            <a:pt x="532" y="679"/>
                          </a:lnTo>
                          <a:lnTo>
                            <a:pt x="534" y="654"/>
                          </a:lnTo>
                          <a:lnTo>
                            <a:pt x="534" y="629"/>
                          </a:lnTo>
                          <a:lnTo>
                            <a:pt x="538" y="603"/>
                          </a:lnTo>
                          <a:lnTo>
                            <a:pt x="540" y="578"/>
                          </a:lnTo>
                          <a:lnTo>
                            <a:pt x="545" y="555"/>
                          </a:lnTo>
                          <a:lnTo>
                            <a:pt x="549" y="528"/>
                          </a:lnTo>
                          <a:lnTo>
                            <a:pt x="555" y="506"/>
                          </a:lnTo>
                          <a:lnTo>
                            <a:pt x="561" y="481"/>
                          </a:lnTo>
                          <a:lnTo>
                            <a:pt x="570" y="456"/>
                          </a:lnTo>
                          <a:lnTo>
                            <a:pt x="576" y="433"/>
                          </a:lnTo>
                          <a:lnTo>
                            <a:pt x="585" y="409"/>
                          </a:lnTo>
                          <a:lnTo>
                            <a:pt x="597" y="384"/>
                          </a:lnTo>
                          <a:lnTo>
                            <a:pt x="610" y="361"/>
                          </a:lnTo>
                          <a:lnTo>
                            <a:pt x="621" y="338"/>
                          </a:lnTo>
                          <a:lnTo>
                            <a:pt x="637" y="316"/>
                          </a:lnTo>
                          <a:lnTo>
                            <a:pt x="652" y="293"/>
                          </a:lnTo>
                          <a:lnTo>
                            <a:pt x="669" y="272"/>
                          </a:lnTo>
                          <a:lnTo>
                            <a:pt x="684" y="247"/>
                          </a:lnTo>
                          <a:lnTo>
                            <a:pt x="701" y="226"/>
                          </a:lnTo>
                          <a:lnTo>
                            <a:pt x="718" y="205"/>
                          </a:lnTo>
                          <a:lnTo>
                            <a:pt x="736" y="188"/>
                          </a:lnTo>
                          <a:lnTo>
                            <a:pt x="751" y="171"/>
                          </a:lnTo>
                          <a:lnTo>
                            <a:pt x="768" y="154"/>
                          </a:lnTo>
                          <a:lnTo>
                            <a:pt x="785" y="139"/>
                          </a:lnTo>
                          <a:lnTo>
                            <a:pt x="802" y="125"/>
                          </a:lnTo>
                          <a:lnTo>
                            <a:pt x="817" y="110"/>
                          </a:lnTo>
                          <a:lnTo>
                            <a:pt x="834" y="97"/>
                          </a:lnTo>
                          <a:lnTo>
                            <a:pt x="850" y="86"/>
                          </a:lnTo>
                          <a:lnTo>
                            <a:pt x="865" y="76"/>
                          </a:lnTo>
                          <a:lnTo>
                            <a:pt x="882" y="65"/>
                          </a:lnTo>
                          <a:lnTo>
                            <a:pt x="897" y="55"/>
                          </a:lnTo>
                          <a:lnTo>
                            <a:pt x="914" y="48"/>
                          </a:lnTo>
                          <a:lnTo>
                            <a:pt x="931" y="40"/>
                          </a:lnTo>
                          <a:lnTo>
                            <a:pt x="947" y="32"/>
                          </a:lnTo>
                          <a:lnTo>
                            <a:pt x="960" y="27"/>
                          </a:lnTo>
                          <a:lnTo>
                            <a:pt x="975" y="19"/>
                          </a:lnTo>
                          <a:lnTo>
                            <a:pt x="992" y="15"/>
                          </a:lnTo>
                          <a:lnTo>
                            <a:pt x="1005" y="11"/>
                          </a:lnTo>
                          <a:lnTo>
                            <a:pt x="1021" y="8"/>
                          </a:lnTo>
                          <a:lnTo>
                            <a:pt x="1034" y="4"/>
                          </a:lnTo>
                          <a:lnTo>
                            <a:pt x="1051" y="4"/>
                          </a:lnTo>
                          <a:lnTo>
                            <a:pt x="1064" y="0"/>
                          </a:lnTo>
                          <a:lnTo>
                            <a:pt x="1078" y="0"/>
                          </a:lnTo>
                          <a:lnTo>
                            <a:pt x="1093" y="0"/>
                          </a:lnTo>
                          <a:lnTo>
                            <a:pt x="1106" y="0"/>
                          </a:lnTo>
                          <a:lnTo>
                            <a:pt x="1118" y="0"/>
                          </a:lnTo>
                          <a:lnTo>
                            <a:pt x="1133" y="0"/>
                          </a:lnTo>
                          <a:lnTo>
                            <a:pt x="1146" y="2"/>
                          </a:lnTo>
                          <a:lnTo>
                            <a:pt x="1159" y="6"/>
                          </a:lnTo>
                          <a:lnTo>
                            <a:pt x="1171" y="6"/>
                          </a:lnTo>
                          <a:lnTo>
                            <a:pt x="1182" y="10"/>
                          </a:lnTo>
                          <a:lnTo>
                            <a:pt x="1194" y="11"/>
                          </a:lnTo>
                          <a:lnTo>
                            <a:pt x="1207" y="15"/>
                          </a:lnTo>
                          <a:lnTo>
                            <a:pt x="1217" y="17"/>
                          </a:lnTo>
                          <a:lnTo>
                            <a:pt x="1228" y="21"/>
                          </a:lnTo>
                          <a:lnTo>
                            <a:pt x="1239" y="23"/>
                          </a:lnTo>
                          <a:lnTo>
                            <a:pt x="1251" y="29"/>
                          </a:lnTo>
                          <a:lnTo>
                            <a:pt x="1258" y="32"/>
                          </a:lnTo>
                          <a:lnTo>
                            <a:pt x="1270" y="34"/>
                          </a:lnTo>
                          <a:lnTo>
                            <a:pt x="1279" y="40"/>
                          </a:lnTo>
                          <a:lnTo>
                            <a:pt x="1289" y="44"/>
                          </a:lnTo>
                          <a:lnTo>
                            <a:pt x="1296" y="48"/>
                          </a:lnTo>
                          <a:lnTo>
                            <a:pt x="1306" y="51"/>
                          </a:lnTo>
                          <a:lnTo>
                            <a:pt x="1313" y="57"/>
                          </a:lnTo>
                          <a:lnTo>
                            <a:pt x="1323" y="63"/>
                          </a:lnTo>
                          <a:lnTo>
                            <a:pt x="1331" y="67"/>
                          </a:lnTo>
                          <a:lnTo>
                            <a:pt x="1336" y="70"/>
                          </a:lnTo>
                          <a:lnTo>
                            <a:pt x="1344" y="74"/>
                          </a:lnTo>
                          <a:lnTo>
                            <a:pt x="1351" y="78"/>
                          </a:lnTo>
                          <a:lnTo>
                            <a:pt x="1361" y="87"/>
                          </a:lnTo>
                          <a:lnTo>
                            <a:pt x="1372" y="95"/>
                          </a:lnTo>
                          <a:lnTo>
                            <a:pt x="1380" y="101"/>
                          </a:lnTo>
                          <a:lnTo>
                            <a:pt x="1386" y="106"/>
                          </a:lnTo>
                          <a:lnTo>
                            <a:pt x="1391" y="110"/>
                          </a:lnTo>
                          <a:lnTo>
                            <a:pt x="1395" y="112"/>
                          </a:lnTo>
                          <a:lnTo>
                            <a:pt x="1397" y="118"/>
                          </a:lnTo>
                          <a:lnTo>
                            <a:pt x="1403" y="127"/>
                          </a:lnTo>
                          <a:lnTo>
                            <a:pt x="1405" y="133"/>
                          </a:lnTo>
                          <a:lnTo>
                            <a:pt x="1407" y="143"/>
                          </a:lnTo>
                          <a:lnTo>
                            <a:pt x="1403" y="146"/>
                          </a:lnTo>
                          <a:lnTo>
                            <a:pt x="1399" y="148"/>
                          </a:lnTo>
                          <a:lnTo>
                            <a:pt x="1391" y="148"/>
                          </a:lnTo>
                          <a:lnTo>
                            <a:pt x="1384" y="144"/>
                          </a:lnTo>
                          <a:lnTo>
                            <a:pt x="1378" y="139"/>
                          </a:lnTo>
                          <a:lnTo>
                            <a:pt x="1372" y="137"/>
                          </a:lnTo>
                          <a:lnTo>
                            <a:pt x="1367" y="129"/>
                          </a:lnTo>
                          <a:lnTo>
                            <a:pt x="1359" y="125"/>
                          </a:lnTo>
                          <a:lnTo>
                            <a:pt x="1348" y="118"/>
                          </a:lnTo>
                          <a:lnTo>
                            <a:pt x="1338" y="112"/>
                          </a:lnTo>
                          <a:lnTo>
                            <a:pt x="1331" y="108"/>
                          </a:lnTo>
                          <a:lnTo>
                            <a:pt x="1325" y="105"/>
                          </a:lnTo>
                          <a:lnTo>
                            <a:pt x="1319" y="101"/>
                          </a:lnTo>
                          <a:lnTo>
                            <a:pt x="1313" y="99"/>
                          </a:lnTo>
                          <a:lnTo>
                            <a:pt x="1306" y="93"/>
                          </a:lnTo>
                          <a:lnTo>
                            <a:pt x="1298" y="89"/>
                          </a:lnTo>
                          <a:lnTo>
                            <a:pt x="1291" y="87"/>
                          </a:lnTo>
                          <a:lnTo>
                            <a:pt x="1283" y="84"/>
                          </a:lnTo>
                          <a:lnTo>
                            <a:pt x="1274" y="80"/>
                          </a:lnTo>
                          <a:lnTo>
                            <a:pt x="1266" y="76"/>
                          </a:lnTo>
                          <a:lnTo>
                            <a:pt x="1256" y="72"/>
                          </a:lnTo>
                          <a:lnTo>
                            <a:pt x="1249" y="70"/>
                          </a:lnTo>
                          <a:lnTo>
                            <a:pt x="1239" y="67"/>
                          </a:lnTo>
                          <a:lnTo>
                            <a:pt x="1230" y="65"/>
                          </a:lnTo>
                          <a:lnTo>
                            <a:pt x="1218" y="61"/>
                          </a:lnTo>
                          <a:lnTo>
                            <a:pt x="1211" y="61"/>
                          </a:lnTo>
                          <a:lnTo>
                            <a:pt x="1199" y="57"/>
                          </a:lnTo>
                          <a:lnTo>
                            <a:pt x="1188" y="55"/>
                          </a:lnTo>
                          <a:lnTo>
                            <a:pt x="1178" y="55"/>
                          </a:lnTo>
                          <a:lnTo>
                            <a:pt x="1167" y="55"/>
                          </a:lnTo>
                          <a:lnTo>
                            <a:pt x="1156" y="53"/>
                          </a:lnTo>
                          <a:lnTo>
                            <a:pt x="1144" y="51"/>
                          </a:lnTo>
                          <a:lnTo>
                            <a:pt x="1133" y="51"/>
                          </a:lnTo>
                          <a:lnTo>
                            <a:pt x="1121" y="53"/>
                          </a:lnTo>
                          <a:lnTo>
                            <a:pt x="1108" y="53"/>
                          </a:lnTo>
                          <a:lnTo>
                            <a:pt x="1095" y="55"/>
                          </a:lnTo>
                          <a:lnTo>
                            <a:pt x="1083" y="57"/>
                          </a:lnTo>
                          <a:lnTo>
                            <a:pt x="1072" y="61"/>
                          </a:lnTo>
                          <a:lnTo>
                            <a:pt x="1059" y="63"/>
                          </a:lnTo>
                          <a:lnTo>
                            <a:pt x="1045" y="67"/>
                          </a:lnTo>
                          <a:lnTo>
                            <a:pt x="1032" y="70"/>
                          </a:lnTo>
                          <a:lnTo>
                            <a:pt x="1019" y="74"/>
                          </a:lnTo>
                          <a:lnTo>
                            <a:pt x="1005" y="78"/>
                          </a:lnTo>
                          <a:lnTo>
                            <a:pt x="992" y="84"/>
                          </a:lnTo>
                          <a:lnTo>
                            <a:pt x="977" y="91"/>
                          </a:lnTo>
                          <a:lnTo>
                            <a:pt x="966" y="99"/>
                          </a:lnTo>
                          <a:lnTo>
                            <a:pt x="950" y="106"/>
                          </a:lnTo>
                          <a:lnTo>
                            <a:pt x="937" y="114"/>
                          </a:lnTo>
                          <a:lnTo>
                            <a:pt x="922" y="124"/>
                          </a:lnTo>
                          <a:lnTo>
                            <a:pt x="909" y="133"/>
                          </a:lnTo>
                          <a:lnTo>
                            <a:pt x="893" y="144"/>
                          </a:lnTo>
                          <a:lnTo>
                            <a:pt x="880" y="156"/>
                          </a:lnTo>
                          <a:lnTo>
                            <a:pt x="865" y="167"/>
                          </a:lnTo>
                          <a:lnTo>
                            <a:pt x="852" y="183"/>
                          </a:lnTo>
                          <a:lnTo>
                            <a:pt x="834" y="196"/>
                          </a:lnTo>
                          <a:lnTo>
                            <a:pt x="819" y="211"/>
                          </a:lnTo>
                          <a:lnTo>
                            <a:pt x="806" y="226"/>
                          </a:lnTo>
                          <a:lnTo>
                            <a:pt x="791" y="243"/>
                          </a:lnTo>
                          <a:lnTo>
                            <a:pt x="774" y="260"/>
                          </a:lnTo>
                          <a:lnTo>
                            <a:pt x="758" y="279"/>
                          </a:lnTo>
                          <a:lnTo>
                            <a:pt x="745" y="298"/>
                          </a:lnTo>
                          <a:lnTo>
                            <a:pt x="730" y="321"/>
                          </a:lnTo>
                          <a:lnTo>
                            <a:pt x="713" y="340"/>
                          </a:lnTo>
                          <a:lnTo>
                            <a:pt x="699" y="361"/>
                          </a:lnTo>
                          <a:lnTo>
                            <a:pt x="686" y="384"/>
                          </a:lnTo>
                          <a:lnTo>
                            <a:pt x="675" y="407"/>
                          </a:lnTo>
                          <a:lnTo>
                            <a:pt x="665" y="428"/>
                          </a:lnTo>
                          <a:lnTo>
                            <a:pt x="656" y="451"/>
                          </a:lnTo>
                          <a:lnTo>
                            <a:pt x="648" y="471"/>
                          </a:lnTo>
                          <a:lnTo>
                            <a:pt x="642" y="496"/>
                          </a:lnTo>
                          <a:lnTo>
                            <a:pt x="635" y="517"/>
                          </a:lnTo>
                          <a:lnTo>
                            <a:pt x="633" y="540"/>
                          </a:lnTo>
                          <a:lnTo>
                            <a:pt x="627" y="563"/>
                          </a:lnTo>
                          <a:lnTo>
                            <a:pt x="625" y="587"/>
                          </a:lnTo>
                          <a:lnTo>
                            <a:pt x="621" y="612"/>
                          </a:lnTo>
                          <a:lnTo>
                            <a:pt x="621" y="635"/>
                          </a:lnTo>
                          <a:lnTo>
                            <a:pt x="621" y="660"/>
                          </a:lnTo>
                          <a:lnTo>
                            <a:pt x="621" y="684"/>
                          </a:lnTo>
                          <a:lnTo>
                            <a:pt x="621" y="707"/>
                          </a:lnTo>
                          <a:lnTo>
                            <a:pt x="623" y="730"/>
                          </a:lnTo>
                          <a:lnTo>
                            <a:pt x="625" y="755"/>
                          </a:lnTo>
                          <a:lnTo>
                            <a:pt x="629" y="779"/>
                          </a:lnTo>
                          <a:lnTo>
                            <a:pt x="633" y="802"/>
                          </a:lnTo>
                          <a:lnTo>
                            <a:pt x="635" y="829"/>
                          </a:lnTo>
                          <a:lnTo>
                            <a:pt x="640" y="852"/>
                          </a:lnTo>
                          <a:lnTo>
                            <a:pt x="646" y="876"/>
                          </a:lnTo>
                          <a:lnTo>
                            <a:pt x="650" y="901"/>
                          </a:lnTo>
                          <a:lnTo>
                            <a:pt x="656" y="926"/>
                          </a:lnTo>
                          <a:lnTo>
                            <a:pt x="661" y="950"/>
                          </a:lnTo>
                          <a:lnTo>
                            <a:pt x="667" y="975"/>
                          </a:lnTo>
                          <a:lnTo>
                            <a:pt x="673" y="998"/>
                          </a:lnTo>
                          <a:lnTo>
                            <a:pt x="680" y="1025"/>
                          </a:lnTo>
                          <a:lnTo>
                            <a:pt x="686" y="1049"/>
                          </a:lnTo>
                          <a:lnTo>
                            <a:pt x="694" y="1074"/>
                          </a:lnTo>
                          <a:lnTo>
                            <a:pt x="699" y="1099"/>
                          </a:lnTo>
                          <a:lnTo>
                            <a:pt x="707" y="1122"/>
                          </a:lnTo>
                          <a:lnTo>
                            <a:pt x="713" y="1146"/>
                          </a:lnTo>
                          <a:lnTo>
                            <a:pt x="718" y="1171"/>
                          </a:lnTo>
                          <a:lnTo>
                            <a:pt x="724" y="1196"/>
                          </a:lnTo>
                          <a:lnTo>
                            <a:pt x="730" y="1220"/>
                          </a:lnTo>
                          <a:lnTo>
                            <a:pt x="736" y="1243"/>
                          </a:lnTo>
                          <a:lnTo>
                            <a:pt x="743" y="1270"/>
                          </a:lnTo>
                          <a:lnTo>
                            <a:pt x="747" y="1293"/>
                          </a:lnTo>
                          <a:lnTo>
                            <a:pt x="753" y="1315"/>
                          </a:lnTo>
                          <a:lnTo>
                            <a:pt x="756" y="1340"/>
                          </a:lnTo>
                          <a:lnTo>
                            <a:pt x="762" y="1365"/>
                          </a:lnTo>
                          <a:lnTo>
                            <a:pt x="766" y="1388"/>
                          </a:lnTo>
                          <a:lnTo>
                            <a:pt x="770" y="1411"/>
                          </a:lnTo>
                          <a:lnTo>
                            <a:pt x="774" y="1435"/>
                          </a:lnTo>
                          <a:lnTo>
                            <a:pt x="777" y="1460"/>
                          </a:lnTo>
                          <a:lnTo>
                            <a:pt x="779" y="1481"/>
                          </a:lnTo>
                          <a:lnTo>
                            <a:pt x="779" y="1506"/>
                          </a:lnTo>
                          <a:lnTo>
                            <a:pt x="779" y="1526"/>
                          </a:lnTo>
                          <a:lnTo>
                            <a:pt x="779" y="1551"/>
                          </a:lnTo>
                          <a:lnTo>
                            <a:pt x="779" y="1572"/>
                          </a:lnTo>
                          <a:lnTo>
                            <a:pt x="777" y="1595"/>
                          </a:lnTo>
                          <a:lnTo>
                            <a:pt x="774" y="1618"/>
                          </a:lnTo>
                          <a:lnTo>
                            <a:pt x="772" y="1641"/>
                          </a:lnTo>
                          <a:lnTo>
                            <a:pt x="766" y="1661"/>
                          </a:lnTo>
                          <a:lnTo>
                            <a:pt x="762" y="1682"/>
                          </a:lnTo>
                          <a:lnTo>
                            <a:pt x="755" y="1705"/>
                          </a:lnTo>
                          <a:lnTo>
                            <a:pt x="749" y="1726"/>
                          </a:lnTo>
                          <a:lnTo>
                            <a:pt x="739" y="1747"/>
                          </a:lnTo>
                          <a:lnTo>
                            <a:pt x="730" y="1768"/>
                          </a:lnTo>
                          <a:lnTo>
                            <a:pt x="720" y="1789"/>
                          </a:lnTo>
                          <a:lnTo>
                            <a:pt x="711" y="1810"/>
                          </a:lnTo>
                          <a:lnTo>
                            <a:pt x="696" y="1829"/>
                          </a:lnTo>
                          <a:lnTo>
                            <a:pt x="684" y="1846"/>
                          </a:lnTo>
                          <a:lnTo>
                            <a:pt x="671" y="1865"/>
                          </a:lnTo>
                          <a:lnTo>
                            <a:pt x="658" y="1882"/>
                          </a:lnTo>
                          <a:lnTo>
                            <a:pt x="644" y="1895"/>
                          </a:lnTo>
                          <a:lnTo>
                            <a:pt x="631" y="1910"/>
                          </a:lnTo>
                          <a:lnTo>
                            <a:pt x="618" y="1924"/>
                          </a:lnTo>
                          <a:lnTo>
                            <a:pt x="604" y="1939"/>
                          </a:lnTo>
                          <a:lnTo>
                            <a:pt x="589" y="1948"/>
                          </a:lnTo>
                          <a:lnTo>
                            <a:pt x="574" y="1960"/>
                          </a:lnTo>
                          <a:lnTo>
                            <a:pt x="561" y="1969"/>
                          </a:lnTo>
                          <a:lnTo>
                            <a:pt x="547" y="1979"/>
                          </a:lnTo>
                          <a:lnTo>
                            <a:pt x="532" y="1988"/>
                          </a:lnTo>
                          <a:lnTo>
                            <a:pt x="519" y="1996"/>
                          </a:lnTo>
                          <a:lnTo>
                            <a:pt x="506" y="2004"/>
                          </a:lnTo>
                          <a:lnTo>
                            <a:pt x="492" y="2011"/>
                          </a:lnTo>
                          <a:lnTo>
                            <a:pt x="477" y="2017"/>
                          </a:lnTo>
                          <a:lnTo>
                            <a:pt x="462" y="2023"/>
                          </a:lnTo>
                          <a:lnTo>
                            <a:pt x="448" y="2026"/>
                          </a:lnTo>
                          <a:lnTo>
                            <a:pt x="433" y="2032"/>
                          </a:lnTo>
                          <a:lnTo>
                            <a:pt x="420" y="2034"/>
                          </a:lnTo>
                          <a:lnTo>
                            <a:pt x="405" y="2038"/>
                          </a:lnTo>
                          <a:lnTo>
                            <a:pt x="391" y="2040"/>
                          </a:lnTo>
                          <a:lnTo>
                            <a:pt x="378" y="2044"/>
                          </a:lnTo>
                          <a:lnTo>
                            <a:pt x="363" y="2044"/>
                          </a:lnTo>
                          <a:lnTo>
                            <a:pt x="350" y="2044"/>
                          </a:lnTo>
                          <a:lnTo>
                            <a:pt x="336" y="2044"/>
                          </a:lnTo>
                          <a:lnTo>
                            <a:pt x="321" y="2045"/>
                          </a:lnTo>
                          <a:lnTo>
                            <a:pt x="308" y="2044"/>
                          </a:lnTo>
                          <a:lnTo>
                            <a:pt x="296" y="2044"/>
                          </a:lnTo>
                          <a:lnTo>
                            <a:pt x="283" y="2044"/>
                          </a:lnTo>
                          <a:lnTo>
                            <a:pt x="270" y="2044"/>
                          </a:lnTo>
                          <a:lnTo>
                            <a:pt x="256" y="2040"/>
                          </a:lnTo>
                          <a:lnTo>
                            <a:pt x="245" y="2038"/>
                          </a:lnTo>
                          <a:lnTo>
                            <a:pt x="232" y="2036"/>
                          </a:lnTo>
                          <a:lnTo>
                            <a:pt x="220" y="2034"/>
                          </a:lnTo>
                          <a:lnTo>
                            <a:pt x="207" y="2030"/>
                          </a:lnTo>
                          <a:lnTo>
                            <a:pt x="196" y="2028"/>
                          </a:lnTo>
                          <a:lnTo>
                            <a:pt x="184" y="2025"/>
                          </a:lnTo>
                          <a:lnTo>
                            <a:pt x="175" y="2023"/>
                          </a:lnTo>
                          <a:lnTo>
                            <a:pt x="163" y="2017"/>
                          </a:lnTo>
                          <a:lnTo>
                            <a:pt x="152" y="2013"/>
                          </a:lnTo>
                          <a:lnTo>
                            <a:pt x="142" y="2011"/>
                          </a:lnTo>
                          <a:lnTo>
                            <a:pt x="133" y="2007"/>
                          </a:lnTo>
                          <a:lnTo>
                            <a:pt x="123" y="2004"/>
                          </a:lnTo>
                          <a:lnTo>
                            <a:pt x="114" y="2000"/>
                          </a:lnTo>
                          <a:lnTo>
                            <a:pt x="106" y="1996"/>
                          </a:lnTo>
                          <a:lnTo>
                            <a:pt x="99" y="1994"/>
                          </a:lnTo>
                          <a:lnTo>
                            <a:pt x="89" y="1988"/>
                          </a:lnTo>
                          <a:lnTo>
                            <a:pt x="83" y="1985"/>
                          </a:lnTo>
                          <a:lnTo>
                            <a:pt x="76" y="1983"/>
                          </a:lnTo>
                          <a:lnTo>
                            <a:pt x="68" y="1979"/>
                          </a:lnTo>
                          <a:lnTo>
                            <a:pt x="57" y="1971"/>
                          </a:lnTo>
                          <a:lnTo>
                            <a:pt x="47" y="1967"/>
                          </a:lnTo>
                          <a:lnTo>
                            <a:pt x="40" y="1962"/>
                          </a:lnTo>
                          <a:lnTo>
                            <a:pt x="34" y="1960"/>
                          </a:lnTo>
                          <a:lnTo>
                            <a:pt x="30" y="1956"/>
                          </a:lnTo>
                          <a:lnTo>
                            <a:pt x="23" y="1950"/>
                          </a:lnTo>
                          <a:lnTo>
                            <a:pt x="17" y="1943"/>
                          </a:lnTo>
                          <a:lnTo>
                            <a:pt x="11" y="1933"/>
                          </a:lnTo>
                          <a:lnTo>
                            <a:pt x="7" y="1924"/>
                          </a:lnTo>
                          <a:lnTo>
                            <a:pt x="2" y="1910"/>
                          </a:lnTo>
                          <a:lnTo>
                            <a:pt x="0" y="1899"/>
                          </a:lnTo>
                          <a:lnTo>
                            <a:pt x="0" y="1888"/>
                          </a:lnTo>
                          <a:lnTo>
                            <a:pt x="2" y="1876"/>
                          </a:lnTo>
                          <a:lnTo>
                            <a:pt x="4" y="1863"/>
                          </a:lnTo>
                          <a:lnTo>
                            <a:pt x="9" y="1853"/>
                          </a:lnTo>
                          <a:lnTo>
                            <a:pt x="17" y="1844"/>
                          </a:lnTo>
                          <a:lnTo>
                            <a:pt x="28" y="1838"/>
                          </a:lnTo>
                          <a:lnTo>
                            <a:pt x="34" y="1834"/>
                          </a:lnTo>
                          <a:lnTo>
                            <a:pt x="42" y="1833"/>
                          </a:lnTo>
                          <a:lnTo>
                            <a:pt x="49" y="1833"/>
                          </a:lnTo>
                          <a:lnTo>
                            <a:pt x="61" y="1833"/>
                          </a:lnTo>
                          <a:lnTo>
                            <a:pt x="68" y="1833"/>
                          </a:lnTo>
                          <a:lnTo>
                            <a:pt x="80" y="1834"/>
                          </a:lnTo>
                          <a:lnTo>
                            <a:pt x="85" y="1834"/>
                          </a:lnTo>
                          <a:lnTo>
                            <a:pt x="93" y="1836"/>
                          </a:lnTo>
                          <a:lnTo>
                            <a:pt x="101" y="1838"/>
                          </a:lnTo>
                          <a:lnTo>
                            <a:pt x="106" y="1840"/>
                          </a:lnTo>
                          <a:lnTo>
                            <a:pt x="106" y="1840"/>
                          </a:lnTo>
                          <a:close/>
                        </a:path>
                      </a:pathLst>
                    </a:custGeom>
                    <a:solidFill>
                      <a:srgbClr val="886111"/>
                    </a:solidFill>
                    <a:ln>
                      <a:noFill/>
                    </a:ln>
                  </p:spPr>
                  <p:txBody>
                    <a:bodyPr anchorCtr="0" anchor="t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p:txBody>
                </p:sp>
                <p:sp>
                  <p:nvSpPr>
                    <p:cNvPr id="91" name="Shape 91"/>
                    <p:cNvSpPr/>
                    <p:nvPr/>
                  </p:nvSpPr>
                  <p:spPr>
                    <a:xfrm rot="-9224912">
                      <a:off x="1141604" y="1535623"/>
                      <a:ext cx="914400" cy="1328736"/>
                    </a:xfrm>
                    <a:custGeom>
                      <a:pathLst>
                        <a:path extrusionOk="0" h="2045" w="1407">
                          <a:moveTo>
                            <a:pt x="106" y="1840"/>
                          </a:moveTo>
                          <a:lnTo>
                            <a:pt x="108" y="1844"/>
                          </a:lnTo>
                          <a:lnTo>
                            <a:pt x="118" y="1850"/>
                          </a:lnTo>
                          <a:lnTo>
                            <a:pt x="123" y="1853"/>
                          </a:lnTo>
                          <a:lnTo>
                            <a:pt x="133" y="1861"/>
                          </a:lnTo>
                          <a:lnTo>
                            <a:pt x="142" y="1867"/>
                          </a:lnTo>
                          <a:lnTo>
                            <a:pt x="154" y="1874"/>
                          </a:lnTo>
                          <a:lnTo>
                            <a:pt x="158" y="1878"/>
                          </a:lnTo>
                          <a:lnTo>
                            <a:pt x="163" y="1882"/>
                          </a:lnTo>
                          <a:lnTo>
                            <a:pt x="171" y="1884"/>
                          </a:lnTo>
                          <a:lnTo>
                            <a:pt x="179" y="1888"/>
                          </a:lnTo>
                          <a:lnTo>
                            <a:pt x="184" y="1891"/>
                          </a:lnTo>
                          <a:lnTo>
                            <a:pt x="192" y="1895"/>
                          </a:lnTo>
                          <a:lnTo>
                            <a:pt x="199" y="1899"/>
                          </a:lnTo>
                          <a:lnTo>
                            <a:pt x="207" y="1901"/>
                          </a:lnTo>
                          <a:lnTo>
                            <a:pt x="215" y="1905"/>
                          </a:lnTo>
                          <a:lnTo>
                            <a:pt x="222" y="1907"/>
                          </a:lnTo>
                          <a:lnTo>
                            <a:pt x="230" y="1910"/>
                          </a:lnTo>
                          <a:lnTo>
                            <a:pt x="239" y="1914"/>
                          </a:lnTo>
                          <a:lnTo>
                            <a:pt x="247" y="1916"/>
                          </a:lnTo>
                          <a:lnTo>
                            <a:pt x="256" y="1918"/>
                          </a:lnTo>
                          <a:lnTo>
                            <a:pt x="266" y="1922"/>
                          </a:lnTo>
                          <a:lnTo>
                            <a:pt x="275" y="1924"/>
                          </a:lnTo>
                          <a:lnTo>
                            <a:pt x="285" y="1926"/>
                          </a:lnTo>
                          <a:lnTo>
                            <a:pt x="293" y="1928"/>
                          </a:lnTo>
                          <a:lnTo>
                            <a:pt x="302" y="1928"/>
                          </a:lnTo>
                          <a:lnTo>
                            <a:pt x="314" y="1928"/>
                          </a:lnTo>
                          <a:lnTo>
                            <a:pt x="321" y="1928"/>
                          </a:lnTo>
                          <a:lnTo>
                            <a:pt x="333" y="1928"/>
                          </a:lnTo>
                          <a:lnTo>
                            <a:pt x="342" y="1928"/>
                          </a:lnTo>
                          <a:lnTo>
                            <a:pt x="353" y="1928"/>
                          </a:lnTo>
                          <a:lnTo>
                            <a:pt x="363" y="1926"/>
                          </a:lnTo>
                          <a:lnTo>
                            <a:pt x="374" y="1924"/>
                          </a:lnTo>
                          <a:lnTo>
                            <a:pt x="384" y="1922"/>
                          </a:lnTo>
                          <a:lnTo>
                            <a:pt x="393" y="1922"/>
                          </a:lnTo>
                          <a:lnTo>
                            <a:pt x="405" y="1918"/>
                          </a:lnTo>
                          <a:lnTo>
                            <a:pt x="416" y="1914"/>
                          </a:lnTo>
                          <a:lnTo>
                            <a:pt x="426" y="1910"/>
                          </a:lnTo>
                          <a:lnTo>
                            <a:pt x="437" y="1907"/>
                          </a:lnTo>
                          <a:lnTo>
                            <a:pt x="448" y="1901"/>
                          </a:lnTo>
                          <a:lnTo>
                            <a:pt x="458" y="1895"/>
                          </a:lnTo>
                          <a:lnTo>
                            <a:pt x="469" y="1890"/>
                          </a:lnTo>
                          <a:lnTo>
                            <a:pt x="481" y="1882"/>
                          </a:lnTo>
                          <a:lnTo>
                            <a:pt x="490" y="1874"/>
                          </a:lnTo>
                          <a:lnTo>
                            <a:pt x="500" y="1867"/>
                          </a:lnTo>
                          <a:lnTo>
                            <a:pt x="511" y="1857"/>
                          </a:lnTo>
                          <a:lnTo>
                            <a:pt x="523" y="1848"/>
                          </a:lnTo>
                          <a:lnTo>
                            <a:pt x="532" y="1836"/>
                          </a:lnTo>
                          <a:lnTo>
                            <a:pt x="544" y="1827"/>
                          </a:lnTo>
                          <a:lnTo>
                            <a:pt x="553" y="1814"/>
                          </a:lnTo>
                          <a:lnTo>
                            <a:pt x="563" y="1802"/>
                          </a:lnTo>
                          <a:lnTo>
                            <a:pt x="574" y="1789"/>
                          </a:lnTo>
                          <a:lnTo>
                            <a:pt x="583" y="1775"/>
                          </a:lnTo>
                          <a:lnTo>
                            <a:pt x="595" y="1758"/>
                          </a:lnTo>
                          <a:lnTo>
                            <a:pt x="606" y="1743"/>
                          </a:lnTo>
                          <a:lnTo>
                            <a:pt x="614" y="1726"/>
                          </a:lnTo>
                          <a:lnTo>
                            <a:pt x="623" y="1709"/>
                          </a:lnTo>
                          <a:lnTo>
                            <a:pt x="629" y="1690"/>
                          </a:lnTo>
                          <a:lnTo>
                            <a:pt x="637" y="1673"/>
                          </a:lnTo>
                          <a:lnTo>
                            <a:pt x="640" y="1654"/>
                          </a:lnTo>
                          <a:lnTo>
                            <a:pt x="646" y="1637"/>
                          </a:lnTo>
                          <a:lnTo>
                            <a:pt x="650" y="1616"/>
                          </a:lnTo>
                          <a:lnTo>
                            <a:pt x="654" y="1599"/>
                          </a:lnTo>
                          <a:lnTo>
                            <a:pt x="656" y="1578"/>
                          </a:lnTo>
                          <a:lnTo>
                            <a:pt x="658" y="1557"/>
                          </a:lnTo>
                          <a:lnTo>
                            <a:pt x="658" y="1536"/>
                          </a:lnTo>
                          <a:lnTo>
                            <a:pt x="658" y="1517"/>
                          </a:lnTo>
                          <a:lnTo>
                            <a:pt x="658" y="1494"/>
                          </a:lnTo>
                          <a:lnTo>
                            <a:pt x="656" y="1475"/>
                          </a:lnTo>
                          <a:lnTo>
                            <a:pt x="656" y="1452"/>
                          </a:lnTo>
                          <a:lnTo>
                            <a:pt x="654" y="1431"/>
                          </a:lnTo>
                          <a:lnTo>
                            <a:pt x="650" y="1409"/>
                          </a:lnTo>
                          <a:lnTo>
                            <a:pt x="646" y="1386"/>
                          </a:lnTo>
                          <a:lnTo>
                            <a:pt x="644" y="1363"/>
                          </a:lnTo>
                          <a:lnTo>
                            <a:pt x="640" y="1342"/>
                          </a:lnTo>
                          <a:lnTo>
                            <a:pt x="635" y="1317"/>
                          </a:lnTo>
                          <a:lnTo>
                            <a:pt x="631" y="1295"/>
                          </a:lnTo>
                          <a:lnTo>
                            <a:pt x="627" y="1272"/>
                          </a:lnTo>
                          <a:lnTo>
                            <a:pt x="621" y="1249"/>
                          </a:lnTo>
                          <a:lnTo>
                            <a:pt x="616" y="1224"/>
                          </a:lnTo>
                          <a:lnTo>
                            <a:pt x="612" y="1200"/>
                          </a:lnTo>
                          <a:lnTo>
                            <a:pt x="606" y="1177"/>
                          </a:lnTo>
                          <a:lnTo>
                            <a:pt x="601" y="1152"/>
                          </a:lnTo>
                          <a:lnTo>
                            <a:pt x="595" y="1127"/>
                          </a:lnTo>
                          <a:lnTo>
                            <a:pt x="591" y="1103"/>
                          </a:lnTo>
                          <a:lnTo>
                            <a:pt x="585" y="1080"/>
                          </a:lnTo>
                          <a:lnTo>
                            <a:pt x="582" y="1055"/>
                          </a:lnTo>
                          <a:lnTo>
                            <a:pt x="574" y="1030"/>
                          </a:lnTo>
                          <a:lnTo>
                            <a:pt x="570" y="1004"/>
                          </a:lnTo>
                          <a:lnTo>
                            <a:pt x="563" y="979"/>
                          </a:lnTo>
                          <a:lnTo>
                            <a:pt x="561" y="954"/>
                          </a:lnTo>
                          <a:lnTo>
                            <a:pt x="555" y="930"/>
                          </a:lnTo>
                          <a:lnTo>
                            <a:pt x="551" y="903"/>
                          </a:lnTo>
                          <a:lnTo>
                            <a:pt x="547" y="878"/>
                          </a:lnTo>
                          <a:lnTo>
                            <a:pt x="544" y="854"/>
                          </a:lnTo>
                          <a:lnTo>
                            <a:pt x="540" y="829"/>
                          </a:lnTo>
                          <a:lnTo>
                            <a:pt x="538" y="802"/>
                          </a:lnTo>
                          <a:lnTo>
                            <a:pt x="534" y="778"/>
                          </a:lnTo>
                          <a:lnTo>
                            <a:pt x="534" y="753"/>
                          </a:lnTo>
                          <a:lnTo>
                            <a:pt x="532" y="728"/>
                          </a:lnTo>
                          <a:lnTo>
                            <a:pt x="532" y="703"/>
                          </a:lnTo>
                          <a:lnTo>
                            <a:pt x="532" y="679"/>
                          </a:lnTo>
                          <a:lnTo>
                            <a:pt x="534" y="654"/>
                          </a:lnTo>
                          <a:lnTo>
                            <a:pt x="534" y="629"/>
                          </a:lnTo>
                          <a:lnTo>
                            <a:pt x="538" y="603"/>
                          </a:lnTo>
                          <a:lnTo>
                            <a:pt x="540" y="578"/>
                          </a:lnTo>
                          <a:lnTo>
                            <a:pt x="545" y="555"/>
                          </a:lnTo>
                          <a:lnTo>
                            <a:pt x="549" y="528"/>
                          </a:lnTo>
                          <a:lnTo>
                            <a:pt x="555" y="506"/>
                          </a:lnTo>
                          <a:lnTo>
                            <a:pt x="561" y="481"/>
                          </a:lnTo>
                          <a:lnTo>
                            <a:pt x="570" y="456"/>
                          </a:lnTo>
                          <a:lnTo>
                            <a:pt x="576" y="433"/>
                          </a:lnTo>
                          <a:lnTo>
                            <a:pt x="585" y="409"/>
                          </a:lnTo>
                          <a:lnTo>
                            <a:pt x="597" y="384"/>
                          </a:lnTo>
                          <a:lnTo>
                            <a:pt x="610" y="361"/>
                          </a:lnTo>
                          <a:lnTo>
                            <a:pt x="621" y="338"/>
                          </a:lnTo>
                          <a:lnTo>
                            <a:pt x="637" y="316"/>
                          </a:lnTo>
                          <a:lnTo>
                            <a:pt x="652" y="293"/>
                          </a:lnTo>
                          <a:lnTo>
                            <a:pt x="669" y="272"/>
                          </a:lnTo>
                          <a:lnTo>
                            <a:pt x="684" y="247"/>
                          </a:lnTo>
                          <a:lnTo>
                            <a:pt x="701" y="226"/>
                          </a:lnTo>
                          <a:lnTo>
                            <a:pt x="718" y="205"/>
                          </a:lnTo>
                          <a:lnTo>
                            <a:pt x="736" y="188"/>
                          </a:lnTo>
                          <a:lnTo>
                            <a:pt x="751" y="171"/>
                          </a:lnTo>
                          <a:lnTo>
                            <a:pt x="768" y="154"/>
                          </a:lnTo>
                          <a:lnTo>
                            <a:pt x="785" y="139"/>
                          </a:lnTo>
                          <a:lnTo>
                            <a:pt x="802" y="125"/>
                          </a:lnTo>
                          <a:lnTo>
                            <a:pt x="817" y="110"/>
                          </a:lnTo>
                          <a:lnTo>
                            <a:pt x="834" y="97"/>
                          </a:lnTo>
                          <a:lnTo>
                            <a:pt x="850" y="86"/>
                          </a:lnTo>
                          <a:lnTo>
                            <a:pt x="865" y="76"/>
                          </a:lnTo>
                          <a:lnTo>
                            <a:pt x="882" y="65"/>
                          </a:lnTo>
                          <a:lnTo>
                            <a:pt x="897" y="55"/>
                          </a:lnTo>
                          <a:lnTo>
                            <a:pt x="914" y="48"/>
                          </a:lnTo>
                          <a:lnTo>
                            <a:pt x="931" y="40"/>
                          </a:lnTo>
                          <a:lnTo>
                            <a:pt x="947" y="32"/>
                          </a:lnTo>
                          <a:lnTo>
                            <a:pt x="960" y="27"/>
                          </a:lnTo>
                          <a:lnTo>
                            <a:pt x="975" y="19"/>
                          </a:lnTo>
                          <a:lnTo>
                            <a:pt x="992" y="15"/>
                          </a:lnTo>
                          <a:lnTo>
                            <a:pt x="1005" y="11"/>
                          </a:lnTo>
                          <a:lnTo>
                            <a:pt x="1021" y="8"/>
                          </a:lnTo>
                          <a:lnTo>
                            <a:pt x="1034" y="4"/>
                          </a:lnTo>
                          <a:lnTo>
                            <a:pt x="1051" y="4"/>
                          </a:lnTo>
                          <a:lnTo>
                            <a:pt x="1064" y="0"/>
                          </a:lnTo>
                          <a:lnTo>
                            <a:pt x="1078" y="0"/>
                          </a:lnTo>
                          <a:lnTo>
                            <a:pt x="1093" y="0"/>
                          </a:lnTo>
                          <a:lnTo>
                            <a:pt x="1106" y="0"/>
                          </a:lnTo>
                          <a:lnTo>
                            <a:pt x="1118" y="0"/>
                          </a:lnTo>
                          <a:lnTo>
                            <a:pt x="1133" y="0"/>
                          </a:lnTo>
                          <a:lnTo>
                            <a:pt x="1146" y="2"/>
                          </a:lnTo>
                          <a:lnTo>
                            <a:pt x="1159" y="6"/>
                          </a:lnTo>
                          <a:lnTo>
                            <a:pt x="1171" y="6"/>
                          </a:lnTo>
                          <a:lnTo>
                            <a:pt x="1182" y="10"/>
                          </a:lnTo>
                          <a:lnTo>
                            <a:pt x="1194" y="11"/>
                          </a:lnTo>
                          <a:lnTo>
                            <a:pt x="1207" y="15"/>
                          </a:lnTo>
                          <a:lnTo>
                            <a:pt x="1217" y="17"/>
                          </a:lnTo>
                          <a:lnTo>
                            <a:pt x="1228" y="21"/>
                          </a:lnTo>
                          <a:lnTo>
                            <a:pt x="1239" y="23"/>
                          </a:lnTo>
                          <a:lnTo>
                            <a:pt x="1251" y="29"/>
                          </a:lnTo>
                          <a:lnTo>
                            <a:pt x="1258" y="32"/>
                          </a:lnTo>
                          <a:lnTo>
                            <a:pt x="1270" y="34"/>
                          </a:lnTo>
                          <a:lnTo>
                            <a:pt x="1279" y="40"/>
                          </a:lnTo>
                          <a:lnTo>
                            <a:pt x="1289" y="44"/>
                          </a:lnTo>
                          <a:lnTo>
                            <a:pt x="1296" y="48"/>
                          </a:lnTo>
                          <a:lnTo>
                            <a:pt x="1306" y="51"/>
                          </a:lnTo>
                          <a:lnTo>
                            <a:pt x="1313" y="57"/>
                          </a:lnTo>
                          <a:lnTo>
                            <a:pt x="1323" y="63"/>
                          </a:lnTo>
                          <a:lnTo>
                            <a:pt x="1331" y="67"/>
                          </a:lnTo>
                          <a:lnTo>
                            <a:pt x="1336" y="70"/>
                          </a:lnTo>
                          <a:lnTo>
                            <a:pt x="1344" y="74"/>
                          </a:lnTo>
                          <a:lnTo>
                            <a:pt x="1351" y="78"/>
                          </a:lnTo>
                          <a:lnTo>
                            <a:pt x="1361" y="87"/>
                          </a:lnTo>
                          <a:lnTo>
                            <a:pt x="1372" y="95"/>
                          </a:lnTo>
                          <a:lnTo>
                            <a:pt x="1380" y="101"/>
                          </a:lnTo>
                          <a:lnTo>
                            <a:pt x="1386" y="106"/>
                          </a:lnTo>
                          <a:lnTo>
                            <a:pt x="1391" y="110"/>
                          </a:lnTo>
                          <a:lnTo>
                            <a:pt x="1395" y="112"/>
                          </a:lnTo>
                          <a:lnTo>
                            <a:pt x="1397" y="118"/>
                          </a:lnTo>
                          <a:lnTo>
                            <a:pt x="1403" y="127"/>
                          </a:lnTo>
                          <a:lnTo>
                            <a:pt x="1405" y="133"/>
                          </a:lnTo>
                          <a:lnTo>
                            <a:pt x="1407" y="143"/>
                          </a:lnTo>
                          <a:lnTo>
                            <a:pt x="1403" y="146"/>
                          </a:lnTo>
                          <a:lnTo>
                            <a:pt x="1399" y="148"/>
                          </a:lnTo>
                          <a:lnTo>
                            <a:pt x="1391" y="148"/>
                          </a:lnTo>
                          <a:lnTo>
                            <a:pt x="1384" y="144"/>
                          </a:lnTo>
                          <a:lnTo>
                            <a:pt x="1378" y="139"/>
                          </a:lnTo>
                          <a:lnTo>
                            <a:pt x="1372" y="137"/>
                          </a:lnTo>
                          <a:lnTo>
                            <a:pt x="1367" y="129"/>
                          </a:lnTo>
                          <a:lnTo>
                            <a:pt x="1359" y="125"/>
                          </a:lnTo>
                          <a:lnTo>
                            <a:pt x="1348" y="118"/>
                          </a:lnTo>
                          <a:lnTo>
                            <a:pt x="1338" y="112"/>
                          </a:lnTo>
                          <a:lnTo>
                            <a:pt x="1331" y="108"/>
                          </a:lnTo>
                          <a:lnTo>
                            <a:pt x="1325" y="105"/>
                          </a:lnTo>
                          <a:lnTo>
                            <a:pt x="1319" y="101"/>
                          </a:lnTo>
                          <a:lnTo>
                            <a:pt x="1313" y="99"/>
                          </a:lnTo>
                          <a:lnTo>
                            <a:pt x="1306" y="93"/>
                          </a:lnTo>
                          <a:lnTo>
                            <a:pt x="1298" y="89"/>
                          </a:lnTo>
                          <a:lnTo>
                            <a:pt x="1291" y="87"/>
                          </a:lnTo>
                          <a:lnTo>
                            <a:pt x="1283" y="84"/>
                          </a:lnTo>
                          <a:lnTo>
                            <a:pt x="1274" y="80"/>
                          </a:lnTo>
                          <a:lnTo>
                            <a:pt x="1266" y="76"/>
                          </a:lnTo>
                          <a:lnTo>
                            <a:pt x="1256" y="72"/>
                          </a:lnTo>
                          <a:lnTo>
                            <a:pt x="1249" y="70"/>
                          </a:lnTo>
                          <a:lnTo>
                            <a:pt x="1239" y="67"/>
                          </a:lnTo>
                          <a:lnTo>
                            <a:pt x="1230" y="65"/>
                          </a:lnTo>
                          <a:lnTo>
                            <a:pt x="1218" y="61"/>
                          </a:lnTo>
                          <a:lnTo>
                            <a:pt x="1211" y="61"/>
                          </a:lnTo>
                          <a:lnTo>
                            <a:pt x="1199" y="57"/>
                          </a:lnTo>
                          <a:lnTo>
                            <a:pt x="1188" y="55"/>
                          </a:lnTo>
                          <a:lnTo>
                            <a:pt x="1178" y="55"/>
                          </a:lnTo>
                          <a:lnTo>
                            <a:pt x="1167" y="55"/>
                          </a:lnTo>
                          <a:lnTo>
                            <a:pt x="1156" y="53"/>
                          </a:lnTo>
                          <a:lnTo>
                            <a:pt x="1144" y="51"/>
                          </a:lnTo>
                          <a:lnTo>
                            <a:pt x="1133" y="51"/>
                          </a:lnTo>
                          <a:lnTo>
                            <a:pt x="1121" y="53"/>
                          </a:lnTo>
                          <a:lnTo>
                            <a:pt x="1108" y="53"/>
                          </a:lnTo>
                          <a:lnTo>
                            <a:pt x="1095" y="55"/>
                          </a:lnTo>
                          <a:lnTo>
                            <a:pt x="1083" y="57"/>
                          </a:lnTo>
                          <a:lnTo>
                            <a:pt x="1072" y="61"/>
                          </a:lnTo>
                          <a:lnTo>
                            <a:pt x="1059" y="63"/>
                          </a:lnTo>
                          <a:lnTo>
                            <a:pt x="1045" y="67"/>
                          </a:lnTo>
                          <a:lnTo>
                            <a:pt x="1032" y="70"/>
                          </a:lnTo>
                          <a:lnTo>
                            <a:pt x="1019" y="74"/>
                          </a:lnTo>
                          <a:lnTo>
                            <a:pt x="1005" y="78"/>
                          </a:lnTo>
                          <a:lnTo>
                            <a:pt x="992" y="84"/>
                          </a:lnTo>
                          <a:lnTo>
                            <a:pt x="977" y="91"/>
                          </a:lnTo>
                          <a:lnTo>
                            <a:pt x="966" y="99"/>
                          </a:lnTo>
                          <a:lnTo>
                            <a:pt x="950" y="106"/>
                          </a:lnTo>
                          <a:lnTo>
                            <a:pt x="937" y="114"/>
                          </a:lnTo>
                          <a:lnTo>
                            <a:pt x="922" y="124"/>
                          </a:lnTo>
                          <a:lnTo>
                            <a:pt x="909" y="133"/>
                          </a:lnTo>
                          <a:lnTo>
                            <a:pt x="893" y="144"/>
                          </a:lnTo>
                          <a:lnTo>
                            <a:pt x="880" y="156"/>
                          </a:lnTo>
                          <a:lnTo>
                            <a:pt x="865" y="167"/>
                          </a:lnTo>
                          <a:lnTo>
                            <a:pt x="852" y="183"/>
                          </a:lnTo>
                          <a:lnTo>
                            <a:pt x="834" y="196"/>
                          </a:lnTo>
                          <a:lnTo>
                            <a:pt x="819" y="211"/>
                          </a:lnTo>
                          <a:lnTo>
                            <a:pt x="806" y="226"/>
                          </a:lnTo>
                          <a:lnTo>
                            <a:pt x="791" y="243"/>
                          </a:lnTo>
                          <a:lnTo>
                            <a:pt x="774" y="260"/>
                          </a:lnTo>
                          <a:lnTo>
                            <a:pt x="758" y="279"/>
                          </a:lnTo>
                          <a:lnTo>
                            <a:pt x="745" y="298"/>
                          </a:lnTo>
                          <a:lnTo>
                            <a:pt x="730" y="321"/>
                          </a:lnTo>
                          <a:lnTo>
                            <a:pt x="713" y="340"/>
                          </a:lnTo>
                          <a:lnTo>
                            <a:pt x="699" y="361"/>
                          </a:lnTo>
                          <a:lnTo>
                            <a:pt x="686" y="384"/>
                          </a:lnTo>
                          <a:lnTo>
                            <a:pt x="675" y="407"/>
                          </a:lnTo>
                          <a:lnTo>
                            <a:pt x="665" y="428"/>
                          </a:lnTo>
                          <a:lnTo>
                            <a:pt x="656" y="451"/>
                          </a:lnTo>
                          <a:lnTo>
                            <a:pt x="648" y="471"/>
                          </a:lnTo>
                          <a:lnTo>
                            <a:pt x="642" y="496"/>
                          </a:lnTo>
                          <a:lnTo>
                            <a:pt x="635" y="517"/>
                          </a:lnTo>
                          <a:lnTo>
                            <a:pt x="633" y="540"/>
                          </a:lnTo>
                          <a:lnTo>
                            <a:pt x="627" y="563"/>
                          </a:lnTo>
                          <a:lnTo>
                            <a:pt x="625" y="587"/>
                          </a:lnTo>
                          <a:lnTo>
                            <a:pt x="621" y="612"/>
                          </a:lnTo>
                          <a:lnTo>
                            <a:pt x="621" y="635"/>
                          </a:lnTo>
                          <a:lnTo>
                            <a:pt x="621" y="660"/>
                          </a:lnTo>
                          <a:lnTo>
                            <a:pt x="621" y="684"/>
                          </a:lnTo>
                          <a:lnTo>
                            <a:pt x="621" y="707"/>
                          </a:lnTo>
                          <a:lnTo>
                            <a:pt x="623" y="730"/>
                          </a:lnTo>
                          <a:lnTo>
                            <a:pt x="625" y="755"/>
                          </a:lnTo>
                          <a:lnTo>
                            <a:pt x="629" y="779"/>
                          </a:lnTo>
                          <a:lnTo>
                            <a:pt x="633" y="802"/>
                          </a:lnTo>
                          <a:lnTo>
                            <a:pt x="635" y="829"/>
                          </a:lnTo>
                          <a:lnTo>
                            <a:pt x="640" y="852"/>
                          </a:lnTo>
                          <a:lnTo>
                            <a:pt x="646" y="876"/>
                          </a:lnTo>
                          <a:lnTo>
                            <a:pt x="650" y="901"/>
                          </a:lnTo>
                          <a:lnTo>
                            <a:pt x="656" y="926"/>
                          </a:lnTo>
                          <a:lnTo>
                            <a:pt x="661" y="950"/>
                          </a:lnTo>
                          <a:lnTo>
                            <a:pt x="667" y="975"/>
                          </a:lnTo>
                          <a:lnTo>
                            <a:pt x="673" y="998"/>
                          </a:lnTo>
                          <a:lnTo>
                            <a:pt x="680" y="1025"/>
                          </a:lnTo>
                          <a:lnTo>
                            <a:pt x="686" y="1049"/>
                          </a:lnTo>
                          <a:lnTo>
                            <a:pt x="694" y="1074"/>
                          </a:lnTo>
                          <a:lnTo>
                            <a:pt x="699" y="1099"/>
                          </a:lnTo>
                          <a:lnTo>
                            <a:pt x="707" y="1122"/>
                          </a:lnTo>
                          <a:lnTo>
                            <a:pt x="713" y="1146"/>
                          </a:lnTo>
                          <a:lnTo>
                            <a:pt x="718" y="1171"/>
                          </a:lnTo>
                          <a:lnTo>
                            <a:pt x="724" y="1196"/>
                          </a:lnTo>
                          <a:lnTo>
                            <a:pt x="730" y="1220"/>
                          </a:lnTo>
                          <a:lnTo>
                            <a:pt x="736" y="1243"/>
                          </a:lnTo>
                          <a:lnTo>
                            <a:pt x="743" y="1270"/>
                          </a:lnTo>
                          <a:lnTo>
                            <a:pt x="747" y="1293"/>
                          </a:lnTo>
                          <a:lnTo>
                            <a:pt x="753" y="1315"/>
                          </a:lnTo>
                          <a:lnTo>
                            <a:pt x="756" y="1340"/>
                          </a:lnTo>
                          <a:lnTo>
                            <a:pt x="762" y="1365"/>
                          </a:lnTo>
                          <a:lnTo>
                            <a:pt x="766" y="1388"/>
                          </a:lnTo>
                          <a:lnTo>
                            <a:pt x="770" y="1411"/>
                          </a:lnTo>
                          <a:lnTo>
                            <a:pt x="774" y="1435"/>
                          </a:lnTo>
                          <a:lnTo>
                            <a:pt x="777" y="1460"/>
                          </a:lnTo>
                          <a:lnTo>
                            <a:pt x="779" y="1481"/>
                          </a:lnTo>
                          <a:lnTo>
                            <a:pt x="779" y="1506"/>
                          </a:lnTo>
                          <a:lnTo>
                            <a:pt x="779" y="1526"/>
                          </a:lnTo>
                          <a:lnTo>
                            <a:pt x="779" y="1551"/>
                          </a:lnTo>
                          <a:lnTo>
                            <a:pt x="779" y="1572"/>
                          </a:lnTo>
                          <a:lnTo>
                            <a:pt x="777" y="1595"/>
                          </a:lnTo>
                          <a:lnTo>
                            <a:pt x="774" y="1618"/>
                          </a:lnTo>
                          <a:lnTo>
                            <a:pt x="772" y="1641"/>
                          </a:lnTo>
                          <a:lnTo>
                            <a:pt x="766" y="1661"/>
                          </a:lnTo>
                          <a:lnTo>
                            <a:pt x="762" y="1682"/>
                          </a:lnTo>
                          <a:lnTo>
                            <a:pt x="755" y="1705"/>
                          </a:lnTo>
                          <a:lnTo>
                            <a:pt x="749" y="1726"/>
                          </a:lnTo>
                          <a:lnTo>
                            <a:pt x="739" y="1747"/>
                          </a:lnTo>
                          <a:lnTo>
                            <a:pt x="730" y="1768"/>
                          </a:lnTo>
                          <a:lnTo>
                            <a:pt x="720" y="1789"/>
                          </a:lnTo>
                          <a:lnTo>
                            <a:pt x="711" y="1810"/>
                          </a:lnTo>
                          <a:lnTo>
                            <a:pt x="696" y="1829"/>
                          </a:lnTo>
                          <a:lnTo>
                            <a:pt x="684" y="1846"/>
                          </a:lnTo>
                          <a:lnTo>
                            <a:pt x="671" y="1865"/>
                          </a:lnTo>
                          <a:lnTo>
                            <a:pt x="658" y="1882"/>
                          </a:lnTo>
                          <a:lnTo>
                            <a:pt x="644" y="1895"/>
                          </a:lnTo>
                          <a:lnTo>
                            <a:pt x="631" y="1910"/>
                          </a:lnTo>
                          <a:lnTo>
                            <a:pt x="618" y="1924"/>
                          </a:lnTo>
                          <a:lnTo>
                            <a:pt x="604" y="1939"/>
                          </a:lnTo>
                          <a:lnTo>
                            <a:pt x="589" y="1948"/>
                          </a:lnTo>
                          <a:lnTo>
                            <a:pt x="574" y="1960"/>
                          </a:lnTo>
                          <a:lnTo>
                            <a:pt x="561" y="1969"/>
                          </a:lnTo>
                          <a:lnTo>
                            <a:pt x="547" y="1979"/>
                          </a:lnTo>
                          <a:lnTo>
                            <a:pt x="532" y="1988"/>
                          </a:lnTo>
                          <a:lnTo>
                            <a:pt x="519" y="1996"/>
                          </a:lnTo>
                          <a:lnTo>
                            <a:pt x="506" y="2004"/>
                          </a:lnTo>
                          <a:lnTo>
                            <a:pt x="492" y="2011"/>
                          </a:lnTo>
                          <a:lnTo>
                            <a:pt x="477" y="2017"/>
                          </a:lnTo>
                          <a:lnTo>
                            <a:pt x="462" y="2023"/>
                          </a:lnTo>
                          <a:lnTo>
                            <a:pt x="448" y="2026"/>
                          </a:lnTo>
                          <a:lnTo>
                            <a:pt x="433" y="2032"/>
                          </a:lnTo>
                          <a:lnTo>
                            <a:pt x="420" y="2034"/>
                          </a:lnTo>
                          <a:lnTo>
                            <a:pt x="405" y="2038"/>
                          </a:lnTo>
                          <a:lnTo>
                            <a:pt x="391" y="2040"/>
                          </a:lnTo>
                          <a:lnTo>
                            <a:pt x="378" y="2044"/>
                          </a:lnTo>
                          <a:lnTo>
                            <a:pt x="363" y="2044"/>
                          </a:lnTo>
                          <a:lnTo>
                            <a:pt x="350" y="2044"/>
                          </a:lnTo>
                          <a:lnTo>
                            <a:pt x="336" y="2044"/>
                          </a:lnTo>
                          <a:lnTo>
                            <a:pt x="321" y="2045"/>
                          </a:lnTo>
                          <a:lnTo>
                            <a:pt x="308" y="2044"/>
                          </a:lnTo>
                          <a:lnTo>
                            <a:pt x="296" y="2044"/>
                          </a:lnTo>
                          <a:lnTo>
                            <a:pt x="283" y="2044"/>
                          </a:lnTo>
                          <a:lnTo>
                            <a:pt x="270" y="2044"/>
                          </a:lnTo>
                          <a:lnTo>
                            <a:pt x="256" y="2040"/>
                          </a:lnTo>
                          <a:lnTo>
                            <a:pt x="245" y="2038"/>
                          </a:lnTo>
                          <a:lnTo>
                            <a:pt x="232" y="2036"/>
                          </a:lnTo>
                          <a:lnTo>
                            <a:pt x="220" y="2034"/>
                          </a:lnTo>
                          <a:lnTo>
                            <a:pt x="207" y="2030"/>
                          </a:lnTo>
                          <a:lnTo>
                            <a:pt x="196" y="2028"/>
                          </a:lnTo>
                          <a:lnTo>
                            <a:pt x="184" y="2025"/>
                          </a:lnTo>
                          <a:lnTo>
                            <a:pt x="175" y="2023"/>
                          </a:lnTo>
                          <a:lnTo>
                            <a:pt x="163" y="2017"/>
                          </a:lnTo>
                          <a:lnTo>
                            <a:pt x="152" y="2013"/>
                          </a:lnTo>
                          <a:lnTo>
                            <a:pt x="142" y="2011"/>
                          </a:lnTo>
                          <a:lnTo>
                            <a:pt x="133" y="2007"/>
                          </a:lnTo>
                          <a:lnTo>
                            <a:pt x="123" y="2004"/>
                          </a:lnTo>
                          <a:lnTo>
                            <a:pt x="114" y="2000"/>
                          </a:lnTo>
                          <a:lnTo>
                            <a:pt x="106" y="1996"/>
                          </a:lnTo>
                          <a:lnTo>
                            <a:pt x="99" y="1994"/>
                          </a:lnTo>
                          <a:lnTo>
                            <a:pt x="89" y="1988"/>
                          </a:lnTo>
                          <a:lnTo>
                            <a:pt x="83" y="1985"/>
                          </a:lnTo>
                          <a:lnTo>
                            <a:pt x="76" y="1983"/>
                          </a:lnTo>
                          <a:lnTo>
                            <a:pt x="68" y="1979"/>
                          </a:lnTo>
                          <a:lnTo>
                            <a:pt x="57" y="1971"/>
                          </a:lnTo>
                          <a:lnTo>
                            <a:pt x="47" y="1967"/>
                          </a:lnTo>
                          <a:lnTo>
                            <a:pt x="40" y="1962"/>
                          </a:lnTo>
                          <a:lnTo>
                            <a:pt x="34" y="1960"/>
                          </a:lnTo>
                          <a:lnTo>
                            <a:pt x="30" y="1956"/>
                          </a:lnTo>
                          <a:lnTo>
                            <a:pt x="23" y="1950"/>
                          </a:lnTo>
                          <a:lnTo>
                            <a:pt x="17" y="1943"/>
                          </a:lnTo>
                          <a:lnTo>
                            <a:pt x="11" y="1933"/>
                          </a:lnTo>
                          <a:lnTo>
                            <a:pt x="7" y="1924"/>
                          </a:lnTo>
                          <a:lnTo>
                            <a:pt x="2" y="1910"/>
                          </a:lnTo>
                          <a:lnTo>
                            <a:pt x="0" y="1899"/>
                          </a:lnTo>
                          <a:lnTo>
                            <a:pt x="0" y="1888"/>
                          </a:lnTo>
                          <a:lnTo>
                            <a:pt x="2" y="1876"/>
                          </a:lnTo>
                          <a:lnTo>
                            <a:pt x="4" y="1863"/>
                          </a:lnTo>
                          <a:lnTo>
                            <a:pt x="9" y="1853"/>
                          </a:lnTo>
                          <a:lnTo>
                            <a:pt x="17" y="1844"/>
                          </a:lnTo>
                          <a:lnTo>
                            <a:pt x="28" y="1838"/>
                          </a:lnTo>
                          <a:lnTo>
                            <a:pt x="34" y="1834"/>
                          </a:lnTo>
                          <a:lnTo>
                            <a:pt x="42" y="1833"/>
                          </a:lnTo>
                          <a:lnTo>
                            <a:pt x="49" y="1833"/>
                          </a:lnTo>
                          <a:lnTo>
                            <a:pt x="61" y="1833"/>
                          </a:lnTo>
                          <a:lnTo>
                            <a:pt x="68" y="1833"/>
                          </a:lnTo>
                          <a:lnTo>
                            <a:pt x="80" y="1834"/>
                          </a:lnTo>
                          <a:lnTo>
                            <a:pt x="85" y="1834"/>
                          </a:lnTo>
                          <a:lnTo>
                            <a:pt x="93" y="1836"/>
                          </a:lnTo>
                          <a:lnTo>
                            <a:pt x="101" y="1838"/>
                          </a:lnTo>
                          <a:lnTo>
                            <a:pt x="106" y="1840"/>
                          </a:lnTo>
                          <a:lnTo>
                            <a:pt x="106" y="1840"/>
                          </a:lnTo>
                          <a:close/>
                        </a:path>
                      </a:pathLst>
                    </a:custGeom>
                    <a:solidFill>
                      <a:srgbClr val="886111"/>
                    </a:solidFill>
                    <a:ln>
                      <a:noFill/>
                    </a:ln>
                  </p:spPr>
                  <p:txBody>
                    <a:bodyPr anchorCtr="0" anchor="t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p:txBody>
                </p:sp>
                <p:grpSp>
                  <p:nvGrpSpPr>
                    <p:cNvPr id="92" name="Shape 92"/>
                    <p:cNvGrpSpPr/>
                    <p:nvPr/>
                  </p:nvGrpSpPr>
                  <p:grpSpPr>
                    <a:xfrm>
                      <a:off x="1818644" y="1388627"/>
                      <a:ext cx="925513" cy="916093"/>
                      <a:chOff x="1487487" y="717550"/>
                      <a:chExt cx="1247775" cy="1235075"/>
                    </a:xfrm>
                  </p:grpSpPr>
                  <p:sp>
                    <p:nvSpPr>
                      <p:cNvPr id="93" name="Shape 93"/>
                      <p:cNvSpPr/>
                      <p:nvPr/>
                    </p:nvSpPr>
                    <p:spPr>
                      <a:xfrm>
                        <a:off x="2341563" y="1181100"/>
                        <a:ext cx="393700" cy="201612"/>
                      </a:xfrm>
                      <a:custGeom>
                        <a:pathLst>
                          <a:path extrusionOk="0" h="255" w="496">
                            <a:moveTo>
                              <a:pt x="17" y="40"/>
                            </a:moveTo>
                            <a:lnTo>
                              <a:pt x="19" y="40"/>
                            </a:lnTo>
                            <a:lnTo>
                              <a:pt x="23" y="38"/>
                            </a:lnTo>
                            <a:lnTo>
                              <a:pt x="25" y="36"/>
                            </a:lnTo>
                            <a:lnTo>
                              <a:pt x="27" y="34"/>
                            </a:lnTo>
                            <a:lnTo>
                              <a:pt x="31" y="32"/>
                            </a:lnTo>
                            <a:lnTo>
                              <a:pt x="34" y="32"/>
                            </a:lnTo>
                            <a:lnTo>
                              <a:pt x="40" y="30"/>
                            </a:lnTo>
                            <a:lnTo>
                              <a:pt x="44" y="29"/>
                            </a:lnTo>
                            <a:lnTo>
                              <a:pt x="50" y="27"/>
                            </a:lnTo>
                            <a:lnTo>
                              <a:pt x="55" y="25"/>
                            </a:lnTo>
                            <a:lnTo>
                              <a:pt x="61" y="23"/>
                            </a:lnTo>
                            <a:lnTo>
                              <a:pt x="67" y="19"/>
                            </a:lnTo>
                            <a:lnTo>
                              <a:pt x="71" y="19"/>
                            </a:lnTo>
                            <a:lnTo>
                              <a:pt x="72" y="17"/>
                            </a:lnTo>
                            <a:lnTo>
                              <a:pt x="76" y="17"/>
                            </a:lnTo>
                            <a:lnTo>
                              <a:pt x="80" y="15"/>
                            </a:lnTo>
                            <a:lnTo>
                              <a:pt x="82" y="13"/>
                            </a:lnTo>
                            <a:lnTo>
                              <a:pt x="86" y="13"/>
                            </a:lnTo>
                            <a:lnTo>
                              <a:pt x="90" y="11"/>
                            </a:lnTo>
                            <a:lnTo>
                              <a:pt x="93" y="11"/>
                            </a:lnTo>
                            <a:lnTo>
                              <a:pt x="97" y="10"/>
                            </a:lnTo>
                            <a:lnTo>
                              <a:pt x="101" y="10"/>
                            </a:lnTo>
                            <a:lnTo>
                              <a:pt x="103" y="10"/>
                            </a:lnTo>
                            <a:lnTo>
                              <a:pt x="107" y="8"/>
                            </a:lnTo>
                            <a:lnTo>
                              <a:pt x="110" y="8"/>
                            </a:lnTo>
                            <a:lnTo>
                              <a:pt x="114" y="6"/>
                            </a:lnTo>
                            <a:lnTo>
                              <a:pt x="118" y="6"/>
                            </a:lnTo>
                            <a:lnTo>
                              <a:pt x="122" y="4"/>
                            </a:lnTo>
                            <a:lnTo>
                              <a:pt x="126" y="4"/>
                            </a:lnTo>
                            <a:lnTo>
                              <a:pt x="129" y="4"/>
                            </a:lnTo>
                            <a:lnTo>
                              <a:pt x="133" y="2"/>
                            </a:lnTo>
                            <a:lnTo>
                              <a:pt x="137" y="2"/>
                            </a:lnTo>
                            <a:lnTo>
                              <a:pt x="141" y="2"/>
                            </a:lnTo>
                            <a:lnTo>
                              <a:pt x="145" y="0"/>
                            </a:lnTo>
                            <a:lnTo>
                              <a:pt x="148" y="0"/>
                            </a:lnTo>
                            <a:lnTo>
                              <a:pt x="152" y="0"/>
                            </a:lnTo>
                            <a:lnTo>
                              <a:pt x="154" y="0"/>
                            </a:lnTo>
                            <a:lnTo>
                              <a:pt x="158" y="0"/>
                            </a:lnTo>
                            <a:lnTo>
                              <a:pt x="162" y="0"/>
                            </a:lnTo>
                            <a:lnTo>
                              <a:pt x="166" y="0"/>
                            </a:lnTo>
                            <a:lnTo>
                              <a:pt x="169" y="0"/>
                            </a:lnTo>
                            <a:lnTo>
                              <a:pt x="173" y="0"/>
                            </a:lnTo>
                            <a:lnTo>
                              <a:pt x="177" y="0"/>
                            </a:lnTo>
                            <a:lnTo>
                              <a:pt x="181" y="2"/>
                            </a:lnTo>
                            <a:lnTo>
                              <a:pt x="185" y="2"/>
                            </a:lnTo>
                            <a:lnTo>
                              <a:pt x="186" y="2"/>
                            </a:lnTo>
                            <a:lnTo>
                              <a:pt x="190" y="4"/>
                            </a:lnTo>
                            <a:lnTo>
                              <a:pt x="194" y="4"/>
                            </a:lnTo>
                            <a:lnTo>
                              <a:pt x="198" y="4"/>
                            </a:lnTo>
                            <a:lnTo>
                              <a:pt x="200" y="4"/>
                            </a:lnTo>
                            <a:lnTo>
                              <a:pt x="204" y="6"/>
                            </a:lnTo>
                            <a:lnTo>
                              <a:pt x="207" y="8"/>
                            </a:lnTo>
                            <a:lnTo>
                              <a:pt x="213" y="10"/>
                            </a:lnTo>
                            <a:lnTo>
                              <a:pt x="219" y="11"/>
                            </a:lnTo>
                            <a:lnTo>
                              <a:pt x="224" y="13"/>
                            </a:lnTo>
                            <a:lnTo>
                              <a:pt x="230" y="17"/>
                            </a:lnTo>
                            <a:lnTo>
                              <a:pt x="234" y="21"/>
                            </a:lnTo>
                            <a:lnTo>
                              <a:pt x="240" y="25"/>
                            </a:lnTo>
                            <a:lnTo>
                              <a:pt x="245" y="29"/>
                            </a:lnTo>
                            <a:lnTo>
                              <a:pt x="249" y="32"/>
                            </a:lnTo>
                            <a:lnTo>
                              <a:pt x="255" y="36"/>
                            </a:lnTo>
                            <a:lnTo>
                              <a:pt x="259" y="40"/>
                            </a:lnTo>
                            <a:lnTo>
                              <a:pt x="262" y="46"/>
                            </a:lnTo>
                            <a:lnTo>
                              <a:pt x="268" y="49"/>
                            </a:lnTo>
                            <a:lnTo>
                              <a:pt x="272" y="55"/>
                            </a:lnTo>
                            <a:lnTo>
                              <a:pt x="276" y="59"/>
                            </a:lnTo>
                            <a:lnTo>
                              <a:pt x="280" y="65"/>
                            </a:lnTo>
                            <a:lnTo>
                              <a:pt x="283" y="68"/>
                            </a:lnTo>
                            <a:lnTo>
                              <a:pt x="287" y="74"/>
                            </a:lnTo>
                            <a:lnTo>
                              <a:pt x="291" y="78"/>
                            </a:lnTo>
                            <a:lnTo>
                              <a:pt x="295" y="84"/>
                            </a:lnTo>
                            <a:lnTo>
                              <a:pt x="299" y="87"/>
                            </a:lnTo>
                            <a:lnTo>
                              <a:pt x="302" y="93"/>
                            </a:lnTo>
                            <a:lnTo>
                              <a:pt x="306" y="97"/>
                            </a:lnTo>
                            <a:lnTo>
                              <a:pt x="310" y="101"/>
                            </a:lnTo>
                            <a:lnTo>
                              <a:pt x="314" y="106"/>
                            </a:lnTo>
                            <a:lnTo>
                              <a:pt x="318" y="110"/>
                            </a:lnTo>
                            <a:lnTo>
                              <a:pt x="321" y="114"/>
                            </a:lnTo>
                            <a:lnTo>
                              <a:pt x="323" y="118"/>
                            </a:lnTo>
                            <a:lnTo>
                              <a:pt x="327" y="122"/>
                            </a:lnTo>
                            <a:lnTo>
                              <a:pt x="333" y="125"/>
                            </a:lnTo>
                            <a:lnTo>
                              <a:pt x="337" y="127"/>
                            </a:lnTo>
                            <a:lnTo>
                              <a:pt x="338" y="129"/>
                            </a:lnTo>
                            <a:lnTo>
                              <a:pt x="342" y="131"/>
                            </a:lnTo>
                            <a:lnTo>
                              <a:pt x="348" y="133"/>
                            </a:lnTo>
                            <a:lnTo>
                              <a:pt x="352" y="135"/>
                            </a:lnTo>
                            <a:lnTo>
                              <a:pt x="356" y="137"/>
                            </a:lnTo>
                            <a:lnTo>
                              <a:pt x="359" y="139"/>
                            </a:lnTo>
                            <a:lnTo>
                              <a:pt x="363" y="139"/>
                            </a:lnTo>
                            <a:lnTo>
                              <a:pt x="369" y="141"/>
                            </a:lnTo>
                            <a:lnTo>
                              <a:pt x="373" y="141"/>
                            </a:lnTo>
                            <a:lnTo>
                              <a:pt x="376" y="141"/>
                            </a:lnTo>
                            <a:lnTo>
                              <a:pt x="380" y="141"/>
                            </a:lnTo>
                            <a:lnTo>
                              <a:pt x="384" y="141"/>
                            </a:lnTo>
                            <a:lnTo>
                              <a:pt x="388" y="139"/>
                            </a:lnTo>
                            <a:lnTo>
                              <a:pt x="394" y="139"/>
                            </a:lnTo>
                            <a:lnTo>
                              <a:pt x="397" y="137"/>
                            </a:lnTo>
                            <a:lnTo>
                              <a:pt x="401" y="137"/>
                            </a:lnTo>
                            <a:lnTo>
                              <a:pt x="405" y="135"/>
                            </a:lnTo>
                            <a:lnTo>
                              <a:pt x="409" y="133"/>
                            </a:lnTo>
                            <a:lnTo>
                              <a:pt x="413" y="131"/>
                            </a:lnTo>
                            <a:lnTo>
                              <a:pt x="416" y="129"/>
                            </a:lnTo>
                            <a:lnTo>
                              <a:pt x="420" y="127"/>
                            </a:lnTo>
                            <a:lnTo>
                              <a:pt x="424" y="125"/>
                            </a:lnTo>
                            <a:lnTo>
                              <a:pt x="426" y="122"/>
                            </a:lnTo>
                            <a:lnTo>
                              <a:pt x="430" y="120"/>
                            </a:lnTo>
                            <a:lnTo>
                              <a:pt x="435" y="114"/>
                            </a:lnTo>
                            <a:lnTo>
                              <a:pt x="441" y="108"/>
                            </a:lnTo>
                            <a:lnTo>
                              <a:pt x="443" y="106"/>
                            </a:lnTo>
                            <a:lnTo>
                              <a:pt x="447" y="103"/>
                            </a:lnTo>
                            <a:lnTo>
                              <a:pt x="449" y="99"/>
                            </a:lnTo>
                            <a:lnTo>
                              <a:pt x="452" y="97"/>
                            </a:lnTo>
                            <a:lnTo>
                              <a:pt x="452" y="91"/>
                            </a:lnTo>
                            <a:lnTo>
                              <a:pt x="454" y="89"/>
                            </a:lnTo>
                            <a:lnTo>
                              <a:pt x="456" y="86"/>
                            </a:lnTo>
                            <a:lnTo>
                              <a:pt x="458" y="82"/>
                            </a:lnTo>
                            <a:lnTo>
                              <a:pt x="460" y="78"/>
                            </a:lnTo>
                            <a:lnTo>
                              <a:pt x="462" y="76"/>
                            </a:lnTo>
                            <a:lnTo>
                              <a:pt x="462" y="72"/>
                            </a:lnTo>
                            <a:lnTo>
                              <a:pt x="464" y="68"/>
                            </a:lnTo>
                            <a:lnTo>
                              <a:pt x="464" y="65"/>
                            </a:lnTo>
                            <a:lnTo>
                              <a:pt x="464" y="63"/>
                            </a:lnTo>
                            <a:lnTo>
                              <a:pt x="466" y="59"/>
                            </a:lnTo>
                            <a:lnTo>
                              <a:pt x="466" y="55"/>
                            </a:lnTo>
                            <a:lnTo>
                              <a:pt x="466" y="49"/>
                            </a:lnTo>
                            <a:lnTo>
                              <a:pt x="466" y="44"/>
                            </a:lnTo>
                            <a:lnTo>
                              <a:pt x="466" y="38"/>
                            </a:lnTo>
                            <a:lnTo>
                              <a:pt x="466" y="32"/>
                            </a:lnTo>
                            <a:lnTo>
                              <a:pt x="466" y="29"/>
                            </a:lnTo>
                            <a:lnTo>
                              <a:pt x="466" y="25"/>
                            </a:lnTo>
                            <a:lnTo>
                              <a:pt x="466" y="21"/>
                            </a:lnTo>
                            <a:lnTo>
                              <a:pt x="466" y="19"/>
                            </a:lnTo>
                            <a:lnTo>
                              <a:pt x="466" y="17"/>
                            </a:lnTo>
                            <a:lnTo>
                              <a:pt x="466" y="17"/>
                            </a:lnTo>
                            <a:lnTo>
                              <a:pt x="466" y="21"/>
                            </a:lnTo>
                            <a:lnTo>
                              <a:pt x="468" y="23"/>
                            </a:lnTo>
                            <a:lnTo>
                              <a:pt x="468" y="25"/>
                            </a:lnTo>
                            <a:lnTo>
                              <a:pt x="470" y="29"/>
                            </a:lnTo>
                            <a:lnTo>
                              <a:pt x="471" y="32"/>
                            </a:lnTo>
                            <a:lnTo>
                              <a:pt x="473" y="34"/>
                            </a:lnTo>
                            <a:lnTo>
                              <a:pt x="475" y="38"/>
                            </a:lnTo>
                            <a:lnTo>
                              <a:pt x="477" y="44"/>
                            </a:lnTo>
                            <a:lnTo>
                              <a:pt x="479" y="48"/>
                            </a:lnTo>
                            <a:lnTo>
                              <a:pt x="481" y="53"/>
                            </a:lnTo>
                            <a:lnTo>
                              <a:pt x="481" y="57"/>
                            </a:lnTo>
                            <a:lnTo>
                              <a:pt x="483" y="63"/>
                            </a:lnTo>
                            <a:lnTo>
                              <a:pt x="487" y="68"/>
                            </a:lnTo>
                            <a:lnTo>
                              <a:pt x="487" y="74"/>
                            </a:lnTo>
                            <a:lnTo>
                              <a:pt x="489" y="80"/>
                            </a:lnTo>
                            <a:lnTo>
                              <a:pt x="489" y="84"/>
                            </a:lnTo>
                            <a:lnTo>
                              <a:pt x="490" y="86"/>
                            </a:lnTo>
                            <a:lnTo>
                              <a:pt x="490" y="89"/>
                            </a:lnTo>
                            <a:lnTo>
                              <a:pt x="490" y="93"/>
                            </a:lnTo>
                            <a:lnTo>
                              <a:pt x="490" y="95"/>
                            </a:lnTo>
                            <a:lnTo>
                              <a:pt x="492" y="99"/>
                            </a:lnTo>
                            <a:lnTo>
                              <a:pt x="492" y="101"/>
                            </a:lnTo>
                            <a:lnTo>
                              <a:pt x="494" y="105"/>
                            </a:lnTo>
                            <a:lnTo>
                              <a:pt x="494" y="108"/>
                            </a:lnTo>
                            <a:lnTo>
                              <a:pt x="494" y="110"/>
                            </a:lnTo>
                            <a:lnTo>
                              <a:pt x="494" y="114"/>
                            </a:lnTo>
                            <a:lnTo>
                              <a:pt x="496" y="118"/>
                            </a:lnTo>
                            <a:lnTo>
                              <a:pt x="496" y="122"/>
                            </a:lnTo>
                            <a:lnTo>
                              <a:pt x="496" y="124"/>
                            </a:lnTo>
                            <a:lnTo>
                              <a:pt x="496" y="127"/>
                            </a:lnTo>
                            <a:lnTo>
                              <a:pt x="496" y="131"/>
                            </a:lnTo>
                            <a:lnTo>
                              <a:pt x="496" y="133"/>
                            </a:lnTo>
                            <a:lnTo>
                              <a:pt x="496" y="137"/>
                            </a:lnTo>
                            <a:lnTo>
                              <a:pt x="496" y="141"/>
                            </a:lnTo>
                            <a:lnTo>
                              <a:pt x="496" y="143"/>
                            </a:lnTo>
                            <a:lnTo>
                              <a:pt x="494" y="148"/>
                            </a:lnTo>
                            <a:lnTo>
                              <a:pt x="494" y="154"/>
                            </a:lnTo>
                            <a:lnTo>
                              <a:pt x="492" y="158"/>
                            </a:lnTo>
                            <a:lnTo>
                              <a:pt x="492" y="162"/>
                            </a:lnTo>
                            <a:lnTo>
                              <a:pt x="492" y="163"/>
                            </a:lnTo>
                            <a:lnTo>
                              <a:pt x="490" y="167"/>
                            </a:lnTo>
                            <a:lnTo>
                              <a:pt x="489" y="171"/>
                            </a:lnTo>
                            <a:lnTo>
                              <a:pt x="487" y="177"/>
                            </a:lnTo>
                            <a:lnTo>
                              <a:pt x="483" y="182"/>
                            </a:lnTo>
                            <a:lnTo>
                              <a:pt x="479" y="186"/>
                            </a:lnTo>
                            <a:lnTo>
                              <a:pt x="475" y="192"/>
                            </a:lnTo>
                            <a:lnTo>
                              <a:pt x="471" y="196"/>
                            </a:lnTo>
                            <a:lnTo>
                              <a:pt x="468" y="200"/>
                            </a:lnTo>
                            <a:lnTo>
                              <a:pt x="464" y="205"/>
                            </a:lnTo>
                            <a:lnTo>
                              <a:pt x="458" y="209"/>
                            </a:lnTo>
                            <a:lnTo>
                              <a:pt x="452" y="213"/>
                            </a:lnTo>
                            <a:lnTo>
                              <a:pt x="447" y="215"/>
                            </a:lnTo>
                            <a:lnTo>
                              <a:pt x="443" y="218"/>
                            </a:lnTo>
                            <a:lnTo>
                              <a:pt x="435" y="222"/>
                            </a:lnTo>
                            <a:lnTo>
                              <a:pt x="430" y="226"/>
                            </a:lnTo>
                            <a:lnTo>
                              <a:pt x="424" y="228"/>
                            </a:lnTo>
                            <a:lnTo>
                              <a:pt x="418" y="232"/>
                            </a:lnTo>
                            <a:lnTo>
                              <a:pt x="414" y="232"/>
                            </a:lnTo>
                            <a:lnTo>
                              <a:pt x="413" y="234"/>
                            </a:lnTo>
                            <a:lnTo>
                              <a:pt x="409" y="234"/>
                            </a:lnTo>
                            <a:lnTo>
                              <a:pt x="405" y="236"/>
                            </a:lnTo>
                            <a:lnTo>
                              <a:pt x="401" y="237"/>
                            </a:lnTo>
                            <a:lnTo>
                              <a:pt x="399" y="237"/>
                            </a:lnTo>
                            <a:lnTo>
                              <a:pt x="395" y="239"/>
                            </a:lnTo>
                            <a:lnTo>
                              <a:pt x="392" y="239"/>
                            </a:lnTo>
                            <a:lnTo>
                              <a:pt x="390" y="241"/>
                            </a:lnTo>
                            <a:lnTo>
                              <a:pt x="386" y="241"/>
                            </a:lnTo>
                            <a:lnTo>
                              <a:pt x="382" y="243"/>
                            </a:lnTo>
                            <a:lnTo>
                              <a:pt x="378" y="243"/>
                            </a:lnTo>
                            <a:lnTo>
                              <a:pt x="376" y="243"/>
                            </a:lnTo>
                            <a:lnTo>
                              <a:pt x="373" y="245"/>
                            </a:lnTo>
                            <a:lnTo>
                              <a:pt x="369" y="245"/>
                            </a:lnTo>
                            <a:lnTo>
                              <a:pt x="367" y="247"/>
                            </a:lnTo>
                            <a:lnTo>
                              <a:pt x="363" y="247"/>
                            </a:lnTo>
                            <a:lnTo>
                              <a:pt x="359" y="247"/>
                            </a:lnTo>
                            <a:lnTo>
                              <a:pt x="356" y="247"/>
                            </a:lnTo>
                            <a:lnTo>
                              <a:pt x="352" y="249"/>
                            </a:lnTo>
                            <a:lnTo>
                              <a:pt x="350" y="249"/>
                            </a:lnTo>
                            <a:lnTo>
                              <a:pt x="346" y="249"/>
                            </a:lnTo>
                            <a:lnTo>
                              <a:pt x="342" y="249"/>
                            </a:lnTo>
                            <a:lnTo>
                              <a:pt x="340" y="251"/>
                            </a:lnTo>
                            <a:lnTo>
                              <a:pt x="337" y="251"/>
                            </a:lnTo>
                            <a:lnTo>
                              <a:pt x="333" y="251"/>
                            </a:lnTo>
                            <a:lnTo>
                              <a:pt x="329" y="251"/>
                            </a:lnTo>
                            <a:lnTo>
                              <a:pt x="327" y="251"/>
                            </a:lnTo>
                            <a:lnTo>
                              <a:pt x="321" y="251"/>
                            </a:lnTo>
                            <a:lnTo>
                              <a:pt x="316" y="251"/>
                            </a:lnTo>
                            <a:lnTo>
                              <a:pt x="308" y="251"/>
                            </a:lnTo>
                            <a:lnTo>
                              <a:pt x="304" y="251"/>
                            </a:lnTo>
                            <a:lnTo>
                              <a:pt x="299" y="249"/>
                            </a:lnTo>
                            <a:lnTo>
                              <a:pt x="293" y="249"/>
                            </a:lnTo>
                            <a:lnTo>
                              <a:pt x="287" y="247"/>
                            </a:lnTo>
                            <a:lnTo>
                              <a:pt x="283" y="247"/>
                            </a:lnTo>
                            <a:lnTo>
                              <a:pt x="278" y="245"/>
                            </a:lnTo>
                            <a:lnTo>
                              <a:pt x="274" y="245"/>
                            </a:lnTo>
                            <a:lnTo>
                              <a:pt x="268" y="243"/>
                            </a:lnTo>
                            <a:lnTo>
                              <a:pt x="264" y="243"/>
                            </a:lnTo>
                            <a:lnTo>
                              <a:pt x="261" y="241"/>
                            </a:lnTo>
                            <a:lnTo>
                              <a:pt x="257" y="239"/>
                            </a:lnTo>
                            <a:lnTo>
                              <a:pt x="251" y="237"/>
                            </a:lnTo>
                            <a:lnTo>
                              <a:pt x="247" y="237"/>
                            </a:lnTo>
                            <a:lnTo>
                              <a:pt x="243" y="236"/>
                            </a:lnTo>
                            <a:lnTo>
                              <a:pt x="240" y="234"/>
                            </a:lnTo>
                            <a:lnTo>
                              <a:pt x="236" y="232"/>
                            </a:lnTo>
                            <a:lnTo>
                              <a:pt x="232" y="232"/>
                            </a:lnTo>
                            <a:lnTo>
                              <a:pt x="226" y="230"/>
                            </a:lnTo>
                            <a:lnTo>
                              <a:pt x="223" y="228"/>
                            </a:lnTo>
                            <a:lnTo>
                              <a:pt x="219" y="228"/>
                            </a:lnTo>
                            <a:lnTo>
                              <a:pt x="215" y="226"/>
                            </a:lnTo>
                            <a:lnTo>
                              <a:pt x="211" y="224"/>
                            </a:lnTo>
                            <a:lnTo>
                              <a:pt x="207" y="224"/>
                            </a:lnTo>
                            <a:lnTo>
                              <a:pt x="204" y="222"/>
                            </a:lnTo>
                            <a:lnTo>
                              <a:pt x="200" y="222"/>
                            </a:lnTo>
                            <a:lnTo>
                              <a:pt x="196" y="220"/>
                            </a:lnTo>
                            <a:lnTo>
                              <a:pt x="192" y="220"/>
                            </a:lnTo>
                            <a:lnTo>
                              <a:pt x="188" y="220"/>
                            </a:lnTo>
                            <a:lnTo>
                              <a:pt x="185" y="220"/>
                            </a:lnTo>
                            <a:lnTo>
                              <a:pt x="179" y="220"/>
                            </a:lnTo>
                            <a:lnTo>
                              <a:pt x="175" y="220"/>
                            </a:lnTo>
                            <a:lnTo>
                              <a:pt x="171" y="220"/>
                            </a:lnTo>
                            <a:lnTo>
                              <a:pt x="167" y="220"/>
                            </a:lnTo>
                            <a:lnTo>
                              <a:pt x="162" y="220"/>
                            </a:lnTo>
                            <a:lnTo>
                              <a:pt x="158" y="222"/>
                            </a:lnTo>
                            <a:lnTo>
                              <a:pt x="154" y="222"/>
                            </a:lnTo>
                            <a:lnTo>
                              <a:pt x="150" y="222"/>
                            </a:lnTo>
                            <a:lnTo>
                              <a:pt x="145" y="224"/>
                            </a:lnTo>
                            <a:lnTo>
                              <a:pt x="141" y="226"/>
                            </a:lnTo>
                            <a:lnTo>
                              <a:pt x="135" y="228"/>
                            </a:lnTo>
                            <a:lnTo>
                              <a:pt x="131" y="228"/>
                            </a:lnTo>
                            <a:lnTo>
                              <a:pt x="128" y="230"/>
                            </a:lnTo>
                            <a:lnTo>
                              <a:pt x="124" y="232"/>
                            </a:lnTo>
                            <a:lnTo>
                              <a:pt x="120" y="232"/>
                            </a:lnTo>
                            <a:lnTo>
                              <a:pt x="116" y="234"/>
                            </a:lnTo>
                            <a:lnTo>
                              <a:pt x="112" y="236"/>
                            </a:lnTo>
                            <a:lnTo>
                              <a:pt x="109" y="237"/>
                            </a:lnTo>
                            <a:lnTo>
                              <a:pt x="105" y="239"/>
                            </a:lnTo>
                            <a:lnTo>
                              <a:pt x="101" y="241"/>
                            </a:lnTo>
                            <a:lnTo>
                              <a:pt x="97" y="241"/>
                            </a:lnTo>
                            <a:lnTo>
                              <a:pt x="95" y="243"/>
                            </a:lnTo>
                            <a:lnTo>
                              <a:pt x="90" y="247"/>
                            </a:lnTo>
                            <a:lnTo>
                              <a:pt x="84" y="249"/>
                            </a:lnTo>
                            <a:lnTo>
                              <a:pt x="80" y="251"/>
                            </a:lnTo>
                            <a:lnTo>
                              <a:pt x="78" y="253"/>
                            </a:lnTo>
                            <a:lnTo>
                              <a:pt x="76" y="253"/>
                            </a:lnTo>
                            <a:lnTo>
                              <a:pt x="76" y="255"/>
                            </a:lnTo>
                            <a:lnTo>
                              <a:pt x="0" y="186"/>
                            </a:lnTo>
                            <a:lnTo>
                              <a:pt x="17" y="40"/>
                            </a:lnTo>
                            <a:lnTo>
                              <a:pt x="17" y="40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94" name="Shape 94"/>
                      <p:cNvSpPr/>
                      <p:nvPr/>
                    </p:nvSpPr>
                    <p:spPr>
                      <a:xfrm>
                        <a:off x="2354263" y="1301750"/>
                        <a:ext cx="314324" cy="384174"/>
                      </a:xfrm>
                      <a:custGeom>
                        <a:pathLst>
                          <a:path extrusionOk="0" h="482" w="398">
                            <a:moveTo>
                              <a:pt x="0" y="190"/>
                            </a:moveTo>
                            <a:lnTo>
                              <a:pt x="0" y="190"/>
                            </a:lnTo>
                            <a:lnTo>
                              <a:pt x="4" y="190"/>
                            </a:lnTo>
                            <a:lnTo>
                              <a:pt x="6" y="190"/>
                            </a:lnTo>
                            <a:lnTo>
                              <a:pt x="10" y="190"/>
                            </a:lnTo>
                            <a:lnTo>
                              <a:pt x="12" y="192"/>
                            </a:lnTo>
                            <a:lnTo>
                              <a:pt x="16" y="192"/>
                            </a:lnTo>
                            <a:lnTo>
                              <a:pt x="19" y="192"/>
                            </a:lnTo>
                            <a:lnTo>
                              <a:pt x="25" y="194"/>
                            </a:lnTo>
                            <a:lnTo>
                              <a:pt x="29" y="194"/>
                            </a:lnTo>
                            <a:lnTo>
                              <a:pt x="35" y="196"/>
                            </a:lnTo>
                            <a:lnTo>
                              <a:pt x="38" y="197"/>
                            </a:lnTo>
                            <a:lnTo>
                              <a:pt x="46" y="197"/>
                            </a:lnTo>
                            <a:lnTo>
                              <a:pt x="48" y="199"/>
                            </a:lnTo>
                            <a:lnTo>
                              <a:pt x="52" y="199"/>
                            </a:lnTo>
                            <a:lnTo>
                              <a:pt x="54" y="199"/>
                            </a:lnTo>
                            <a:lnTo>
                              <a:pt x="57" y="201"/>
                            </a:lnTo>
                            <a:lnTo>
                              <a:pt x="61" y="201"/>
                            </a:lnTo>
                            <a:lnTo>
                              <a:pt x="63" y="203"/>
                            </a:lnTo>
                            <a:lnTo>
                              <a:pt x="67" y="203"/>
                            </a:lnTo>
                            <a:lnTo>
                              <a:pt x="71" y="205"/>
                            </a:lnTo>
                            <a:lnTo>
                              <a:pt x="75" y="205"/>
                            </a:lnTo>
                            <a:lnTo>
                              <a:pt x="76" y="205"/>
                            </a:lnTo>
                            <a:lnTo>
                              <a:pt x="80" y="207"/>
                            </a:lnTo>
                            <a:lnTo>
                              <a:pt x="84" y="207"/>
                            </a:lnTo>
                            <a:lnTo>
                              <a:pt x="88" y="209"/>
                            </a:lnTo>
                            <a:lnTo>
                              <a:pt x="92" y="209"/>
                            </a:lnTo>
                            <a:lnTo>
                              <a:pt x="94" y="211"/>
                            </a:lnTo>
                            <a:lnTo>
                              <a:pt x="97" y="211"/>
                            </a:lnTo>
                            <a:lnTo>
                              <a:pt x="101" y="213"/>
                            </a:lnTo>
                            <a:lnTo>
                              <a:pt x="105" y="213"/>
                            </a:lnTo>
                            <a:lnTo>
                              <a:pt x="109" y="215"/>
                            </a:lnTo>
                            <a:lnTo>
                              <a:pt x="113" y="216"/>
                            </a:lnTo>
                            <a:lnTo>
                              <a:pt x="116" y="216"/>
                            </a:lnTo>
                            <a:lnTo>
                              <a:pt x="120" y="218"/>
                            </a:lnTo>
                            <a:lnTo>
                              <a:pt x="124" y="218"/>
                            </a:lnTo>
                            <a:lnTo>
                              <a:pt x="128" y="220"/>
                            </a:lnTo>
                            <a:lnTo>
                              <a:pt x="130" y="220"/>
                            </a:lnTo>
                            <a:lnTo>
                              <a:pt x="133" y="222"/>
                            </a:lnTo>
                            <a:lnTo>
                              <a:pt x="137" y="224"/>
                            </a:lnTo>
                            <a:lnTo>
                              <a:pt x="141" y="226"/>
                            </a:lnTo>
                            <a:lnTo>
                              <a:pt x="145" y="226"/>
                            </a:lnTo>
                            <a:lnTo>
                              <a:pt x="149" y="228"/>
                            </a:lnTo>
                            <a:lnTo>
                              <a:pt x="152" y="230"/>
                            </a:lnTo>
                            <a:lnTo>
                              <a:pt x="156" y="230"/>
                            </a:lnTo>
                            <a:lnTo>
                              <a:pt x="160" y="232"/>
                            </a:lnTo>
                            <a:lnTo>
                              <a:pt x="164" y="234"/>
                            </a:lnTo>
                            <a:lnTo>
                              <a:pt x="168" y="235"/>
                            </a:lnTo>
                            <a:lnTo>
                              <a:pt x="171" y="237"/>
                            </a:lnTo>
                            <a:lnTo>
                              <a:pt x="173" y="237"/>
                            </a:lnTo>
                            <a:lnTo>
                              <a:pt x="177" y="239"/>
                            </a:lnTo>
                            <a:lnTo>
                              <a:pt x="181" y="239"/>
                            </a:lnTo>
                            <a:lnTo>
                              <a:pt x="183" y="241"/>
                            </a:lnTo>
                            <a:lnTo>
                              <a:pt x="187" y="243"/>
                            </a:lnTo>
                            <a:lnTo>
                              <a:pt x="190" y="245"/>
                            </a:lnTo>
                            <a:lnTo>
                              <a:pt x="194" y="247"/>
                            </a:lnTo>
                            <a:lnTo>
                              <a:pt x="198" y="249"/>
                            </a:lnTo>
                            <a:lnTo>
                              <a:pt x="204" y="251"/>
                            </a:lnTo>
                            <a:lnTo>
                              <a:pt x="209" y="254"/>
                            </a:lnTo>
                            <a:lnTo>
                              <a:pt x="211" y="256"/>
                            </a:lnTo>
                            <a:lnTo>
                              <a:pt x="215" y="258"/>
                            </a:lnTo>
                            <a:lnTo>
                              <a:pt x="217" y="260"/>
                            </a:lnTo>
                            <a:lnTo>
                              <a:pt x="221" y="262"/>
                            </a:lnTo>
                            <a:lnTo>
                              <a:pt x="227" y="264"/>
                            </a:lnTo>
                            <a:lnTo>
                              <a:pt x="232" y="268"/>
                            </a:lnTo>
                            <a:lnTo>
                              <a:pt x="236" y="272"/>
                            </a:lnTo>
                            <a:lnTo>
                              <a:pt x="242" y="275"/>
                            </a:lnTo>
                            <a:lnTo>
                              <a:pt x="247" y="279"/>
                            </a:lnTo>
                            <a:lnTo>
                              <a:pt x="251" y="283"/>
                            </a:lnTo>
                            <a:lnTo>
                              <a:pt x="257" y="287"/>
                            </a:lnTo>
                            <a:lnTo>
                              <a:pt x="261" y="292"/>
                            </a:lnTo>
                            <a:lnTo>
                              <a:pt x="265" y="296"/>
                            </a:lnTo>
                            <a:lnTo>
                              <a:pt x="268" y="300"/>
                            </a:lnTo>
                            <a:lnTo>
                              <a:pt x="272" y="304"/>
                            </a:lnTo>
                            <a:lnTo>
                              <a:pt x="276" y="310"/>
                            </a:lnTo>
                            <a:lnTo>
                              <a:pt x="280" y="313"/>
                            </a:lnTo>
                            <a:lnTo>
                              <a:pt x="282" y="317"/>
                            </a:lnTo>
                            <a:lnTo>
                              <a:pt x="285" y="323"/>
                            </a:lnTo>
                            <a:lnTo>
                              <a:pt x="287" y="327"/>
                            </a:lnTo>
                            <a:lnTo>
                              <a:pt x="289" y="332"/>
                            </a:lnTo>
                            <a:lnTo>
                              <a:pt x="291" y="336"/>
                            </a:lnTo>
                            <a:lnTo>
                              <a:pt x="293" y="342"/>
                            </a:lnTo>
                            <a:lnTo>
                              <a:pt x="295" y="346"/>
                            </a:lnTo>
                            <a:lnTo>
                              <a:pt x="297" y="351"/>
                            </a:lnTo>
                            <a:lnTo>
                              <a:pt x="299" y="355"/>
                            </a:lnTo>
                            <a:lnTo>
                              <a:pt x="299" y="361"/>
                            </a:lnTo>
                            <a:lnTo>
                              <a:pt x="301" y="367"/>
                            </a:lnTo>
                            <a:lnTo>
                              <a:pt x="301" y="370"/>
                            </a:lnTo>
                            <a:lnTo>
                              <a:pt x="301" y="376"/>
                            </a:lnTo>
                            <a:lnTo>
                              <a:pt x="301" y="382"/>
                            </a:lnTo>
                            <a:lnTo>
                              <a:pt x="301" y="386"/>
                            </a:lnTo>
                            <a:lnTo>
                              <a:pt x="301" y="391"/>
                            </a:lnTo>
                            <a:lnTo>
                              <a:pt x="299" y="397"/>
                            </a:lnTo>
                            <a:lnTo>
                              <a:pt x="299" y="401"/>
                            </a:lnTo>
                            <a:lnTo>
                              <a:pt x="299" y="406"/>
                            </a:lnTo>
                            <a:lnTo>
                              <a:pt x="297" y="412"/>
                            </a:lnTo>
                            <a:lnTo>
                              <a:pt x="297" y="416"/>
                            </a:lnTo>
                            <a:lnTo>
                              <a:pt x="295" y="422"/>
                            </a:lnTo>
                            <a:lnTo>
                              <a:pt x="293" y="425"/>
                            </a:lnTo>
                            <a:lnTo>
                              <a:pt x="293" y="431"/>
                            </a:lnTo>
                            <a:lnTo>
                              <a:pt x="291" y="435"/>
                            </a:lnTo>
                            <a:lnTo>
                              <a:pt x="289" y="439"/>
                            </a:lnTo>
                            <a:lnTo>
                              <a:pt x="289" y="444"/>
                            </a:lnTo>
                            <a:lnTo>
                              <a:pt x="287" y="448"/>
                            </a:lnTo>
                            <a:lnTo>
                              <a:pt x="285" y="452"/>
                            </a:lnTo>
                            <a:lnTo>
                              <a:pt x="284" y="456"/>
                            </a:lnTo>
                            <a:lnTo>
                              <a:pt x="282" y="460"/>
                            </a:lnTo>
                            <a:lnTo>
                              <a:pt x="280" y="462"/>
                            </a:lnTo>
                            <a:lnTo>
                              <a:pt x="278" y="465"/>
                            </a:lnTo>
                            <a:lnTo>
                              <a:pt x="278" y="467"/>
                            </a:lnTo>
                            <a:lnTo>
                              <a:pt x="276" y="471"/>
                            </a:lnTo>
                            <a:lnTo>
                              <a:pt x="274" y="475"/>
                            </a:lnTo>
                            <a:lnTo>
                              <a:pt x="272" y="479"/>
                            </a:lnTo>
                            <a:lnTo>
                              <a:pt x="270" y="481"/>
                            </a:lnTo>
                            <a:lnTo>
                              <a:pt x="270" y="482"/>
                            </a:lnTo>
                            <a:lnTo>
                              <a:pt x="272" y="481"/>
                            </a:lnTo>
                            <a:lnTo>
                              <a:pt x="274" y="479"/>
                            </a:lnTo>
                            <a:lnTo>
                              <a:pt x="276" y="477"/>
                            </a:lnTo>
                            <a:lnTo>
                              <a:pt x="280" y="475"/>
                            </a:lnTo>
                            <a:lnTo>
                              <a:pt x="284" y="471"/>
                            </a:lnTo>
                            <a:lnTo>
                              <a:pt x="287" y="469"/>
                            </a:lnTo>
                            <a:lnTo>
                              <a:pt x="289" y="465"/>
                            </a:lnTo>
                            <a:lnTo>
                              <a:pt x="295" y="462"/>
                            </a:lnTo>
                            <a:lnTo>
                              <a:pt x="299" y="460"/>
                            </a:lnTo>
                            <a:lnTo>
                              <a:pt x="304" y="456"/>
                            </a:lnTo>
                            <a:lnTo>
                              <a:pt x="308" y="452"/>
                            </a:lnTo>
                            <a:lnTo>
                              <a:pt x="314" y="448"/>
                            </a:lnTo>
                            <a:lnTo>
                              <a:pt x="320" y="443"/>
                            </a:lnTo>
                            <a:lnTo>
                              <a:pt x="325" y="439"/>
                            </a:lnTo>
                            <a:lnTo>
                              <a:pt x="329" y="433"/>
                            </a:lnTo>
                            <a:lnTo>
                              <a:pt x="335" y="427"/>
                            </a:lnTo>
                            <a:lnTo>
                              <a:pt x="341" y="424"/>
                            </a:lnTo>
                            <a:lnTo>
                              <a:pt x="346" y="418"/>
                            </a:lnTo>
                            <a:lnTo>
                              <a:pt x="350" y="412"/>
                            </a:lnTo>
                            <a:lnTo>
                              <a:pt x="356" y="406"/>
                            </a:lnTo>
                            <a:lnTo>
                              <a:pt x="361" y="401"/>
                            </a:lnTo>
                            <a:lnTo>
                              <a:pt x="365" y="395"/>
                            </a:lnTo>
                            <a:lnTo>
                              <a:pt x="367" y="391"/>
                            </a:lnTo>
                            <a:lnTo>
                              <a:pt x="371" y="389"/>
                            </a:lnTo>
                            <a:lnTo>
                              <a:pt x="373" y="386"/>
                            </a:lnTo>
                            <a:lnTo>
                              <a:pt x="375" y="382"/>
                            </a:lnTo>
                            <a:lnTo>
                              <a:pt x="377" y="380"/>
                            </a:lnTo>
                            <a:lnTo>
                              <a:pt x="379" y="376"/>
                            </a:lnTo>
                            <a:lnTo>
                              <a:pt x="380" y="372"/>
                            </a:lnTo>
                            <a:lnTo>
                              <a:pt x="382" y="370"/>
                            </a:lnTo>
                            <a:lnTo>
                              <a:pt x="384" y="367"/>
                            </a:lnTo>
                            <a:lnTo>
                              <a:pt x="386" y="363"/>
                            </a:lnTo>
                            <a:lnTo>
                              <a:pt x="388" y="361"/>
                            </a:lnTo>
                            <a:lnTo>
                              <a:pt x="390" y="357"/>
                            </a:lnTo>
                            <a:lnTo>
                              <a:pt x="390" y="353"/>
                            </a:lnTo>
                            <a:lnTo>
                              <a:pt x="392" y="351"/>
                            </a:lnTo>
                            <a:lnTo>
                              <a:pt x="394" y="348"/>
                            </a:lnTo>
                            <a:lnTo>
                              <a:pt x="394" y="346"/>
                            </a:lnTo>
                            <a:lnTo>
                              <a:pt x="396" y="342"/>
                            </a:lnTo>
                            <a:lnTo>
                              <a:pt x="396" y="338"/>
                            </a:lnTo>
                            <a:lnTo>
                              <a:pt x="396" y="334"/>
                            </a:lnTo>
                            <a:lnTo>
                              <a:pt x="398" y="330"/>
                            </a:lnTo>
                            <a:lnTo>
                              <a:pt x="398" y="327"/>
                            </a:lnTo>
                            <a:lnTo>
                              <a:pt x="398" y="323"/>
                            </a:lnTo>
                            <a:lnTo>
                              <a:pt x="398" y="321"/>
                            </a:lnTo>
                            <a:lnTo>
                              <a:pt x="398" y="317"/>
                            </a:lnTo>
                            <a:lnTo>
                              <a:pt x="398" y="313"/>
                            </a:lnTo>
                            <a:lnTo>
                              <a:pt x="398" y="310"/>
                            </a:lnTo>
                            <a:lnTo>
                              <a:pt x="396" y="306"/>
                            </a:lnTo>
                            <a:lnTo>
                              <a:pt x="396" y="302"/>
                            </a:lnTo>
                            <a:lnTo>
                              <a:pt x="396" y="298"/>
                            </a:lnTo>
                            <a:lnTo>
                              <a:pt x="396" y="294"/>
                            </a:lnTo>
                            <a:lnTo>
                              <a:pt x="394" y="292"/>
                            </a:lnTo>
                            <a:lnTo>
                              <a:pt x="394" y="289"/>
                            </a:lnTo>
                            <a:lnTo>
                              <a:pt x="394" y="285"/>
                            </a:lnTo>
                            <a:lnTo>
                              <a:pt x="392" y="281"/>
                            </a:lnTo>
                            <a:lnTo>
                              <a:pt x="390" y="277"/>
                            </a:lnTo>
                            <a:lnTo>
                              <a:pt x="390" y="273"/>
                            </a:lnTo>
                            <a:lnTo>
                              <a:pt x="388" y="270"/>
                            </a:lnTo>
                            <a:lnTo>
                              <a:pt x="388" y="266"/>
                            </a:lnTo>
                            <a:lnTo>
                              <a:pt x="386" y="262"/>
                            </a:lnTo>
                            <a:lnTo>
                              <a:pt x="384" y="258"/>
                            </a:lnTo>
                            <a:lnTo>
                              <a:pt x="382" y="254"/>
                            </a:lnTo>
                            <a:lnTo>
                              <a:pt x="380" y="251"/>
                            </a:lnTo>
                            <a:lnTo>
                              <a:pt x="380" y="247"/>
                            </a:lnTo>
                            <a:lnTo>
                              <a:pt x="379" y="243"/>
                            </a:lnTo>
                            <a:lnTo>
                              <a:pt x="375" y="239"/>
                            </a:lnTo>
                            <a:lnTo>
                              <a:pt x="375" y="235"/>
                            </a:lnTo>
                            <a:lnTo>
                              <a:pt x="373" y="232"/>
                            </a:lnTo>
                            <a:lnTo>
                              <a:pt x="371" y="230"/>
                            </a:lnTo>
                            <a:lnTo>
                              <a:pt x="367" y="224"/>
                            </a:lnTo>
                            <a:lnTo>
                              <a:pt x="365" y="220"/>
                            </a:lnTo>
                            <a:lnTo>
                              <a:pt x="363" y="216"/>
                            </a:lnTo>
                            <a:lnTo>
                              <a:pt x="361" y="215"/>
                            </a:lnTo>
                            <a:lnTo>
                              <a:pt x="358" y="211"/>
                            </a:lnTo>
                            <a:lnTo>
                              <a:pt x="356" y="205"/>
                            </a:lnTo>
                            <a:lnTo>
                              <a:pt x="352" y="201"/>
                            </a:lnTo>
                            <a:lnTo>
                              <a:pt x="350" y="199"/>
                            </a:lnTo>
                            <a:lnTo>
                              <a:pt x="346" y="196"/>
                            </a:lnTo>
                            <a:lnTo>
                              <a:pt x="344" y="190"/>
                            </a:lnTo>
                            <a:lnTo>
                              <a:pt x="342" y="186"/>
                            </a:lnTo>
                            <a:lnTo>
                              <a:pt x="339" y="184"/>
                            </a:lnTo>
                            <a:lnTo>
                              <a:pt x="335" y="180"/>
                            </a:lnTo>
                            <a:lnTo>
                              <a:pt x="333" y="177"/>
                            </a:lnTo>
                            <a:lnTo>
                              <a:pt x="329" y="173"/>
                            </a:lnTo>
                            <a:lnTo>
                              <a:pt x="327" y="169"/>
                            </a:lnTo>
                            <a:lnTo>
                              <a:pt x="323" y="165"/>
                            </a:lnTo>
                            <a:lnTo>
                              <a:pt x="320" y="161"/>
                            </a:lnTo>
                            <a:lnTo>
                              <a:pt x="316" y="158"/>
                            </a:lnTo>
                            <a:lnTo>
                              <a:pt x="312" y="154"/>
                            </a:lnTo>
                            <a:lnTo>
                              <a:pt x="308" y="150"/>
                            </a:lnTo>
                            <a:lnTo>
                              <a:pt x="306" y="146"/>
                            </a:lnTo>
                            <a:lnTo>
                              <a:pt x="303" y="144"/>
                            </a:lnTo>
                            <a:lnTo>
                              <a:pt x="299" y="140"/>
                            </a:lnTo>
                            <a:lnTo>
                              <a:pt x="295" y="137"/>
                            </a:lnTo>
                            <a:lnTo>
                              <a:pt x="291" y="133"/>
                            </a:lnTo>
                            <a:lnTo>
                              <a:pt x="287" y="129"/>
                            </a:lnTo>
                            <a:lnTo>
                              <a:pt x="284" y="127"/>
                            </a:lnTo>
                            <a:lnTo>
                              <a:pt x="280" y="123"/>
                            </a:lnTo>
                            <a:lnTo>
                              <a:pt x="276" y="120"/>
                            </a:lnTo>
                            <a:lnTo>
                              <a:pt x="272" y="116"/>
                            </a:lnTo>
                            <a:lnTo>
                              <a:pt x="268" y="114"/>
                            </a:lnTo>
                            <a:lnTo>
                              <a:pt x="265" y="110"/>
                            </a:lnTo>
                            <a:lnTo>
                              <a:pt x="259" y="106"/>
                            </a:lnTo>
                            <a:lnTo>
                              <a:pt x="255" y="102"/>
                            </a:lnTo>
                            <a:lnTo>
                              <a:pt x="251" y="99"/>
                            </a:lnTo>
                            <a:lnTo>
                              <a:pt x="246" y="97"/>
                            </a:lnTo>
                            <a:lnTo>
                              <a:pt x="242" y="93"/>
                            </a:lnTo>
                            <a:lnTo>
                              <a:pt x="236" y="89"/>
                            </a:lnTo>
                            <a:lnTo>
                              <a:pt x="232" y="87"/>
                            </a:lnTo>
                            <a:lnTo>
                              <a:pt x="228" y="83"/>
                            </a:lnTo>
                            <a:lnTo>
                              <a:pt x="223" y="80"/>
                            </a:lnTo>
                            <a:lnTo>
                              <a:pt x="219" y="78"/>
                            </a:lnTo>
                            <a:lnTo>
                              <a:pt x="215" y="74"/>
                            </a:lnTo>
                            <a:lnTo>
                              <a:pt x="209" y="72"/>
                            </a:lnTo>
                            <a:lnTo>
                              <a:pt x="206" y="68"/>
                            </a:lnTo>
                            <a:lnTo>
                              <a:pt x="200" y="66"/>
                            </a:lnTo>
                            <a:lnTo>
                              <a:pt x="196" y="64"/>
                            </a:lnTo>
                            <a:lnTo>
                              <a:pt x="190" y="61"/>
                            </a:lnTo>
                            <a:lnTo>
                              <a:pt x="187" y="59"/>
                            </a:lnTo>
                            <a:lnTo>
                              <a:pt x="183" y="55"/>
                            </a:lnTo>
                            <a:lnTo>
                              <a:pt x="177" y="53"/>
                            </a:lnTo>
                            <a:lnTo>
                              <a:pt x="173" y="51"/>
                            </a:lnTo>
                            <a:lnTo>
                              <a:pt x="168" y="49"/>
                            </a:lnTo>
                            <a:lnTo>
                              <a:pt x="164" y="46"/>
                            </a:lnTo>
                            <a:lnTo>
                              <a:pt x="160" y="44"/>
                            </a:lnTo>
                            <a:lnTo>
                              <a:pt x="154" y="42"/>
                            </a:lnTo>
                            <a:lnTo>
                              <a:pt x="151" y="40"/>
                            </a:lnTo>
                            <a:lnTo>
                              <a:pt x="145" y="38"/>
                            </a:lnTo>
                            <a:lnTo>
                              <a:pt x="141" y="36"/>
                            </a:lnTo>
                            <a:lnTo>
                              <a:pt x="137" y="34"/>
                            </a:lnTo>
                            <a:lnTo>
                              <a:pt x="133" y="32"/>
                            </a:lnTo>
                            <a:lnTo>
                              <a:pt x="130" y="30"/>
                            </a:lnTo>
                            <a:lnTo>
                              <a:pt x="126" y="28"/>
                            </a:lnTo>
                            <a:lnTo>
                              <a:pt x="120" y="27"/>
                            </a:lnTo>
                            <a:lnTo>
                              <a:pt x="116" y="25"/>
                            </a:lnTo>
                            <a:lnTo>
                              <a:pt x="113" y="23"/>
                            </a:lnTo>
                            <a:lnTo>
                              <a:pt x="109" y="21"/>
                            </a:lnTo>
                            <a:lnTo>
                              <a:pt x="105" y="21"/>
                            </a:lnTo>
                            <a:lnTo>
                              <a:pt x="101" y="19"/>
                            </a:lnTo>
                            <a:lnTo>
                              <a:pt x="97" y="17"/>
                            </a:lnTo>
                            <a:lnTo>
                              <a:pt x="95" y="15"/>
                            </a:lnTo>
                            <a:lnTo>
                              <a:pt x="92" y="15"/>
                            </a:lnTo>
                            <a:lnTo>
                              <a:pt x="88" y="13"/>
                            </a:lnTo>
                            <a:lnTo>
                              <a:pt x="84" y="11"/>
                            </a:lnTo>
                            <a:lnTo>
                              <a:pt x="82" y="11"/>
                            </a:lnTo>
                            <a:lnTo>
                              <a:pt x="76" y="9"/>
                            </a:lnTo>
                            <a:lnTo>
                              <a:pt x="71" y="8"/>
                            </a:lnTo>
                            <a:lnTo>
                              <a:pt x="67" y="6"/>
                            </a:lnTo>
                            <a:lnTo>
                              <a:pt x="61" y="4"/>
                            </a:lnTo>
                            <a:lnTo>
                              <a:pt x="57" y="2"/>
                            </a:lnTo>
                            <a:lnTo>
                              <a:pt x="56" y="2"/>
                            </a:lnTo>
                            <a:lnTo>
                              <a:pt x="52" y="0"/>
                            </a:lnTo>
                            <a:lnTo>
                              <a:pt x="50" y="0"/>
                            </a:lnTo>
                            <a:lnTo>
                              <a:pt x="0" y="190"/>
                            </a:lnTo>
                            <a:lnTo>
                              <a:pt x="0" y="190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95" name="Shape 95"/>
                      <p:cNvSpPr/>
                      <p:nvPr/>
                    </p:nvSpPr>
                    <p:spPr>
                      <a:xfrm>
                        <a:off x="2260600" y="1427162"/>
                        <a:ext cx="347663" cy="392112"/>
                      </a:xfrm>
                      <a:custGeom>
                        <a:pathLst>
                          <a:path extrusionOk="0" h="493" w="439">
                            <a:moveTo>
                              <a:pt x="0" y="150"/>
                            </a:moveTo>
                            <a:lnTo>
                              <a:pt x="0" y="150"/>
                            </a:lnTo>
                            <a:lnTo>
                              <a:pt x="2" y="152"/>
                            </a:lnTo>
                            <a:lnTo>
                              <a:pt x="5" y="152"/>
                            </a:lnTo>
                            <a:lnTo>
                              <a:pt x="11" y="153"/>
                            </a:lnTo>
                            <a:lnTo>
                              <a:pt x="15" y="155"/>
                            </a:lnTo>
                            <a:lnTo>
                              <a:pt x="17" y="157"/>
                            </a:lnTo>
                            <a:lnTo>
                              <a:pt x="21" y="159"/>
                            </a:lnTo>
                            <a:lnTo>
                              <a:pt x="26" y="159"/>
                            </a:lnTo>
                            <a:lnTo>
                              <a:pt x="28" y="161"/>
                            </a:lnTo>
                            <a:lnTo>
                              <a:pt x="34" y="163"/>
                            </a:lnTo>
                            <a:lnTo>
                              <a:pt x="38" y="165"/>
                            </a:lnTo>
                            <a:lnTo>
                              <a:pt x="43" y="167"/>
                            </a:lnTo>
                            <a:lnTo>
                              <a:pt x="47" y="169"/>
                            </a:lnTo>
                            <a:lnTo>
                              <a:pt x="51" y="171"/>
                            </a:lnTo>
                            <a:lnTo>
                              <a:pt x="57" y="172"/>
                            </a:lnTo>
                            <a:lnTo>
                              <a:pt x="62" y="174"/>
                            </a:lnTo>
                            <a:lnTo>
                              <a:pt x="66" y="176"/>
                            </a:lnTo>
                            <a:lnTo>
                              <a:pt x="72" y="178"/>
                            </a:lnTo>
                            <a:lnTo>
                              <a:pt x="78" y="182"/>
                            </a:lnTo>
                            <a:lnTo>
                              <a:pt x="83" y="184"/>
                            </a:lnTo>
                            <a:lnTo>
                              <a:pt x="89" y="186"/>
                            </a:lnTo>
                            <a:lnTo>
                              <a:pt x="93" y="188"/>
                            </a:lnTo>
                            <a:lnTo>
                              <a:pt x="98" y="190"/>
                            </a:lnTo>
                            <a:lnTo>
                              <a:pt x="102" y="193"/>
                            </a:lnTo>
                            <a:lnTo>
                              <a:pt x="108" y="195"/>
                            </a:lnTo>
                            <a:lnTo>
                              <a:pt x="112" y="197"/>
                            </a:lnTo>
                            <a:lnTo>
                              <a:pt x="117" y="199"/>
                            </a:lnTo>
                            <a:lnTo>
                              <a:pt x="123" y="203"/>
                            </a:lnTo>
                            <a:lnTo>
                              <a:pt x="127" y="205"/>
                            </a:lnTo>
                            <a:lnTo>
                              <a:pt x="131" y="207"/>
                            </a:lnTo>
                            <a:lnTo>
                              <a:pt x="135" y="209"/>
                            </a:lnTo>
                            <a:lnTo>
                              <a:pt x="138" y="210"/>
                            </a:lnTo>
                            <a:lnTo>
                              <a:pt x="142" y="212"/>
                            </a:lnTo>
                            <a:lnTo>
                              <a:pt x="146" y="214"/>
                            </a:lnTo>
                            <a:lnTo>
                              <a:pt x="152" y="216"/>
                            </a:lnTo>
                            <a:lnTo>
                              <a:pt x="155" y="220"/>
                            </a:lnTo>
                            <a:lnTo>
                              <a:pt x="159" y="222"/>
                            </a:lnTo>
                            <a:lnTo>
                              <a:pt x="163" y="224"/>
                            </a:lnTo>
                            <a:lnTo>
                              <a:pt x="165" y="226"/>
                            </a:lnTo>
                            <a:lnTo>
                              <a:pt x="171" y="228"/>
                            </a:lnTo>
                            <a:lnTo>
                              <a:pt x="173" y="229"/>
                            </a:lnTo>
                            <a:lnTo>
                              <a:pt x="176" y="233"/>
                            </a:lnTo>
                            <a:lnTo>
                              <a:pt x="180" y="235"/>
                            </a:lnTo>
                            <a:lnTo>
                              <a:pt x="184" y="239"/>
                            </a:lnTo>
                            <a:lnTo>
                              <a:pt x="186" y="241"/>
                            </a:lnTo>
                            <a:lnTo>
                              <a:pt x="188" y="243"/>
                            </a:lnTo>
                            <a:lnTo>
                              <a:pt x="192" y="247"/>
                            </a:lnTo>
                            <a:lnTo>
                              <a:pt x="193" y="250"/>
                            </a:lnTo>
                            <a:lnTo>
                              <a:pt x="195" y="252"/>
                            </a:lnTo>
                            <a:lnTo>
                              <a:pt x="199" y="256"/>
                            </a:lnTo>
                            <a:lnTo>
                              <a:pt x="201" y="260"/>
                            </a:lnTo>
                            <a:lnTo>
                              <a:pt x="203" y="264"/>
                            </a:lnTo>
                            <a:lnTo>
                              <a:pt x="205" y="266"/>
                            </a:lnTo>
                            <a:lnTo>
                              <a:pt x="207" y="271"/>
                            </a:lnTo>
                            <a:lnTo>
                              <a:pt x="209" y="275"/>
                            </a:lnTo>
                            <a:lnTo>
                              <a:pt x="209" y="281"/>
                            </a:lnTo>
                            <a:lnTo>
                              <a:pt x="211" y="285"/>
                            </a:lnTo>
                            <a:lnTo>
                              <a:pt x="212" y="290"/>
                            </a:lnTo>
                            <a:lnTo>
                              <a:pt x="212" y="294"/>
                            </a:lnTo>
                            <a:lnTo>
                              <a:pt x="214" y="300"/>
                            </a:lnTo>
                            <a:lnTo>
                              <a:pt x="214" y="305"/>
                            </a:lnTo>
                            <a:lnTo>
                              <a:pt x="214" y="311"/>
                            </a:lnTo>
                            <a:lnTo>
                              <a:pt x="214" y="313"/>
                            </a:lnTo>
                            <a:lnTo>
                              <a:pt x="216" y="317"/>
                            </a:lnTo>
                            <a:lnTo>
                              <a:pt x="216" y="321"/>
                            </a:lnTo>
                            <a:lnTo>
                              <a:pt x="216" y="324"/>
                            </a:lnTo>
                            <a:lnTo>
                              <a:pt x="216" y="326"/>
                            </a:lnTo>
                            <a:lnTo>
                              <a:pt x="216" y="330"/>
                            </a:lnTo>
                            <a:lnTo>
                              <a:pt x="216" y="332"/>
                            </a:lnTo>
                            <a:lnTo>
                              <a:pt x="218" y="336"/>
                            </a:lnTo>
                            <a:lnTo>
                              <a:pt x="218" y="340"/>
                            </a:lnTo>
                            <a:lnTo>
                              <a:pt x="218" y="343"/>
                            </a:lnTo>
                            <a:lnTo>
                              <a:pt x="218" y="345"/>
                            </a:lnTo>
                            <a:lnTo>
                              <a:pt x="218" y="349"/>
                            </a:lnTo>
                            <a:lnTo>
                              <a:pt x="218" y="353"/>
                            </a:lnTo>
                            <a:lnTo>
                              <a:pt x="218" y="355"/>
                            </a:lnTo>
                            <a:lnTo>
                              <a:pt x="218" y="359"/>
                            </a:lnTo>
                            <a:lnTo>
                              <a:pt x="218" y="362"/>
                            </a:lnTo>
                            <a:lnTo>
                              <a:pt x="218" y="364"/>
                            </a:lnTo>
                            <a:lnTo>
                              <a:pt x="220" y="368"/>
                            </a:lnTo>
                            <a:lnTo>
                              <a:pt x="220" y="372"/>
                            </a:lnTo>
                            <a:lnTo>
                              <a:pt x="220" y="376"/>
                            </a:lnTo>
                            <a:lnTo>
                              <a:pt x="220" y="378"/>
                            </a:lnTo>
                            <a:lnTo>
                              <a:pt x="220" y="381"/>
                            </a:lnTo>
                            <a:lnTo>
                              <a:pt x="220" y="385"/>
                            </a:lnTo>
                            <a:lnTo>
                              <a:pt x="222" y="387"/>
                            </a:lnTo>
                            <a:lnTo>
                              <a:pt x="222" y="391"/>
                            </a:lnTo>
                            <a:lnTo>
                              <a:pt x="222" y="395"/>
                            </a:lnTo>
                            <a:lnTo>
                              <a:pt x="222" y="397"/>
                            </a:lnTo>
                            <a:lnTo>
                              <a:pt x="222" y="400"/>
                            </a:lnTo>
                            <a:lnTo>
                              <a:pt x="224" y="406"/>
                            </a:lnTo>
                            <a:lnTo>
                              <a:pt x="224" y="412"/>
                            </a:lnTo>
                            <a:lnTo>
                              <a:pt x="226" y="417"/>
                            </a:lnTo>
                            <a:lnTo>
                              <a:pt x="228" y="425"/>
                            </a:lnTo>
                            <a:lnTo>
                              <a:pt x="228" y="429"/>
                            </a:lnTo>
                            <a:lnTo>
                              <a:pt x="230" y="435"/>
                            </a:lnTo>
                            <a:lnTo>
                              <a:pt x="231" y="440"/>
                            </a:lnTo>
                            <a:lnTo>
                              <a:pt x="233" y="446"/>
                            </a:lnTo>
                            <a:lnTo>
                              <a:pt x="235" y="450"/>
                            </a:lnTo>
                            <a:lnTo>
                              <a:pt x="239" y="455"/>
                            </a:lnTo>
                            <a:lnTo>
                              <a:pt x="241" y="459"/>
                            </a:lnTo>
                            <a:lnTo>
                              <a:pt x="245" y="463"/>
                            </a:lnTo>
                            <a:lnTo>
                              <a:pt x="247" y="467"/>
                            </a:lnTo>
                            <a:lnTo>
                              <a:pt x="250" y="471"/>
                            </a:lnTo>
                            <a:lnTo>
                              <a:pt x="254" y="473"/>
                            </a:lnTo>
                            <a:lnTo>
                              <a:pt x="260" y="476"/>
                            </a:lnTo>
                            <a:lnTo>
                              <a:pt x="262" y="478"/>
                            </a:lnTo>
                            <a:lnTo>
                              <a:pt x="268" y="480"/>
                            </a:lnTo>
                            <a:lnTo>
                              <a:pt x="271" y="482"/>
                            </a:lnTo>
                            <a:lnTo>
                              <a:pt x="279" y="484"/>
                            </a:lnTo>
                            <a:lnTo>
                              <a:pt x="281" y="484"/>
                            </a:lnTo>
                            <a:lnTo>
                              <a:pt x="285" y="484"/>
                            </a:lnTo>
                            <a:lnTo>
                              <a:pt x="287" y="486"/>
                            </a:lnTo>
                            <a:lnTo>
                              <a:pt x="290" y="486"/>
                            </a:lnTo>
                            <a:lnTo>
                              <a:pt x="294" y="488"/>
                            </a:lnTo>
                            <a:lnTo>
                              <a:pt x="298" y="488"/>
                            </a:lnTo>
                            <a:lnTo>
                              <a:pt x="300" y="488"/>
                            </a:lnTo>
                            <a:lnTo>
                              <a:pt x="306" y="490"/>
                            </a:lnTo>
                            <a:lnTo>
                              <a:pt x="307" y="490"/>
                            </a:lnTo>
                            <a:lnTo>
                              <a:pt x="311" y="490"/>
                            </a:lnTo>
                            <a:lnTo>
                              <a:pt x="315" y="490"/>
                            </a:lnTo>
                            <a:lnTo>
                              <a:pt x="319" y="490"/>
                            </a:lnTo>
                            <a:lnTo>
                              <a:pt x="323" y="490"/>
                            </a:lnTo>
                            <a:lnTo>
                              <a:pt x="326" y="492"/>
                            </a:lnTo>
                            <a:lnTo>
                              <a:pt x="330" y="492"/>
                            </a:lnTo>
                            <a:lnTo>
                              <a:pt x="334" y="492"/>
                            </a:lnTo>
                            <a:lnTo>
                              <a:pt x="338" y="492"/>
                            </a:lnTo>
                            <a:lnTo>
                              <a:pt x="342" y="492"/>
                            </a:lnTo>
                            <a:lnTo>
                              <a:pt x="345" y="492"/>
                            </a:lnTo>
                            <a:lnTo>
                              <a:pt x="349" y="492"/>
                            </a:lnTo>
                            <a:lnTo>
                              <a:pt x="353" y="492"/>
                            </a:lnTo>
                            <a:lnTo>
                              <a:pt x="357" y="492"/>
                            </a:lnTo>
                            <a:lnTo>
                              <a:pt x="361" y="492"/>
                            </a:lnTo>
                            <a:lnTo>
                              <a:pt x="364" y="493"/>
                            </a:lnTo>
                            <a:lnTo>
                              <a:pt x="368" y="492"/>
                            </a:lnTo>
                            <a:lnTo>
                              <a:pt x="370" y="492"/>
                            </a:lnTo>
                            <a:lnTo>
                              <a:pt x="374" y="492"/>
                            </a:lnTo>
                            <a:lnTo>
                              <a:pt x="378" y="492"/>
                            </a:lnTo>
                            <a:lnTo>
                              <a:pt x="382" y="492"/>
                            </a:lnTo>
                            <a:lnTo>
                              <a:pt x="385" y="492"/>
                            </a:lnTo>
                            <a:lnTo>
                              <a:pt x="387" y="492"/>
                            </a:lnTo>
                            <a:lnTo>
                              <a:pt x="391" y="492"/>
                            </a:lnTo>
                            <a:lnTo>
                              <a:pt x="395" y="492"/>
                            </a:lnTo>
                            <a:lnTo>
                              <a:pt x="399" y="492"/>
                            </a:lnTo>
                            <a:lnTo>
                              <a:pt x="401" y="492"/>
                            </a:lnTo>
                            <a:lnTo>
                              <a:pt x="404" y="492"/>
                            </a:lnTo>
                            <a:lnTo>
                              <a:pt x="410" y="492"/>
                            </a:lnTo>
                            <a:lnTo>
                              <a:pt x="416" y="492"/>
                            </a:lnTo>
                            <a:lnTo>
                              <a:pt x="420" y="490"/>
                            </a:lnTo>
                            <a:lnTo>
                              <a:pt x="425" y="490"/>
                            </a:lnTo>
                            <a:lnTo>
                              <a:pt x="427" y="490"/>
                            </a:lnTo>
                            <a:lnTo>
                              <a:pt x="431" y="490"/>
                            </a:lnTo>
                            <a:lnTo>
                              <a:pt x="437" y="490"/>
                            </a:lnTo>
                            <a:lnTo>
                              <a:pt x="439" y="490"/>
                            </a:lnTo>
                            <a:lnTo>
                              <a:pt x="437" y="490"/>
                            </a:lnTo>
                            <a:lnTo>
                              <a:pt x="433" y="488"/>
                            </a:lnTo>
                            <a:lnTo>
                              <a:pt x="429" y="488"/>
                            </a:lnTo>
                            <a:lnTo>
                              <a:pt x="427" y="486"/>
                            </a:lnTo>
                            <a:lnTo>
                              <a:pt x="425" y="484"/>
                            </a:lnTo>
                            <a:lnTo>
                              <a:pt x="421" y="484"/>
                            </a:lnTo>
                            <a:lnTo>
                              <a:pt x="418" y="482"/>
                            </a:lnTo>
                            <a:lnTo>
                              <a:pt x="414" y="482"/>
                            </a:lnTo>
                            <a:lnTo>
                              <a:pt x="408" y="480"/>
                            </a:lnTo>
                            <a:lnTo>
                              <a:pt x="404" y="478"/>
                            </a:lnTo>
                            <a:lnTo>
                              <a:pt x="399" y="476"/>
                            </a:lnTo>
                            <a:lnTo>
                              <a:pt x="393" y="474"/>
                            </a:lnTo>
                            <a:lnTo>
                              <a:pt x="389" y="473"/>
                            </a:lnTo>
                            <a:lnTo>
                              <a:pt x="383" y="471"/>
                            </a:lnTo>
                            <a:lnTo>
                              <a:pt x="378" y="469"/>
                            </a:lnTo>
                            <a:lnTo>
                              <a:pt x="372" y="465"/>
                            </a:lnTo>
                            <a:lnTo>
                              <a:pt x="366" y="463"/>
                            </a:lnTo>
                            <a:lnTo>
                              <a:pt x="361" y="461"/>
                            </a:lnTo>
                            <a:lnTo>
                              <a:pt x="355" y="459"/>
                            </a:lnTo>
                            <a:lnTo>
                              <a:pt x="349" y="455"/>
                            </a:lnTo>
                            <a:lnTo>
                              <a:pt x="345" y="454"/>
                            </a:lnTo>
                            <a:lnTo>
                              <a:pt x="340" y="452"/>
                            </a:lnTo>
                            <a:lnTo>
                              <a:pt x="334" y="448"/>
                            </a:lnTo>
                            <a:lnTo>
                              <a:pt x="330" y="446"/>
                            </a:lnTo>
                            <a:lnTo>
                              <a:pt x="325" y="442"/>
                            </a:lnTo>
                            <a:lnTo>
                              <a:pt x="321" y="440"/>
                            </a:lnTo>
                            <a:lnTo>
                              <a:pt x="315" y="436"/>
                            </a:lnTo>
                            <a:lnTo>
                              <a:pt x="313" y="435"/>
                            </a:lnTo>
                            <a:lnTo>
                              <a:pt x="309" y="431"/>
                            </a:lnTo>
                            <a:lnTo>
                              <a:pt x="306" y="429"/>
                            </a:lnTo>
                            <a:lnTo>
                              <a:pt x="304" y="425"/>
                            </a:lnTo>
                            <a:lnTo>
                              <a:pt x="302" y="421"/>
                            </a:lnTo>
                            <a:lnTo>
                              <a:pt x="300" y="417"/>
                            </a:lnTo>
                            <a:lnTo>
                              <a:pt x="300" y="414"/>
                            </a:lnTo>
                            <a:lnTo>
                              <a:pt x="298" y="410"/>
                            </a:lnTo>
                            <a:lnTo>
                              <a:pt x="298" y="406"/>
                            </a:lnTo>
                            <a:lnTo>
                              <a:pt x="298" y="402"/>
                            </a:lnTo>
                            <a:lnTo>
                              <a:pt x="298" y="398"/>
                            </a:lnTo>
                            <a:lnTo>
                              <a:pt x="298" y="395"/>
                            </a:lnTo>
                            <a:lnTo>
                              <a:pt x="300" y="391"/>
                            </a:lnTo>
                            <a:lnTo>
                              <a:pt x="300" y="387"/>
                            </a:lnTo>
                            <a:lnTo>
                              <a:pt x="302" y="381"/>
                            </a:lnTo>
                            <a:lnTo>
                              <a:pt x="304" y="378"/>
                            </a:lnTo>
                            <a:lnTo>
                              <a:pt x="306" y="374"/>
                            </a:lnTo>
                            <a:lnTo>
                              <a:pt x="307" y="368"/>
                            </a:lnTo>
                            <a:lnTo>
                              <a:pt x="311" y="364"/>
                            </a:lnTo>
                            <a:lnTo>
                              <a:pt x="313" y="359"/>
                            </a:lnTo>
                            <a:lnTo>
                              <a:pt x="315" y="355"/>
                            </a:lnTo>
                            <a:lnTo>
                              <a:pt x="317" y="349"/>
                            </a:lnTo>
                            <a:lnTo>
                              <a:pt x="321" y="345"/>
                            </a:lnTo>
                            <a:lnTo>
                              <a:pt x="323" y="340"/>
                            </a:lnTo>
                            <a:lnTo>
                              <a:pt x="326" y="334"/>
                            </a:lnTo>
                            <a:lnTo>
                              <a:pt x="328" y="330"/>
                            </a:lnTo>
                            <a:lnTo>
                              <a:pt x="332" y="324"/>
                            </a:lnTo>
                            <a:lnTo>
                              <a:pt x="334" y="319"/>
                            </a:lnTo>
                            <a:lnTo>
                              <a:pt x="336" y="315"/>
                            </a:lnTo>
                            <a:lnTo>
                              <a:pt x="340" y="309"/>
                            </a:lnTo>
                            <a:lnTo>
                              <a:pt x="342" y="304"/>
                            </a:lnTo>
                            <a:lnTo>
                              <a:pt x="344" y="300"/>
                            </a:lnTo>
                            <a:lnTo>
                              <a:pt x="347" y="294"/>
                            </a:lnTo>
                            <a:lnTo>
                              <a:pt x="349" y="290"/>
                            </a:lnTo>
                            <a:lnTo>
                              <a:pt x="351" y="285"/>
                            </a:lnTo>
                            <a:lnTo>
                              <a:pt x="353" y="279"/>
                            </a:lnTo>
                            <a:lnTo>
                              <a:pt x="353" y="273"/>
                            </a:lnTo>
                            <a:lnTo>
                              <a:pt x="355" y="267"/>
                            </a:lnTo>
                            <a:lnTo>
                              <a:pt x="357" y="262"/>
                            </a:lnTo>
                            <a:lnTo>
                              <a:pt x="359" y="256"/>
                            </a:lnTo>
                            <a:lnTo>
                              <a:pt x="359" y="250"/>
                            </a:lnTo>
                            <a:lnTo>
                              <a:pt x="361" y="245"/>
                            </a:lnTo>
                            <a:lnTo>
                              <a:pt x="363" y="241"/>
                            </a:lnTo>
                            <a:lnTo>
                              <a:pt x="363" y="233"/>
                            </a:lnTo>
                            <a:lnTo>
                              <a:pt x="363" y="228"/>
                            </a:lnTo>
                            <a:lnTo>
                              <a:pt x="363" y="222"/>
                            </a:lnTo>
                            <a:lnTo>
                              <a:pt x="364" y="216"/>
                            </a:lnTo>
                            <a:lnTo>
                              <a:pt x="364" y="210"/>
                            </a:lnTo>
                            <a:lnTo>
                              <a:pt x="364" y="205"/>
                            </a:lnTo>
                            <a:lnTo>
                              <a:pt x="364" y="199"/>
                            </a:lnTo>
                            <a:lnTo>
                              <a:pt x="364" y="193"/>
                            </a:lnTo>
                            <a:lnTo>
                              <a:pt x="364" y="190"/>
                            </a:lnTo>
                            <a:lnTo>
                              <a:pt x="364" y="186"/>
                            </a:lnTo>
                            <a:lnTo>
                              <a:pt x="363" y="184"/>
                            </a:lnTo>
                            <a:lnTo>
                              <a:pt x="363" y="180"/>
                            </a:lnTo>
                            <a:lnTo>
                              <a:pt x="363" y="178"/>
                            </a:lnTo>
                            <a:lnTo>
                              <a:pt x="363" y="174"/>
                            </a:lnTo>
                            <a:lnTo>
                              <a:pt x="363" y="171"/>
                            </a:lnTo>
                            <a:lnTo>
                              <a:pt x="363" y="169"/>
                            </a:lnTo>
                            <a:lnTo>
                              <a:pt x="361" y="163"/>
                            </a:lnTo>
                            <a:lnTo>
                              <a:pt x="359" y="157"/>
                            </a:lnTo>
                            <a:lnTo>
                              <a:pt x="357" y="150"/>
                            </a:lnTo>
                            <a:lnTo>
                              <a:pt x="355" y="144"/>
                            </a:lnTo>
                            <a:lnTo>
                              <a:pt x="353" y="138"/>
                            </a:lnTo>
                            <a:lnTo>
                              <a:pt x="351" y="133"/>
                            </a:lnTo>
                            <a:lnTo>
                              <a:pt x="347" y="127"/>
                            </a:lnTo>
                            <a:lnTo>
                              <a:pt x="345" y="121"/>
                            </a:lnTo>
                            <a:lnTo>
                              <a:pt x="342" y="115"/>
                            </a:lnTo>
                            <a:lnTo>
                              <a:pt x="338" y="110"/>
                            </a:lnTo>
                            <a:lnTo>
                              <a:pt x="334" y="106"/>
                            </a:lnTo>
                            <a:lnTo>
                              <a:pt x="330" y="100"/>
                            </a:lnTo>
                            <a:lnTo>
                              <a:pt x="325" y="95"/>
                            </a:lnTo>
                            <a:lnTo>
                              <a:pt x="321" y="89"/>
                            </a:lnTo>
                            <a:lnTo>
                              <a:pt x="315" y="85"/>
                            </a:lnTo>
                            <a:lnTo>
                              <a:pt x="309" y="79"/>
                            </a:lnTo>
                            <a:lnTo>
                              <a:pt x="306" y="76"/>
                            </a:lnTo>
                            <a:lnTo>
                              <a:pt x="304" y="74"/>
                            </a:lnTo>
                            <a:lnTo>
                              <a:pt x="300" y="72"/>
                            </a:lnTo>
                            <a:lnTo>
                              <a:pt x="296" y="70"/>
                            </a:lnTo>
                            <a:lnTo>
                              <a:pt x="294" y="66"/>
                            </a:lnTo>
                            <a:lnTo>
                              <a:pt x="290" y="64"/>
                            </a:lnTo>
                            <a:lnTo>
                              <a:pt x="287" y="62"/>
                            </a:lnTo>
                            <a:lnTo>
                              <a:pt x="285" y="60"/>
                            </a:lnTo>
                            <a:lnTo>
                              <a:pt x="281" y="57"/>
                            </a:lnTo>
                            <a:lnTo>
                              <a:pt x="277" y="55"/>
                            </a:lnTo>
                            <a:lnTo>
                              <a:pt x="273" y="53"/>
                            </a:lnTo>
                            <a:lnTo>
                              <a:pt x="271" y="51"/>
                            </a:lnTo>
                            <a:lnTo>
                              <a:pt x="268" y="49"/>
                            </a:lnTo>
                            <a:lnTo>
                              <a:pt x="264" y="47"/>
                            </a:lnTo>
                            <a:lnTo>
                              <a:pt x="260" y="45"/>
                            </a:lnTo>
                            <a:lnTo>
                              <a:pt x="256" y="43"/>
                            </a:lnTo>
                            <a:lnTo>
                              <a:pt x="254" y="41"/>
                            </a:lnTo>
                            <a:lnTo>
                              <a:pt x="250" y="39"/>
                            </a:lnTo>
                            <a:lnTo>
                              <a:pt x="247" y="38"/>
                            </a:lnTo>
                            <a:lnTo>
                              <a:pt x="243" y="36"/>
                            </a:lnTo>
                            <a:lnTo>
                              <a:pt x="241" y="34"/>
                            </a:lnTo>
                            <a:lnTo>
                              <a:pt x="237" y="32"/>
                            </a:lnTo>
                            <a:lnTo>
                              <a:pt x="233" y="30"/>
                            </a:lnTo>
                            <a:lnTo>
                              <a:pt x="231" y="28"/>
                            </a:lnTo>
                            <a:lnTo>
                              <a:pt x="228" y="28"/>
                            </a:lnTo>
                            <a:lnTo>
                              <a:pt x="224" y="26"/>
                            </a:lnTo>
                            <a:lnTo>
                              <a:pt x="220" y="24"/>
                            </a:lnTo>
                            <a:lnTo>
                              <a:pt x="218" y="22"/>
                            </a:lnTo>
                            <a:lnTo>
                              <a:pt x="211" y="19"/>
                            </a:lnTo>
                            <a:lnTo>
                              <a:pt x="205" y="17"/>
                            </a:lnTo>
                            <a:lnTo>
                              <a:pt x="199" y="13"/>
                            </a:lnTo>
                            <a:lnTo>
                              <a:pt x="193" y="11"/>
                            </a:lnTo>
                            <a:lnTo>
                              <a:pt x="190" y="9"/>
                            </a:lnTo>
                            <a:lnTo>
                              <a:pt x="186" y="7"/>
                            </a:lnTo>
                            <a:lnTo>
                              <a:pt x="180" y="5"/>
                            </a:lnTo>
                            <a:lnTo>
                              <a:pt x="176" y="3"/>
                            </a:lnTo>
                            <a:lnTo>
                              <a:pt x="174" y="3"/>
                            </a:lnTo>
                            <a:lnTo>
                              <a:pt x="171" y="1"/>
                            </a:lnTo>
                            <a:lnTo>
                              <a:pt x="169" y="0"/>
                            </a:lnTo>
                            <a:lnTo>
                              <a:pt x="167" y="0"/>
                            </a:lnTo>
                            <a:lnTo>
                              <a:pt x="0" y="150"/>
                            </a:lnTo>
                            <a:lnTo>
                              <a:pt x="0" y="150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96" name="Shape 96"/>
                      <p:cNvSpPr/>
                      <p:nvPr/>
                    </p:nvSpPr>
                    <p:spPr>
                      <a:xfrm>
                        <a:off x="2190750" y="1541462"/>
                        <a:ext cx="219075" cy="384174"/>
                      </a:xfrm>
                      <a:custGeom>
                        <a:pathLst>
                          <a:path extrusionOk="0" h="482" w="276">
                            <a:moveTo>
                              <a:pt x="27" y="182"/>
                            </a:moveTo>
                            <a:lnTo>
                              <a:pt x="27" y="182"/>
                            </a:lnTo>
                            <a:lnTo>
                              <a:pt x="31" y="184"/>
                            </a:lnTo>
                            <a:lnTo>
                              <a:pt x="33" y="184"/>
                            </a:lnTo>
                            <a:lnTo>
                              <a:pt x="36" y="186"/>
                            </a:lnTo>
                            <a:lnTo>
                              <a:pt x="38" y="188"/>
                            </a:lnTo>
                            <a:lnTo>
                              <a:pt x="42" y="192"/>
                            </a:lnTo>
                            <a:lnTo>
                              <a:pt x="46" y="194"/>
                            </a:lnTo>
                            <a:lnTo>
                              <a:pt x="52" y="196"/>
                            </a:lnTo>
                            <a:lnTo>
                              <a:pt x="55" y="199"/>
                            </a:lnTo>
                            <a:lnTo>
                              <a:pt x="61" y="203"/>
                            </a:lnTo>
                            <a:lnTo>
                              <a:pt x="67" y="205"/>
                            </a:lnTo>
                            <a:lnTo>
                              <a:pt x="72" y="209"/>
                            </a:lnTo>
                            <a:lnTo>
                              <a:pt x="76" y="213"/>
                            </a:lnTo>
                            <a:lnTo>
                              <a:pt x="84" y="218"/>
                            </a:lnTo>
                            <a:lnTo>
                              <a:pt x="90" y="222"/>
                            </a:lnTo>
                            <a:lnTo>
                              <a:pt x="95" y="226"/>
                            </a:lnTo>
                            <a:lnTo>
                              <a:pt x="97" y="228"/>
                            </a:lnTo>
                            <a:lnTo>
                              <a:pt x="101" y="232"/>
                            </a:lnTo>
                            <a:lnTo>
                              <a:pt x="105" y="234"/>
                            </a:lnTo>
                            <a:lnTo>
                              <a:pt x="107" y="237"/>
                            </a:lnTo>
                            <a:lnTo>
                              <a:pt x="112" y="241"/>
                            </a:lnTo>
                            <a:lnTo>
                              <a:pt x="120" y="247"/>
                            </a:lnTo>
                            <a:lnTo>
                              <a:pt x="122" y="249"/>
                            </a:lnTo>
                            <a:lnTo>
                              <a:pt x="126" y="253"/>
                            </a:lnTo>
                            <a:lnTo>
                              <a:pt x="128" y="254"/>
                            </a:lnTo>
                            <a:lnTo>
                              <a:pt x="131" y="258"/>
                            </a:lnTo>
                            <a:lnTo>
                              <a:pt x="137" y="264"/>
                            </a:lnTo>
                            <a:lnTo>
                              <a:pt x="143" y="270"/>
                            </a:lnTo>
                            <a:lnTo>
                              <a:pt x="145" y="273"/>
                            </a:lnTo>
                            <a:lnTo>
                              <a:pt x="147" y="277"/>
                            </a:lnTo>
                            <a:lnTo>
                              <a:pt x="150" y="279"/>
                            </a:lnTo>
                            <a:lnTo>
                              <a:pt x="152" y="283"/>
                            </a:lnTo>
                            <a:lnTo>
                              <a:pt x="154" y="287"/>
                            </a:lnTo>
                            <a:lnTo>
                              <a:pt x="158" y="291"/>
                            </a:lnTo>
                            <a:lnTo>
                              <a:pt x="160" y="292"/>
                            </a:lnTo>
                            <a:lnTo>
                              <a:pt x="162" y="296"/>
                            </a:lnTo>
                            <a:lnTo>
                              <a:pt x="164" y="300"/>
                            </a:lnTo>
                            <a:lnTo>
                              <a:pt x="167" y="304"/>
                            </a:lnTo>
                            <a:lnTo>
                              <a:pt x="169" y="308"/>
                            </a:lnTo>
                            <a:lnTo>
                              <a:pt x="171" y="311"/>
                            </a:lnTo>
                            <a:lnTo>
                              <a:pt x="171" y="315"/>
                            </a:lnTo>
                            <a:lnTo>
                              <a:pt x="173" y="317"/>
                            </a:lnTo>
                            <a:lnTo>
                              <a:pt x="175" y="321"/>
                            </a:lnTo>
                            <a:lnTo>
                              <a:pt x="177" y="325"/>
                            </a:lnTo>
                            <a:lnTo>
                              <a:pt x="179" y="329"/>
                            </a:lnTo>
                            <a:lnTo>
                              <a:pt x="181" y="332"/>
                            </a:lnTo>
                            <a:lnTo>
                              <a:pt x="181" y="334"/>
                            </a:lnTo>
                            <a:lnTo>
                              <a:pt x="183" y="340"/>
                            </a:lnTo>
                            <a:lnTo>
                              <a:pt x="183" y="342"/>
                            </a:lnTo>
                            <a:lnTo>
                              <a:pt x="185" y="346"/>
                            </a:lnTo>
                            <a:lnTo>
                              <a:pt x="185" y="349"/>
                            </a:lnTo>
                            <a:lnTo>
                              <a:pt x="186" y="353"/>
                            </a:lnTo>
                            <a:lnTo>
                              <a:pt x="186" y="357"/>
                            </a:lnTo>
                            <a:lnTo>
                              <a:pt x="188" y="361"/>
                            </a:lnTo>
                            <a:lnTo>
                              <a:pt x="188" y="365"/>
                            </a:lnTo>
                            <a:lnTo>
                              <a:pt x="190" y="368"/>
                            </a:lnTo>
                            <a:lnTo>
                              <a:pt x="190" y="372"/>
                            </a:lnTo>
                            <a:lnTo>
                              <a:pt x="190" y="376"/>
                            </a:lnTo>
                            <a:lnTo>
                              <a:pt x="190" y="378"/>
                            </a:lnTo>
                            <a:lnTo>
                              <a:pt x="190" y="384"/>
                            </a:lnTo>
                            <a:lnTo>
                              <a:pt x="190" y="386"/>
                            </a:lnTo>
                            <a:lnTo>
                              <a:pt x="192" y="389"/>
                            </a:lnTo>
                            <a:lnTo>
                              <a:pt x="192" y="393"/>
                            </a:lnTo>
                            <a:lnTo>
                              <a:pt x="192" y="397"/>
                            </a:lnTo>
                            <a:lnTo>
                              <a:pt x="192" y="401"/>
                            </a:lnTo>
                            <a:lnTo>
                              <a:pt x="192" y="405"/>
                            </a:lnTo>
                            <a:lnTo>
                              <a:pt x="192" y="408"/>
                            </a:lnTo>
                            <a:lnTo>
                              <a:pt x="192" y="410"/>
                            </a:lnTo>
                            <a:lnTo>
                              <a:pt x="192" y="414"/>
                            </a:lnTo>
                            <a:lnTo>
                              <a:pt x="192" y="418"/>
                            </a:lnTo>
                            <a:lnTo>
                              <a:pt x="192" y="422"/>
                            </a:lnTo>
                            <a:lnTo>
                              <a:pt x="194" y="424"/>
                            </a:lnTo>
                            <a:lnTo>
                              <a:pt x="192" y="429"/>
                            </a:lnTo>
                            <a:lnTo>
                              <a:pt x="192" y="437"/>
                            </a:lnTo>
                            <a:lnTo>
                              <a:pt x="192" y="441"/>
                            </a:lnTo>
                            <a:lnTo>
                              <a:pt x="192" y="446"/>
                            </a:lnTo>
                            <a:lnTo>
                              <a:pt x="190" y="452"/>
                            </a:lnTo>
                            <a:lnTo>
                              <a:pt x="190" y="458"/>
                            </a:lnTo>
                            <a:lnTo>
                              <a:pt x="190" y="462"/>
                            </a:lnTo>
                            <a:lnTo>
                              <a:pt x="190" y="465"/>
                            </a:lnTo>
                            <a:lnTo>
                              <a:pt x="188" y="469"/>
                            </a:lnTo>
                            <a:lnTo>
                              <a:pt x="188" y="473"/>
                            </a:lnTo>
                            <a:lnTo>
                              <a:pt x="186" y="475"/>
                            </a:lnTo>
                            <a:lnTo>
                              <a:pt x="186" y="479"/>
                            </a:lnTo>
                            <a:lnTo>
                              <a:pt x="186" y="481"/>
                            </a:lnTo>
                            <a:lnTo>
                              <a:pt x="186" y="482"/>
                            </a:lnTo>
                            <a:lnTo>
                              <a:pt x="186" y="481"/>
                            </a:lnTo>
                            <a:lnTo>
                              <a:pt x="190" y="479"/>
                            </a:lnTo>
                            <a:lnTo>
                              <a:pt x="192" y="477"/>
                            </a:lnTo>
                            <a:lnTo>
                              <a:pt x="194" y="475"/>
                            </a:lnTo>
                            <a:lnTo>
                              <a:pt x="196" y="473"/>
                            </a:lnTo>
                            <a:lnTo>
                              <a:pt x="200" y="471"/>
                            </a:lnTo>
                            <a:lnTo>
                              <a:pt x="204" y="467"/>
                            </a:lnTo>
                            <a:lnTo>
                              <a:pt x="205" y="463"/>
                            </a:lnTo>
                            <a:lnTo>
                              <a:pt x="209" y="460"/>
                            </a:lnTo>
                            <a:lnTo>
                              <a:pt x="213" y="456"/>
                            </a:lnTo>
                            <a:lnTo>
                              <a:pt x="217" y="450"/>
                            </a:lnTo>
                            <a:lnTo>
                              <a:pt x="223" y="446"/>
                            </a:lnTo>
                            <a:lnTo>
                              <a:pt x="226" y="441"/>
                            </a:lnTo>
                            <a:lnTo>
                              <a:pt x="230" y="435"/>
                            </a:lnTo>
                            <a:lnTo>
                              <a:pt x="232" y="431"/>
                            </a:lnTo>
                            <a:lnTo>
                              <a:pt x="234" y="429"/>
                            </a:lnTo>
                            <a:lnTo>
                              <a:pt x="236" y="425"/>
                            </a:lnTo>
                            <a:lnTo>
                              <a:pt x="238" y="422"/>
                            </a:lnTo>
                            <a:lnTo>
                              <a:pt x="240" y="420"/>
                            </a:lnTo>
                            <a:lnTo>
                              <a:pt x="242" y="416"/>
                            </a:lnTo>
                            <a:lnTo>
                              <a:pt x="243" y="412"/>
                            </a:lnTo>
                            <a:lnTo>
                              <a:pt x="245" y="408"/>
                            </a:lnTo>
                            <a:lnTo>
                              <a:pt x="247" y="405"/>
                            </a:lnTo>
                            <a:lnTo>
                              <a:pt x="249" y="401"/>
                            </a:lnTo>
                            <a:lnTo>
                              <a:pt x="251" y="397"/>
                            </a:lnTo>
                            <a:lnTo>
                              <a:pt x="253" y="393"/>
                            </a:lnTo>
                            <a:lnTo>
                              <a:pt x="255" y="389"/>
                            </a:lnTo>
                            <a:lnTo>
                              <a:pt x="257" y="386"/>
                            </a:lnTo>
                            <a:lnTo>
                              <a:pt x="259" y="382"/>
                            </a:lnTo>
                            <a:lnTo>
                              <a:pt x="261" y="378"/>
                            </a:lnTo>
                            <a:lnTo>
                              <a:pt x="262" y="372"/>
                            </a:lnTo>
                            <a:lnTo>
                              <a:pt x="262" y="368"/>
                            </a:lnTo>
                            <a:lnTo>
                              <a:pt x="264" y="365"/>
                            </a:lnTo>
                            <a:lnTo>
                              <a:pt x="266" y="359"/>
                            </a:lnTo>
                            <a:lnTo>
                              <a:pt x="268" y="353"/>
                            </a:lnTo>
                            <a:lnTo>
                              <a:pt x="268" y="349"/>
                            </a:lnTo>
                            <a:lnTo>
                              <a:pt x="270" y="344"/>
                            </a:lnTo>
                            <a:lnTo>
                              <a:pt x="270" y="340"/>
                            </a:lnTo>
                            <a:lnTo>
                              <a:pt x="272" y="334"/>
                            </a:lnTo>
                            <a:lnTo>
                              <a:pt x="272" y="330"/>
                            </a:lnTo>
                            <a:lnTo>
                              <a:pt x="272" y="325"/>
                            </a:lnTo>
                            <a:lnTo>
                              <a:pt x="274" y="321"/>
                            </a:lnTo>
                            <a:lnTo>
                              <a:pt x="274" y="315"/>
                            </a:lnTo>
                            <a:lnTo>
                              <a:pt x="276" y="310"/>
                            </a:lnTo>
                            <a:lnTo>
                              <a:pt x="276" y="304"/>
                            </a:lnTo>
                            <a:lnTo>
                              <a:pt x="276" y="298"/>
                            </a:lnTo>
                            <a:lnTo>
                              <a:pt x="276" y="292"/>
                            </a:lnTo>
                            <a:lnTo>
                              <a:pt x="276" y="287"/>
                            </a:lnTo>
                            <a:lnTo>
                              <a:pt x="276" y="281"/>
                            </a:lnTo>
                            <a:lnTo>
                              <a:pt x="276" y="275"/>
                            </a:lnTo>
                            <a:lnTo>
                              <a:pt x="274" y="268"/>
                            </a:lnTo>
                            <a:lnTo>
                              <a:pt x="274" y="262"/>
                            </a:lnTo>
                            <a:lnTo>
                              <a:pt x="274" y="256"/>
                            </a:lnTo>
                            <a:lnTo>
                              <a:pt x="272" y="251"/>
                            </a:lnTo>
                            <a:lnTo>
                              <a:pt x="272" y="243"/>
                            </a:lnTo>
                            <a:lnTo>
                              <a:pt x="270" y="237"/>
                            </a:lnTo>
                            <a:lnTo>
                              <a:pt x="270" y="232"/>
                            </a:lnTo>
                            <a:lnTo>
                              <a:pt x="268" y="224"/>
                            </a:lnTo>
                            <a:lnTo>
                              <a:pt x="268" y="218"/>
                            </a:lnTo>
                            <a:lnTo>
                              <a:pt x="266" y="213"/>
                            </a:lnTo>
                            <a:lnTo>
                              <a:pt x="266" y="207"/>
                            </a:lnTo>
                            <a:lnTo>
                              <a:pt x="264" y="199"/>
                            </a:lnTo>
                            <a:lnTo>
                              <a:pt x="262" y="194"/>
                            </a:lnTo>
                            <a:lnTo>
                              <a:pt x="261" y="188"/>
                            </a:lnTo>
                            <a:lnTo>
                              <a:pt x="259" y="180"/>
                            </a:lnTo>
                            <a:lnTo>
                              <a:pt x="259" y="175"/>
                            </a:lnTo>
                            <a:lnTo>
                              <a:pt x="257" y="169"/>
                            </a:lnTo>
                            <a:lnTo>
                              <a:pt x="255" y="161"/>
                            </a:lnTo>
                            <a:lnTo>
                              <a:pt x="253" y="156"/>
                            </a:lnTo>
                            <a:lnTo>
                              <a:pt x="251" y="150"/>
                            </a:lnTo>
                            <a:lnTo>
                              <a:pt x="249" y="144"/>
                            </a:lnTo>
                            <a:lnTo>
                              <a:pt x="247" y="139"/>
                            </a:lnTo>
                            <a:lnTo>
                              <a:pt x="245" y="131"/>
                            </a:lnTo>
                            <a:lnTo>
                              <a:pt x="243" y="125"/>
                            </a:lnTo>
                            <a:lnTo>
                              <a:pt x="243" y="120"/>
                            </a:lnTo>
                            <a:lnTo>
                              <a:pt x="242" y="114"/>
                            </a:lnTo>
                            <a:lnTo>
                              <a:pt x="240" y="108"/>
                            </a:lnTo>
                            <a:lnTo>
                              <a:pt x="238" y="104"/>
                            </a:lnTo>
                            <a:lnTo>
                              <a:pt x="236" y="97"/>
                            </a:lnTo>
                            <a:lnTo>
                              <a:pt x="234" y="93"/>
                            </a:lnTo>
                            <a:lnTo>
                              <a:pt x="232" y="87"/>
                            </a:lnTo>
                            <a:lnTo>
                              <a:pt x="230" y="82"/>
                            </a:lnTo>
                            <a:lnTo>
                              <a:pt x="228" y="76"/>
                            </a:lnTo>
                            <a:lnTo>
                              <a:pt x="226" y="72"/>
                            </a:lnTo>
                            <a:lnTo>
                              <a:pt x="224" y="66"/>
                            </a:lnTo>
                            <a:lnTo>
                              <a:pt x="223" y="63"/>
                            </a:lnTo>
                            <a:lnTo>
                              <a:pt x="221" y="57"/>
                            </a:lnTo>
                            <a:lnTo>
                              <a:pt x="219" y="53"/>
                            </a:lnTo>
                            <a:lnTo>
                              <a:pt x="217" y="49"/>
                            </a:lnTo>
                            <a:lnTo>
                              <a:pt x="215" y="44"/>
                            </a:lnTo>
                            <a:lnTo>
                              <a:pt x="215" y="40"/>
                            </a:lnTo>
                            <a:lnTo>
                              <a:pt x="213" y="36"/>
                            </a:lnTo>
                            <a:lnTo>
                              <a:pt x="211" y="34"/>
                            </a:lnTo>
                            <a:lnTo>
                              <a:pt x="209" y="30"/>
                            </a:lnTo>
                            <a:lnTo>
                              <a:pt x="207" y="27"/>
                            </a:lnTo>
                            <a:lnTo>
                              <a:pt x="205" y="23"/>
                            </a:lnTo>
                            <a:lnTo>
                              <a:pt x="205" y="19"/>
                            </a:lnTo>
                            <a:lnTo>
                              <a:pt x="204" y="17"/>
                            </a:lnTo>
                            <a:lnTo>
                              <a:pt x="202" y="11"/>
                            </a:lnTo>
                            <a:lnTo>
                              <a:pt x="200" y="8"/>
                            </a:lnTo>
                            <a:lnTo>
                              <a:pt x="200" y="4"/>
                            </a:lnTo>
                            <a:lnTo>
                              <a:pt x="198" y="2"/>
                            </a:lnTo>
                            <a:lnTo>
                              <a:pt x="198" y="0"/>
                            </a:lnTo>
                            <a:lnTo>
                              <a:pt x="0" y="66"/>
                            </a:lnTo>
                            <a:lnTo>
                              <a:pt x="27" y="182"/>
                            </a:lnTo>
                            <a:lnTo>
                              <a:pt x="27" y="182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97" name="Shape 97"/>
                      <p:cNvSpPr/>
                      <p:nvPr/>
                    </p:nvSpPr>
                    <p:spPr>
                      <a:xfrm>
                        <a:off x="2070100" y="1587500"/>
                        <a:ext cx="176213" cy="363538"/>
                      </a:xfrm>
                      <a:custGeom>
                        <a:pathLst>
                          <a:path extrusionOk="0" h="458" w="223">
                            <a:moveTo>
                              <a:pt x="0" y="123"/>
                            </a:moveTo>
                            <a:lnTo>
                              <a:pt x="0" y="123"/>
                            </a:lnTo>
                            <a:lnTo>
                              <a:pt x="0" y="127"/>
                            </a:lnTo>
                            <a:lnTo>
                              <a:pt x="0" y="127"/>
                            </a:lnTo>
                            <a:lnTo>
                              <a:pt x="0" y="131"/>
                            </a:lnTo>
                            <a:lnTo>
                              <a:pt x="0" y="135"/>
                            </a:lnTo>
                            <a:lnTo>
                              <a:pt x="0" y="139"/>
                            </a:lnTo>
                            <a:lnTo>
                              <a:pt x="0" y="142"/>
                            </a:lnTo>
                            <a:lnTo>
                              <a:pt x="0" y="146"/>
                            </a:lnTo>
                            <a:lnTo>
                              <a:pt x="2" y="152"/>
                            </a:lnTo>
                            <a:lnTo>
                              <a:pt x="2" y="158"/>
                            </a:lnTo>
                            <a:lnTo>
                              <a:pt x="2" y="163"/>
                            </a:lnTo>
                            <a:lnTo>
                              <a:pt x="4" y="169"/>
                            </a:lnTo>
                            <a:lnTo>
                              <a:pt x="4" y="173"/>
                            </a:lnTo>
                            <a:lnTo>
                              <a:pt x="6" y="177"/>
                            </a:lnTo>
                            <a:lnTo>
                              <a:pt x="6" y="178"/>
                            </a:lnTo>
                            <a:lnTo>
                              <a:pt x="6" y="182"/>
                            </a:lnTo>
                            <a:lnTo>
                              <a:pt x="6" y="186"/>
                            </a:lnTo>
                            <a:lnTo>
                              <a:pt x="8" y="188"/>
                            </a:lnTo>
                            <a:lnTo>
                              <a:pt x="8" y="192"/>
                            </a:lnTo>
                            <a:lnTo>
                              <a:pt x="10" y="196"/>
                            </a:lnTo>
                            <a:lnTo>
                              <a:pt x="10" y="199"/>
                            </a:lnTo>
                            <a:lnTo>
                              <a:pt x="12" y="203"/>
                            </a:lnTo>
                            <a:lnTo>
                              <a:pt x="12" y="205"/>
                            </a:lnTo>
                            <a:lnTo>
                              <a:pt x="14" y="211"/>
                            </a:lnTo>
                            <a:lnTo>
                              <a:pt x="14" y="213"/>
                            </a:lnTo>
                            <a:lnTo>
                              <a:pt x="15" y="216"/>
                            </a:lnTo>
                            <a:lnTo>
                              <a:pt x="15" y="220"/>
                            </a:lnTo>
                            <a:lnTo>
                              <a:pt x="17" y="224"/>
                            </a:lnTo>
                            <a:lnTo>
                              <a:pt x="17" y="228"/>
                            </a:lnTo>
                            <a:lnTo>
                              <a:pt x="19" y="232"/>
                            </a:lnTo>
                            <a:lnTo>
                              <a:pt x="21" y="235"/>
                            </a:lnTo>
                            <a:lnTo>
                              <a:pt x="23" y="239"/>
                            </a:lnTo>
                            <a:lnTo>
                              <a:pt x="23" y="243"/>
                            </a:lnTo>
                            <a:lnTo>
                              <a:pt x="25" y="247"/>
                            </a:lnTo>
                            <a:lnTo>
                              <a:pt x="27" y="251"/>
                            </a:lnTo>
                            <a:lnTo>
                              <a:pt x="29" y="254"/>
                            </a:lnTo>
                            <a:lnTo>
                              <a:pt x="31" y="258"/>
                            </a:lnTo>
                            <a:lnTo>
                              <a:pt x="31" y="262"/>
                            </a:lnTo>
                            <a:lnTo>
                              <a:pt x="33" y="266"/>
                            </a:lnTo>
                            <a:lnTo>
                              <a:pt x="34" y="272"/>
                            </a:lnTo>
                            <a:lnTo>
                              <a:pt x="36" y="273"/>
                            </a:lnTo>
                            <a:lnTo>
                              <a:pt x="38" y="277"/>
                            </a:lnTo>
                            <a:lnTo>
                              <a:pt x="40" y="283"/>
                            </a:lnTo>
                            <a:lnTo>
                              <a:pt x="42" y="287"/>
                            </a:lnTo>
                            <a:lnTo>
                              <a:pt x="44" y="289"/>
                            </a:lnTo>
                            <a:lnTo>
                              <a:pt x="48" y="294"/>
                            </a:lnTo>
                            <a:lnTo>
                              <a:pt x="50" y="296"/>
                            </a:lnTo>
                            <a:lnTo>
                              <a:pt x="52" y="302"/>
                            </a:lnTo>
                            <a:lnTo>
                              <a:pt x="53" y="306"/>
                            </a:lnTo>
                            <a:lnTo>
                              <a:pt x="57" y="308"/>
                            </a:lnTo>
                            <a:lnTo>
                              <a:pt x="59" y="311"/>
                            </a:lnTo>
                            <a:lnTo>
                              <a:pt x="61" y="315"/>
                            </a:lnTo>
                            <a:lnTo>
                              <a:pt x="65" y="319"/>
                            </a:lnTo>
                            <a:lnTo>
                              <a:pt x="67" y="321"/>
                            </a:lnTo>
                            <a:lnTo>
                              <a:pt x="69" y="325"/>
                            </a:lnTo>
                            <a:lnTo>
                              <a:pt x="72" y="329"/>
                            </a:lnTo>
                            <a:lnTo>
                              <a:pt x="74" y="332"/>
                            </a:lnTo>
                            <a:lnTo>
                              <a:pt x="76" y="336"/>
                            </a:lnTo>
                            <a:lnTo>
                              <a:pt x="80" y="338"/>
                            </a:lnTo>
                            <a:lnTo>
                              <a:pt x="84" y="342"/>
                            </a:lnTo>
                            <a:lnTo>
                              <a:pt x="86" y="346"/>
                            </a:lnTo>
                            <a:lnTo>
                              <a:pt x="88" y="348"/>
                            </a:lnTo>
                            <a:lnTo>
                              <a:pt x="91" y="351"/>
                            </a:lnTo>
                            <a:lnTo>
                              <a:pt x="95" y="355"/>
                            </a:lnTo>
                            <a:lnTo>
                              <a:pt x="101" y="361"/>
                            </a:lnTo>
                            <a:lnTo>
                              <a:pt x="107" y="367"/>
                            </a:lnTo>
                            <a:lnTo>
                              <a:pt x="109" y="368"/>
                            </a:lnTo>
                            <a:lnTo>
                              <a:pt x="112" y="372"/>
                            </a:lnTo>
                            <a:lnTo>
                              <a:pt x="116" y="374"/>
                            </a:lnTo>
                            <a:lnTo>
                              <a:pt x="120" y="378"/>
                            </a:lnTo>
                            <a:lnTo>
                              <a:pt x="126" y="384"/>
                            </a:lnTo>
                            <a:lnTo>
                              <a:pt x="131" y="389"/>
                            </a:lnTo>
                            <a:lnTo>
                              <a:pt x="133" y="391"/>
                            </a:lnTo>
                            <a:lnTo>
                              <a:pt x="137" y="395"/>
                            </a:lnTo>
                            <a:lnTo>
                              <a:pt x="141" y="397"/>
                            </a:lnTo>
                            <a:lnTo>
                              <a:pt x="145" y="399"/>
                            </a:lnTo>
                            <a:lnTo>
                              <a:pt x="150" y="405"/>
                            </a:lnTo>
                            <a:lnTo>
                              <a:pt x="156" y="408"/>
                            </a:lnTo>
                            <a:lnTo>
                              <a:pt x="162" y="414"/>
                            </a:lnTo>
                            <a:lnTo>
                              <a:pt x="167" y="418"/>
                            </a:lnTo>
                            <a:lnTo>
                              <a:pt x="173" y="422"/>
                            </a:lnTo>
                            <a:lnTo>
                              <a:pt x="179" y="425"/>
                            </a:lnTo>
                            <a:lnTo>
                              <a:pt x="185" y="429"/>
                            </a:lnTo>
                            <a:lnTo>
                              <a:pt x="190" y="433"/>
                            </a:lnTo>
                            <a:lnTo>
                              <a:pt x="194" y="437"/>
                            </a:lnTo>
                            <a:lnTo>
                              <a:pt x="200" y="441"/>
                            </a:lnTo>
                            <a:lnTo>
                              <a:pt x="204" y="443"/>
                            </a:lnTo>
                            <a:lnTo>
                              <a:pt x="209" y="446"/>
                            </a:lnTo>
                            <a:lnTo>
                              <a:pt x="213" y="448"/>
                            </a:lnTo>
                            <a:lnTo>
                              <a:pt x="217" y="452"/>
                            </a:lnTo>
                            <a:lnTo>
                              <a:pt x="219" y="454"/>
                            </a:lnTo>
                            <a:lnTo>
                              <a:pt x="223" y="458"/>
                            </a:lnTo>
                            <a:lnTo>
                              <a:pt x="223" y="456"/>
                            </a:lnTo>
                            <a:lnTo>
                              <a:pt x="219" y="452"/>
                            </a:lnTo>
                            <a:lnTo>
                              <a:pt x="219" y="450"/>
                            </a:lnTo>
                            <a:lnTo>
                              <a:pt x="217" y="448"/>
                            </a:lnTo>
                            <a:lnTo>
                              <a:pt x="213" y="444"/>
                            </a:lnTo>
                            <a:lnTo>
                              <a:pt x="213" y="443"/>
                            </a:lnTo>
                            <a:lnTo>
                              <a:pt x="209" y="439"/>
                            </a:lnTo>
                            <a:lnTo>
                              <a:pt x="207" y="433"/>
                            </a:lnTo>
                            <a:lnTo>
                              <a:pt x="204" y="429"/>
                            </a:lnTo>
                            <a:lnTo>
                              <a:pt x="202" y="425"/>
                            </a:lnTo>
                            <a:lnTo>
                              <a:pt x="198" y="420"/>
                            </a:lnTo>
                            <a:lnTo>
                              <a:pt x="196" y="416"/>
                            </a:lnTo>
                            <a:lnTo>
                              <a:pt x="192" y="410"/>
                            </a:lnTo>
                            <a:lnTo>
                              <a:pt x="190" y="406"/>
                            </a:lnTo>
                            <a:lnTo>
                              <a:pt x="186" y="399"/>
                            </a:lnTo>
                            <a:lnTo>
                              <a:pt x="183" y="395"/>
                            </a:lnTo>
                            <a:lnTo>
                              <a:pt x="179" y="389"/>
                            </a:lnTo>
                            <a:lnTo>
                              <a:pt x="175" y="384"/>
                            </a:lnTo>
                            <a:lnTo>
                              <a:pt x="175" y="380"/>
                            </a:lnTo>
                            <a:lnTo>
                              <a:pt x="173" y="376"/>
                            </a:lnTo>
                            <a:lnTo>
                              <a:pt x="171" y="374"/>
                            </a:lnTo>
                            <a:lnTo>
                              <a:pt x="169" y="370"/>
                            </a:lnTo>
                            <a:lnTo>
                              <a:pt x="167" y="365"/>
                            </a:lnTo>
                            <a:lnTo>
                              <a:pt x="166" y="359"/>
                            </a:lnTo>
                            <a:lnTo>
                              <a:pt x="164" y="355"/>
                            </a:lnTo>
                            <a:lnTo>
                              <a:pt x="162" y="351"/>
                            </a:lnTo>
                            <a:lnTo>
                              <a:pt x="160" y="349"/>
                            </a:lnTo>
                            <a:lnTo>
                              <a:pt x="160" y="346"/>
                            </a:lnTo>
                            <a:lnTo>
                              <a:pt x="158" y="340"/>
                            </a:lnTo>
                            <a:lnTo>
                              <a:pt x="156" y="334"/>
                            </a:lnTo>
                            <a:lnTo>
                              <a:pt x="154" y="329"/>
                            </a:lnTo>
                            <a:lnTo>
                              <a:pt x="152" y="323"/>
                            </a:lnTo>
                            <a:lnTo>
                              <a:pt x="152" y="317"/>
                            </a:lnTo>
                            <a:lnTo>
                              <a:pt x="152" y="311"/>
                            </a:lnTo>
                            <a:lnTo>
                              <a:pt x="150" y="308"/>
                            </a:lnTo>
                            <a:lnTo>
                              <a:pt x="150" y="302"/>
                            </a:lnTo>
                            <a:lnTo>
                              <a:pt x="150" y="296"/>
                            </a:lnTo>
                            <a:lnTo>
                              <a:pt x="152" y="292"/>
                            </a:lnTo>
                            <a:lnTo>
                              <a:pt x="152" y="287"/>
                            </a:lnTo>
                            <a:lnTo>
                              <a:pt x="154" y="281"/>
                            </a:lnTo>
                            <a:lnTo>
                              <a:pt x="156" y="277"/>
                            </a:lnTo>
                            <a:lnTo>
                              <a:pt x="156" y="273"/>
                            </a:lnTo>
                            <a:lnTo>
                              <a:pt x="158" y="268"/>
                            </a:lnTo>
                            <a:lnTo>
                              <a:pt x="160" y="264"/>
                            </a:lnTo>
                            <a:lnTo>
                              <a:pt x="162" y="260"/>
                            </a:lnTo>
                            <a:lnTo>
                              <a:pt x="164" y="256"/>
                            </a:lnTo>
                            <a:lnTo>
                              <a:pt x="166" y="251"/>
                            </a:lnTo>
                            <a:lnTo>
                              <a:pt x="169" y="249"/>
                            </a:lnTo>
                            <a:lnTo>
                              <a:pt x="171" y="243"/>
                            </a:lnTo>
                            <a:lnTo>
                              <a:pt x="175" y="239"/>
                            </a:lnTo>
                            <a:lnTo>
                              <a:pt x="177" y="235"/>
                            </a:lnTo>
                            <a:lnTo>
                              <a:pt x="179" y="232"/>
                            </a:lnTo>
                            <a:lnTo>
                              <a:pt x="181" y="228"/>
                            </a:lnTo>
                            <a:lnTo>
                              <a:pt x="185" y="224"/>
                            </a:lnTo>
                            <a:lnTo>
                              <a:pt x="186" y="218"/>
                            </a:lnTo>
                            <a:lnTo>
                              <a:pt x="190" y="215"/>
                            </a:lnTo>
                            <a:lnTo>
                              <a:pt x="192" y="211"/>
                            </a:lnTo>
                            <a:lnTo>
                              <a:pt x="194" y="205"/>
                            </a:lnTo>
                            <a:lnTo>
                              <a:pt x="196" y="201"/>
                            </a:lnTo>
                            <a:lnTo>
                              <a:pt x="198" y="196"/>
                            </a:lnTo>
                            <a:lnTo>
                              <a:pt x="200" y="190"/>
                            </a:lnTo>
                            <a:lnTo>
                              <a:pt x="202" y="186"/>
                            </a:lnTo>
                            <a:lnTo>
                              <a:pt x="204" y="180"/>
                            </a:lnTo>
                            <a:lnTo>
                              <a:pt x="205" y="177"/>
                            </a:lnTo>
                            <a:lnTo>
                              <a:pt x="205" y="171"/>
                            </a:lnTo>
                            <a:lnTo>
                              <a:pt x="207" y="165"/>
                            </a:lnTo>
                            <a:lnTo>
                              <a:pt x="207" y="161"/>
                            </a:lnTo>
                            <a:lnTo>
                              <a:pt x="207" y="158"/>
                            </a:lnTo>
                            <a:lnTo>
                              <a:pt x="207" y="156"/>
                            </a:lnTo>
                            <a:lnTo>
                              <a:pt x="207" y="152"/>
                            </a:lnTo>
                            <a:lnTo>
                              <a:pt x="207" y="148"/>
                            </a:lnTo>
                            <a:lnTo>
                              <a:pt x="207" y="146"/>
                            </a:lnTo>
                            <a:lnTo>
                              <a:pt x="207" y="142"/>
                            </a:lnTo>
                            <a:lnTo>
                              <a:pt x="207" y="139"/>
                            </a:lnTo>
                            <a:lnTo>
                              <a:pt x="205" y="137"/>
                            </a:lnTo>
                            <a:lnTo>
                              <a:pt x="205" y="133"/>
                            </a:lnTo>
                            <a:lnTo>
                              <a:pt x="205" y="129"/>
                            </a:lnTo>
                            <a:lnTo>
                              <a:pt x="205" y="125"/>
                            </a:lnTo>
                            <a:lnTo>
                              <a:pt x="204" y="123"/>
                            </a:lnTo>
                            <a:lnTo>
                              <a:pt x="204" y="120"/>
                            </a:lnTo>
                            <a:lnTo>
                              <a:pt x="204" y="116"/>
                            </a:lnTo>
                            <a:lnTo>
                              <a:pt x="204" y="112"/>
                            </a:lnTo>
                            <a:lnTo>
                              <a:pt x="202" y="108"/>
                            </a:lnTo>
                            <a:lnTo>
                              <a:pt x="202" y="106"/>
                            </a:lnTo>
                            <a:lnTo>
                              <a:pt x="200" y="103"/>
                            </a:lnTo>
                            <a:lnTo>
                              <a:pt x="200" y="99"/>
                            </a:lnTo>
                            <a:lnTo>
                              <a:pt x="200" y="95"/>
                            </a:lnTo>
                            <a:lnTo>
                              <a:pt x="198" y="93"/>
                            </a:lnTo>
                            <a:lnTo>
                              <a:pt x="198" y="89"/>
                            </a:lnTo>
                            <a:lnTo>
                              <a:pt x="198" y="85"/>
                            </a:lnTo>
                            <a:lnTo>
                              <a:pt x="196" y="82"/>
                            </a:lnTo>
                            <a:lnTo>
                              <a:pt x="196" y="80"/>
                            </a:lnTo>
                            <a:lnTo>
                              <a:pt x="194" y="76"/>
                            </a:lnTo>
                            <a:lnTo>
                              <a:pt x="194" y="72"/>
                            </a:lnTo>
                            <a:lnTo>
                              <a:pt x="192" y="66"/>
                            </a:lnTo>
                            <a:lnTo>
                              <a:pt x="190" y="61"/>
                            </a:lnTo>
                            <a:lnTo>
                              <a:pt x="188" y="57"/>
                            </a:lnTo>
                            <a:lnTo>
                              <a:pt x="188" y="55"/>
                            </a:lnTo>
                            <a:lnTo>
                              <a:pt x="186" y="51"/>
                            </a:lnTo>
                            <a:lnTo>
                              <a:pt x="186" y="49"/>
                            </a:lnTo>
                            <a:lnTo>
                              <a:pt x="185" y="44"/>
                            </a:lnTo>
                            <a:lnTo>
                              <a:pt x="183" y="38"/>
                            </a:lnTo>
                            <a:lnTo>
                              <a:pt x="181" y="32"/>
                            </a:lnTo>
                            <a:lnTo>
                              <a:pt x="179" y="28"/>
                            </a:lnTo>
                            <a:lnTo>
                              <a:pt x="177" y="23"/>
                            </a:lnTo>
                            <a:lnTo>
                              <a:pt x="177" y="21"/>
                            </a:lnTo>
                            <a:lnTo>
                              <a:pt x="175" y="15"/>
                            </a:lnTo>
                            <a:lnTo>
                              <a:pt x="173" y="13"/>
                            </a:lnTo>
                            <a:lnTo>
                              <a:pt x="171" y="9"/>
                            </a:lnTo>
                            <a:lnTo>
                              <a:pt x="171" y="8"/>
                            </a:lnTo>
                            <a:lnTo>
                              <a:pt x="169" y="6"/>
                            </a:lnTo>
                            <a:lnTo>
                              <a:pt x="169" y="4"/>
                            </a:lnTo>
                            <a:lnTo>
                              <a:pt x="12" y="0"/>
                            </a:lnTo>
                            <a:lnTo>
                              <a:pt x="0" y="123"/>
                            </a:lnTo>
                            <a:lnTo>
                              <a:pt x="0" y="123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98" name="Shape 98"/>
                      <p:cNvSpPr/>
                      <p:nvPr/>
                    </p:nvSpPr>
                    <p:spPr>
                      <a:xfrm>
                        <a:off x="1878013" y="1600200"/>
                        <a:ext cx="209550" cy="352425"/>
                      </a:xfrm>
                      <a:custGeom>
                        <a:pathLst>
                          <a:path extrusionOk="0" h="445" w="264">
                            <a:moveTo>
                              <a:pt x="97" y="0"/>
                            </a:moveTo>
                            <a:lnTo>
                              <a:pt x="97" y="0"/>
                            </a:lnTo>
                            <a:lnTo>
                              <a:pt x="97" y="2"/>
                            </a:lnTo>
                            <a:lnTo>
                              <a:pt x="95" y="6"/>
                            </a:lnTo>
                            <a:lnTo>
                              <a:pt x="93" y="12"/>
                            </a:lnTo>
                            <a:lnTo>
                              <a:pt x="91" y="13"/>
                            </a:lnTo>
                            <a:lnTo>
                              <a:pt x="89" y="17"/>
                            </a:lnTo>
                            <a:lnTo>
                              <a:pt x="87" y="21"/>
                            </a:lnTo>
                            <a:lnTo>
                              <a:pt x="87" y="25"/>
                            </a:lnTo>
                            <a:lnTo>
                              <a:pt x="86" y="29"/>
                            </a:lnTo>
                            <a:lnTo>
                              <a:pt x="84" y="32"/>
                            </a:lnTo>
                            <a:lnTo>
                              <a:pt x="82" y="38"/>
                            </a:lnTo>
                            <a:lnTo>
                              <a:pt x="82" y="42"/>
                            </a:lnTo>
                            <a:lnTo>
                              <a:pt x="78" y="48"/>
                            </a:lnTo>
                            <a:lnTo>
                              <a:pt x="76" y="51"/>
                            </a:lnTo>
                            <a:lnTo>
                              <a:pt x="76" y="57"/>
                            </a:lnTo>
                            <a:lnTo>
                              <a:pt x="74" y="63"/>
                            </a:lnTo>
                            <a:lnTo>
                              <a:pt x="72" y="69"/>
                            </a:lnTo>
                            <a:lnTo>
                              <a:pt x="70" y="74"/>
                            </a:lnTo>
                            <a:lnTo>
                              <a:pt x="68" y="78"/>
                            </a:lnTo>
                            <a:lnTo>
                              <a:pt x="68" y="80"/>
                            </a:lnTo>
                            <a:lnTo>
                              <a:pt x="67" y="84"/>
                            </a:lnTo>
                            <a:lnTo>
                              <a:pt x="67" y="88"/>
                            </a:lnTo>
                            <a:lnTo>
                              <a:pt x="67" y="93"/>
                            </a:lnTo>
                            <a:lnTo>
                              <a:pt x="65" y="99"/>
                            </a:lnTo>
                            <a:lnTo>
                              <a:pt x="63" y="103"/>
                            </a:lnTo>
                            <a:lnTo>
                              <a:pt x="63" y="107"/>
                            </a:lnTo>
                            <a:lnTo>
                              <a:pt x="63" y="108"/>
                            </a:lnTo>
                            <a:lnTo>
                              <a:pt x="63" y="112"/>
                            </a:lnTo>
                            <a:lnTo>
                              <a:pt x="61" y="116"/>
                            </a:lnTo>
                            <a:lnTo>
                              <a:pt x="61" y="120"/>
                            </a:lnTo>
                            <a:lnTo>
                              <a:pt x="59" y="122"/>
                            </a:lnTo>
                            <a:lnTo>
                              <a:pt x="59" y="125"/>
                            </a:lnTo>
                            <a:lnTo>
                              <a:pt x="59" y="129"/>
                            </a:lnTo>
                            <a:lnTo>
                              <a:pt x="59" y="133"/>
                            </a:lnTo>
                            <a:lnTo>
                              <a:pt x="59" y="137"/>
                            </a:lnTo>
                            <a:lnTo>
                              <a:pt x="59" y="139"/>
                            </a:lnTo>
                            <a:lnTo>
                              <a:pt x="57" y="144"/>
                            </a:lnTo>
                            <a:lnTo>
                              <a:pt x="57" y="152"/>
                            </a:lnTo>
                            <a:lnTo>
                              <a:pt x="57" y="156"/>
                            </a:lnTo>
                            <a:lnTo>
                              <a:pt x="57" y="162"/>
                            </a:lnTo>
                            <a:lnTo>
                              <a:pt x="57" y="165"/>
                            </a:lnTo>
                            <a:lnTo>
                              <a:pt x="57" y="171"/>
                            </a:lnTo>
                            <a:lnTo>
                              <a:pt x="57" y="175"/>
                            </a:lnTo>
                            <a:lnTo>
                              <a:pt x="57" y="181"/>
                            </a:lnTo>
                            <a:lnTo>
                              <a:pt x="57" y="182"/>
                            </a:lnTo>
                            <a:lnTo>
                              <a:pt x="59" y="186"/>
                            </a:lnTo>
                            <a:lnTo>
                              <a:pt x="59" y="188"/>
                            </a:lnTo>
                            <a:lnTo>
                              <a:pt x="61" y="192"/>
                            </a:lnTo>
                            <a:lnTo>
                              <a:pt x="63" y="198"/>
                            </a:lnTo>
                            <a:lnTo>
                              <a:pt x="65" y="203"/>
                            </a:lnTo>
                            <a:lnTo>
                              <a:pt x="67" y="207"/>
                            </a:lnTo>
                            <a:lnTo>
                              <a:pt x="70" y="213"/>
                            </a:lnTo>
                            <a:lnTo>
                              <a:pt x="72" y="217"/>
                            </a:lnTo>
                            <a:lnTo>
                              <a:pt x="74" y="222"/>
                            </a:lnTo>
                            <a:lnTo>
                              <a:pt x="76" y="224"/>
                            </a:lnTo>
                            <a:lnTo>
                              <a:pt x="76" y="228"/>
                            </a:lnTo>
                            <a:lnTo>
                              <a:pt x="78" y="230"/>
                            </a:lnTo>
                            <a:lnTo>
                              <a:pt x="78" y="234"/>
                            </a:lnTo>
                            <a:lnTo>
                              <a:pt x="80" y="238"/>
                            </a:lnTo>
                            <a:lnTo>
                              <a:pt x="80" y="241"/>
                            </a:lnTo>
                            <a:lnTo>
                              <a:pt x="82" y="245"/>
                            </a:lnTo>
                            <a:lnTo>
                              <a:pt x="82" y="249"/>
                            </a:lnTo>
                            <a:lnTo>
                              <a:pt x="82" y="253"/>
                            </a:lnTo>
                            <a:lnTo>
                              <a:pt x="82" y="258"/>
                            </a:lnTo>
                            <a:lnTo>
                              <a:pt x="82" y="262"/>
                            </a:lnTo>
                            <a:lnTo>
                              <a:pt x="82" y="266"/>
                            </a:lnTo>
                            <a:lnTo>
                              <a:pt x="82" y="270"/>
                            </a:lnTo>
                            <a:lnTo>
                              <a:pt x="82" y="276"/>
                            </a:lnTo>
                            <a:lnTo>
                              <a:pt x="82" y="279"/>
                            </a:lnTo>
                            <a:lnTo>
                              <a:pt x="82" y="283"/>
                            </a:lnTo>
                            <a:lnTo>
                              <a:pt x="82" y="287"/>
                            </a:lnTo>
                            <a:lnTo>
                              <a:pt x="82" y="293"/>
                            </a:lnTo>
                            <a:lnTo>
                              <a:pt x="82" y="296"/>
                            </a:lnTo>
                            <a:lnTo>
                              <a:pt x="82" y="300"/>
                            </a:lnTo>
                            <a:lnTo>
                              <a:pt x="80" y="304"/>
                            </a:lnTo>
                            <a:lnTo>
                              <a:pt x="80" y="308"/>
                            </a:lnTo>
                            <a:lnTo>
                              <a:pt x="80" y="312"/>
                            </a:lnTo>
                            <a:lnTo>
                              <a:pt x="80" y="317"/>
                            </a:lnTo>
                            <a:lnTo>
                              <a:pt x="78" y="321"/>
                            </a:lnTo>
                            <a:lnTo>
                              <a:pt x="78" y="325"/>
                            </a:lnTo>
                            <a:lnTo>
                              <a:pt x="76" y="327"/>
                            </a:lnTo>
                            <a:lnTo>
                              <a:pt x="76" y="331"/>
                            </a:lnTo>
                            <a:lnTo>
                              <a:pt x="74" y="334"/>
                            </a:lnTo>
                            <a:lnTo>
                              <a:pt x="74" y="338"/>
                            </a:lnTo>
                            <a:lnTo>
                              <a:pt x="72" y="340"/>
                            </a:lnTo>
                            <a:lnTo>
                              <a:pt x="72" y="344"/>
                            </a:lnTo>
                            <a:lnTo>
                              <a:pt x="70" y="350"/>
                            </a:lnTo>
                            <a:lnTo>
                              <a:pt x="68" y="355"/>
                            </a:lnTo>
                            <a:lnTo>
                              <a:pt x="67" y="359"/>
                            </a:lnTo>
                            <a:lnTo>
                              <a:pt x="67" y="363"/>
                            </a:lnTo>
                            <a:lnTo>
                              <a:pt x="63" y="365"/>
                            </a:lnTo>
                            <a:lnTo>
                              <a:pt x="61" y="371"/>
                            </a:lnTo>
                            <a:lnTo>
                              <a:pt x="57" y="374"/>
                            </a:lnTo>
                            <a:lnTo>
                              <a:pt x="53" y="380"/>
                            </a:lnTo>
                            <a:lnTo>
                              <a:pt x="49" y="384"/>
                            </a:lnTo>
                            <a:lnTo>
                              <a:pt x="48" y="388"/>
                            </a:lnTo>
                            <a:lnTo>
                              <a:pt x="44" y="390"/>
                            </a:lnTo>
                            <a:lnTo>
                              <a:pt x="42" y="393"/>
                            </a:lnTo>
                            <a:lnTo>
                              <a:pt x="38" y="397"/>
                            </a:lnTo>
                            <a:lnTo>
                              <a:pt x="36" y="401"/>
                            </a:lnTo>
                            <a:lnTo>
                              <a:pt x="32" y="405"/>
                            </a:lnTo>
                            <a:lnTo>
                              <a:pt x="30" y="409"/>
                            </a:lnTo>
                            <a:lnTo>
                              <a:pt x="27" y="412"/>
                            </a:lnTo>
                            <a:lnTo>
                              <a:pt x="25" y="414"/>
                            </a:lnTo>
                            <a:lnTo>
                              <a:pt x="21" y="418"/>
                            </a:lnTo>
                            <a:lnTo>
                              <a:pt x="19" y="422"/>
                            </a:lnTo>
                            <a:lnTo>
                              <a:pt x="15" y="424"/>
                            </a:lnTo>
                            <a:lnTo>
                              <a:pt x="13" y="428"/>
                            </a:lnTo>
                            <a:lnTo>
                              <a:pt x="11" y="431"/>
                            </a:lnTo>
                            <a:lnTo>
                              <a:pt x="10" y="433"/>
                            </a:lnTo>
                            <a:lnTo>
                              <a:pt x="6" y="437"/>
                            </a:lnTo>
                            <a:lnTo>
                              <a:pt x="4" y="441"/>
                            </a:lnTo>
                            <a:lnTo>
                              <a:pt x="0" y="443"/>
                            </a:lnTo>
                            <a:lnTo>
                              <a:pt x="0" y="445"/>
                            </a:lnTo>
                            <a:lnTo>
                              <a:pt x="0" y="445"/>
                            </a:lnTo>
                            <a:lnTo>
                              <a:pt x="2" y="443"/>
                            </a:lnTo>
                            <a:lnTo>
                              <a:pt x="6" y="443"/>
                            </a:lnTo>
                            <a:lnTo>
                              <a:pt x="10" y="443"/>
                            </a:lnTo>
                            <a:lnTo>
                              <a:pt x="13" y="441"/>
                            </a:lnTo>
                            <a:lnTo>
                              <a:pt x="19" y="439"/>
                            </a:lnTo>
                            <a:lnTo>
                              <a:pt x="23" y="437"/>
                            </a:lnTo>
                            <a:lnTo>
                              <a:pt x="29" y="435"/>
                            </a:lnTo>
                            <a:lnTo>
                              <a:pt x="34" y="433"/>
                            </a:lnTo>
                            <a:lnTo>
                              <a:pt x="42" y="431"/>
                            </a:lnTo>
                            <a:lnTo>
                              <a:pt x="44" y="429"/>
                            </a:lnTo>
                            <a:lnTo>
                              <a:pt x="48" y="428"/>
                            </a:lnTo>
                            <a:lnTo>
                              <a:pt x="49" y="428"/>
                            </a:lnTo>
                            <a:lnTo>
                              <a:pt x="53" y="428"/>
                            </a:lnTo>
                            <a:lnTo>
                              <a:pt x="59" y="424"/>
                            </a:lnTo>
                            <a:lnTo>
                              <a:pt x="65" y="422"/>
                            </a:lnTo>
                            <a:lnTo>
                              <a:pt x="68" y="420"/>
                            </a:lnTo>
                            <a:lnTo>
                              <a:pt x="74" y="418"/>
                            </a:lnTo>
                            <a:lnTo>
                              <a:pt x="78" y="416"/>
                            </a:lnTo>
                            <a:lnTo>
                              <a:pt x="82" y="412"/>
                            </a:lnTo>
                            <a:lnTo>
                              <a:pt x="86" y="410"/>
                            </a:lnTo>
                            <a:lnTo>
                              <a:pt x="91" y="409"/>
                            </a:lnTo>
                            <a:lnTo>
                              <a:pt x="97" y="405"/>
                            </a:lnTo>
                            <a:lnTo>
                              <a:pt x="103" y="401"/>
                            </a:lnTo>
                            <a:lnTo>
                              <a:pt x="105" y="399"/>
                            </a:lnTo>
                            <a:lnTo>
                              <a:pt x="108" y="397"/>
                            </a:lnTo>
                            <a:lnTo>
                              <a:pt x="110" y="395"/>
                            </a:lnTo>
                            <a:lnTo>
                              <a:pt x="114" y="393"/>
                            </a:lnTo>
                            <a:lnTo>
                              <a:pt x="118" y="390"/>
                            </a:lnTo>
                            <a:lnTo>
                              <a:pt x="120" y="388"/>
                            </a:lnTo>
                            <a:lnTo>
                              <a:pt x="124" y="384"/>
                            </a:lnTo>
                            <a:lnTo>
                              <a:pt x="127" y="382"/>
                            </a:lnTo>
                            <a:lnTo>
                              <a:pt x="129" y="380"/>
                            </a:lnTo>
                            <a:lnTo>
                              <a:pt x="133" y="376"/>
                            </a:lnTo>
                            <a:lnTo>
                              <a:pt x="137" y="372"/>
                            </a:lnTo>
                            <a:lnTo>
                              <a:pt x="141" y="369"/>
                            </a:lnTo>
                            <a:lnTo>
                              <a:pt x="143" y="365"/>
                            </a:lnTo>
                            <a:lnTo>
                              <a:pt x="146" y="361"/>
                            </a:lnTo>
                            <a:lnTo>
                              <a:pt x="148" y="355"/>
                            </a:lnTo>
                            <a:lnTo>
                              <a:pt x="152" y="352"/>
                            </a:lnTo>
                            <a:lnTo>
                              <a:pt x="154" y="346"/>
                            </a:lnTo>
                            <a:lnTo>
                              <a:pt x="158" y="342"/>
                            </a:lnTo>
                            <a:lnTo>
                              <a:pt x="160" y="336"/>
                            </a:lnTo>
                            <a:lnTo>
                              <a:pt x="163" y="331"/>
                            </a:lnTo>
                            <a:lnTo>
                              <a:pt x="165" y="325"/>
                            </a:lnTo>
                            <a:lnTo>
                              <a:pt x="169" y="319"/>
                            </a:lnTo>
                            <a:lnTo>
                              <a:pt x="171" y="315"/>
                            </a:lnTo>
                            <a:lnTo>
                              <a:pt x="175" y="310"/>
                            </a:lnTo>
                            <a:lnTo>
                              <a:pt x="177" y="304"/>
                            </a:lnTo>
                            <a:lnTo>
                              <a:pt x="181" y="298"/>
                            </a:lnTo>
                            <a:lnTo>
                              <a:pt x="182" y="295"/>
                            </a:lnTo>
                            <a:lnTo>
                              <a:pt x="186" y="289"/>
                            </a:lnTo>
                            <a:lnTo>
                              <a:pt x="190" y="285"/>
                            </a:lnTo>
                            <a:lnTo>
                              <a:pt x="194" y="279"/>
                            </a:lnTo>
                            <a:lnTo>
                              <a:pt x="198" y="276"/>
                            </a:lnTo>
                            <a:lnTo>
                              <a:pt x="200" y="270"/>
                            </a:lnTo>
                            <a:lnTo>
                              <a:pt x="203" y="266"/>
                            </a:lnTo>
                            <a:lnTo>
                              <a:pt x="207" y="262"/>
                            </a:lnTo>
                            <a:lnTo>
                              <a:pt x="211" y="258"/>
                            </a:lnTo>
                            <a:lnTo>
                              <a:pt x="213" y="253"/>
                            </a:lnTo>
                            <a:lnTo>
                              <a:pt x="217" y="249"/>
                            </a:lnTo>
                            <a:lnTo>
                              <a:pt x="219" y="245"/>
                            </a:lnTo>
                            <a:lnTo>
                              <a:pt x="222" y="239"/>
                            </a:lnTo>
                            <a:lnTo>
                              <a:pt x="226" y="236"/>
                            </a:lnTo>
                            <a:lnTo>
                              <a:pt x="228" y="232"/>
                            </a:lnTo>
                            <a:lnTo>
                              <a:pt x="230" y="228"/>
                            </a:lnTo>
                            <a:lnTo>
                              <a:pt x="232" y="224"/>
                            </a:lnTo>
                            <a:lnTo>
                              <a:pt x="236" y="219"/>
                            </a:lnTo>
                            <a:lnTo>
                              <a:pt x="238" y="215"/>
                            </a:lnTo>
                            <a:lnTo>
                              <a:pt x="239" y="211"/>
                            </a:lnTo>
                            <a:lnTo>
                              <a:pt x="241" y="205"/>
                            </a:lnTo>
                            <a:lnTo>
                              <a:pt x="243" y="201"/>
                            </a:lnTo>
                            <a:lnTo>
                              <a:pt x="245" y="198"/>
                            </a:lnTo>
                            <a:lnTo>
                              <a:pt x="245" y="192"/>
                            </a:lnTo>
                            <a:lnTo>
                              <a:pt x="247" y="188"/>
                            </a:lnTo>
                            <a:lnTo>
                              <a:pt x="247" y="184"/>
                            </a:lnTo>
                            <a:lnTo>
                              <a:pt x="247" y="179"/>
                            </a:lnTo>
                            <a:lnTo>
                              <a:pt x="249" y="175"/>
                            </a:lnTo>
                            <a:lnTo>
                              <a:pt x="249" y="169"/>
                            </a:lnTo>
                            <a:lnTo>
                              <a:pt x="251" y="163"/>
                            </a:lnTo>
                            <a:lnTo>
                              <a:pt x="251" y="158"/>
                            </a:lnTo>
                            <a:lnTo>
                              <a:pt x="251" y="154"/>
                            </a:lnTo>
                            <a:lnTo>
                              <a:pt x="253" y="148"/>
                            </a:lnTo>
                            <a:lnTo>
                              <a:pt x="253" y="143"/>
                            </a:lnTo>
                            <a:lnTo>
                              <a:pt x="253" y="137"/>
                            </a:lnTo>
                            <a:lnTo>
                              <a:pt x="255" y="133"/>
                            </a:lnTo>
                            <a:lnTo>
                              <a:pt x="255" y="127"/>
                            </a:lnTo>
                            <a:lnTo>
                              <a:pt x="255" y="122"/>
                            </a:lnTo>
                            <a:lnTo>
                              <a:pt x="257" y="118"/>
                            </a:lnTo>
                            <a:lnTo>
                              <a:pt x="257" y="112"/>
                            </a:lnTo>
                            <a:lnTo>
                              <a:pt x="257" y="108"/>
                            </a:lnTo>
                            <a:lnTo>
                              <a:pt x="258" y="103"/>
                            </a:lnTo>
                            <a:lnTo>
                              <a:pt x="258" y="97"/>
                            </a:lnTo>
                            <a:lnTo>
                              <a:pt x="258" y="93"/>
                            </a:lnTo>
                            <a:lnTo>
                              <a:pt x="258" y="89"/>
                            </a:lnTo>
                            <a:lnTo>
                              <a:pt x="260" y="86"/>
                            </a:lnTo>
                            <a:lnTo>
                              <a:pt x="260" y="82"/>
                            </a:lnTo>
                            <a:lnTo>
                              <a:pt x="260" y="78"/>
                            </a:lnTo>
                            <a:lnTo>
                              <a:pt x="260" y="74"/>
                            </a:lnTo>
                            <a:lnTo>
                              <a:pt x="262" y="72"/>
                            </a:lnTo>
                            <a:lnTo>
                              <a:pt x="262" y="67"/>
                            </a:lnTo>
                            <a:lnTo>
                              <a:pt x="262" y="63"/>
                            </a:lnTo>
                            <a:lnTo>
                              <a:pt x="262" y="61"/>
                            </a:lnTo>
                            <a:lnTo>
                              <a:pt x="264" y="61"/>
                            </a:lnTo>
                            <a:lnTo>
                              <a:pt x="97" y="0"/>
                            </a:lnTo>
                            <a:lnTo>
                              <a:pt x="97" y="0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99" name="Shape 99"/>
                      <p:cNvSpPr/>
                      <p:nvPr/>
                    </p:nvSpPr>
                    <p:spPr>
                      <a:xfrm>
                        <a:off x="1782763" y="1517650"/>
                        <a:ext cx="201612" cy="331788"/>
                      </a:xfrm>
                      <a:custGeom>
                        <a:pathLst>
                          <a:path extrusionOk="0" h="417" w="255">
                            <a:moveTo>
                              <a:pt x="105" y="0"/>
                            </a:moveTo>
                            <a:lnTo>
                              <a:pt x="105" y="0"/>
                            </a:lnTo>
                            <a:lnTo>
                              <a:pt x="103" y="1"/>
                            </a:lnTo>
                            <a:lnTo>
                              <a:pt x="101" y="5"/>
                            </a:lnTo>
                            <a:lnTo>
                              <a:pt x="101" y="9"/>
                            </a:lnTo>
                            <a:lnTo>
                              <a:pt x="99" y="11"/>
                            </a:lnTo>
                            <a:lnTo>
                              <a:pt x="97" y="15"/>
                            </a:lnTo>
                            <a:lnTo>
                              <a:pt x="97" y="17"/>
                            </a:lnTo>
                            <a:lnTo>
                              <a:pt x="95" y="20"/>
                            </a:lnTo>
                            <a:lnTo>
                              <a:pt x="93" y="24"/>
                            </a:lnTo>
                            <a:lnTo>
                              <a:pt x="93" y="26"/>
                            </a:lnTo>
                            <a:lnTo>
                              <a:pt x="92" y="30"/>
                            </a:lnTo>
                            <a:lnTo>
                              <a:pt x="90" y="36"/>
                            </a:lnTo>
                            <a:lnTo>
                              <a:pt x="88" y="39"/>
                            </a:lnTo>
                            <a:lnTo>
                              <a:pt x="86" y="43"/>
                            </a:lnTo>
                            <a:lnTo>
                              <a:pt x="86" y="47"/>
                            </a:lnTo>
                            <a:lnTo>
                              <a:pt x="84" y="51"/>
                            </a:lnTo>
                            <a:lnTo>
                              <a:pt x="80" y="55"/>
                            </a:lnTo>
                            <a:lnTo>
                              <a:pt x="80" y="60"/>
                            </a:lnTo>
                            <a:lnTo>
                              <a:pt x="76" y="64"/>
                            </a:lnTo>
                            <a:lnTo>
                              <a:pt x="76" y="70"/>
                            </a:lnTo>
                            <a:lnTo>
                              <a:pt x="73" y="74"/>
                            </a:lnTo>
                            <a:lnTo>
                              <a:pt x="71" y="77"/>
                            </a:lnTo>
                            <a:lnTo>
                              <a:pt x="69" y="83"/>
                            </a:lnTo>
                            <a:lnTo>
                              <a:pt x="67" y="87"/>
                            </a:lnTo>
                            <a:lnTo>
                              <a:pt x="63" y="91"/>
                            </a:lnTo>
                            <a:lnTo>
                              <a:pt x="61" y="96"/>
                            </a:lnTo>
                            <a:lnTo>
                              <a:pt x="59" y="100"/>
                            </a:lnTo>
                            <a:lnTo>
                              <a:pt x="57" y="104"/>
                            </a:lnTo>
                            <a:lnTo>
                              <a:pt x="55" y="108"/>
                            </a:lnTo>
                            <a:lnTo>
                              <a:pt x="52" y="112"/>
                            </a:lnTo>
                            <a:lnTo>
                              <a:pt x="50" y="115"/>
                            </a:lnTo>
                            <a:lnTo>
                              <a:pt x="48" y="119"/>
                            </a:lnTo>
                            <a:lnTo>
                              <a:pt x="44" y="123"/>
                            </a:lnTo>
                            <a:lnTo>
                              <a:pt x="42" y="127"/>
                            </a:lnTo>
                            <a:lnTo>
                              <a:pt x="38" y="131"/>
                            </a:lnTo>
                            <a:lnTo>
                              <a:pt x="36" y="134"/>
                            </a:lnTo>
                            <a:lnTo>
                              <a:pt x="35" y="138"/>
                            </a:lnTo>
                            <a:lnTo>
                              <a:pt x="33" y="142"/>
                            </a:lnTo>
                            <a:lnTo>
                              <a:pt x="29" y="144"/>
                            </a:lnTo>
                            <a:lnTo>
                              <a:pt x="27" y="148"/>
                            </a:lnTo>
                            <a:lnTo>
                              <a:pt x="25" y="152"/>
                            </a:lnTo>
                            <a:lnTo>
                              <a:pt x="23" y="155"/>
                            </a:lnTo>
                            <a:lnTo>
                              <a:pt x="19" y="159"/>
                            </a:lnTo>
                            <a:lnTo>
                              <a:pt x="19" y="163"/>
                            </a:lnTo>
                            <a:lnTo>
                              <a:pt x="16" y="167"/>
                            </a:lnTo>
                            <a:lnTo>
                              <a:pt x="14" y="169"/>
                            </a:lnTo>
                            <a:lnTo>
                              <a:pt x="12" y="172"/>
                            </a:lnTo>
                            <a:lnTo>
                              <a:pt x="10" y="178"/>
                            </a:lnTo>
                            <a:lnTo>
                              <a:pt x="8" y="180"/>
                            </a:lnTo>
                            <a:lnTo>
                              <a:pt x="6" y="186"/>
                            </a:lnTo>
                            <a:lnTo>
                              <a:pt x="6" y="190"/>
                            </a:lnTo>
                            <a:lnTo>
                              <a:pt x="4" y="195"/>
                            </a:lnTo>
                            <a:lnTo>
                              <a:pt x="2" y="199"/>
                            </a:lnTo>
                            <a:lnTo>
                              <a:pt x="2" y="205"/>
                            </a:lnTo>
                            <a:lnTo>
                              <a:pt x="0" y="209"/>
                            </a:lnTo>
                            <a:lnTo>
                              <a:pt x="0" y="214"/>
                            </a:lnTo>
                            <a:lnTo>
                              <a:pt x="0" y="220"/>
                            </a:lnTo>
                            <a:lnTo>
                              <a:pt x="0" y="226"/>
                            </a:lnTo>
                            <a:lnTo>
                              <a:pt x="0" y="229"/>
                            </a:lnTo>
                            <a:lnTo>
                              <a:pt x="0" y="231"/>
                            </a:lnTo>
                            <a:lnTo>
                              <a:pt x="0" y="235"/>
                            </a:lnTo>
                            <a:lnTo>
                              <a:pt x="0" y="239"/>
                            </a:lnTo>
                            <a:lnTo>
                              <a:pt x="0" y="241"/>
                            </a:lnTo>
                            <a:lnTo>
                              <a:pt x="0" y="245"/>
                            </a:lnTo>
                            <a:lnTo>
                              <a:pt x="0" y="248"/>
                            </a:lnTo>
                            <a:lnTo>
                              <a:pt x="0" y="252"/>
                            </a:lnTo>
                            <a:lnTo>
                              <a:pt x="0" y="254"/>
                            </a:lnTo>
                            <a:lnTo>
                              <a:pt x="0" y="258"/>
                            </a:lnTo>
                            <a:lnTo>
                              <a:pt x="0" y="262"/>
                            </a:lnTo>
                            <a:lnTo>
                              <a:pt x="0" y="265"/>
                            </a:lnTo>
                            <a:lnTo>
                              <a:pt x="0" y="269"/>
                            </a:lnTo>
                            <a:lnTo>
                              <a:pt x="0" y="273"/>
                            </a:lnTo>
                            <a:lnTo>
                              <a:pt x="0" y="277"/>
                            </a:lnTo>
                            <a:lnTo>
                              <a:pt x="2" y="281"/>
                            </a:lnTo>
                            <a:lnTo>
                              <a:pt x="2" y="283"/>
                            </a:lnTo>
                            <a:lnTo>
                              <a:pt x="2" y="286"/>
                            </a:lnTo>
                            <a:lnTo>
                              <a:pt x="2" y="292"/>
                            </a:lnTo>
                            <a:lnTo>
                              <a:pt x="4" y="296"/>
                            </a:lnTo>
                            <a:lnTo>
                              <a:pt x="4" y="298"/>
                            </a:lnTo>
                            <a:lnTo>
                              <a:pt x="4" y="302"/>
                            </a:lnTo>
                            <a:lnTo>
                              <a:pt x="4" y="305"/>
                            </a:lnTo>
                            <a:lnTo>
                              <a:pt x="6" y="309"/>
                            </a:lnTo>
                            <a:lnTo>
                              <a:pt x="6" y="313"/>
                            </a:lnTo>
                            <a:lnTo>
                              <a:pt x="8" y="317"/>
                            </a:lnTo>
                            <a:lnTo>
                              <a:pt x="8" y="321"/>
                            </a:lnTo>
                            <a:lnTo>
                              <a:pt x="10" y="324"/>
                            </a:lnTo>
                            <a:lnTo>
                              <a:pt x="10" y="328"/>
                            </a:lnTo>
                            <a:lnTo>
                              <a:pt x="10" y="332"/>
                            </a:lnTo>
                            <a:lnTo>
                              <a:pt x="10" y="336"/>
                            </a:lnTo>
                            <a:lnTo>
                              <a:pt x="12" y="340"/>
                            </a:lnTo>
                            <a:lnTo>
                              <a:pt x="12" y="343"/>
                            </a:lnTo>
                            <a:lnTo>
                              <a:pt x="14" y="345"/>
                            </a:lnTo>
                            <a:lnTo>
                              <a:pt x="14" y="349"/>
                            </a:lnTo>
                            <a:lnTo>
                              <a:pt x="16" y="353"/>
                            </a:lnTo>
                            <a:lnTo>
                              <a:pt x="16" y="357"/>
                            </a:lnTo>
                            <a:lnTo>
                              <a:pt x="16" y="360"/>
                            </a:lnTo>
                            <a:lnTo>
                              <a:pt x="17" y="362"/>
                            </a:lnTo>
                            <a:lnTo>
                              <a:pt x="17" y="366"/>
                            </a:lnTo>
                            <a:lnTo>
                              <a:pt x="17" y="370"/>
                            </a:lnTo>
                            <a:lnTo>
                              <a:pt x="19" y="372"/>
                            </a:lnTo>
                            <a:lnTo>
                              <a:pt x="19" y="376"/>
                            </a:lnTo>
                            <a:lnTo>
                              <a:pt x="21" y="379"/>
                            </a:lnTo>
                            <a:lnTo>
                              <a:pt x="21" y="383"/>
                            </a:lnTo>
                            <a:lnTo>
                              <a:pt x="23" y="389"/>
                            </a:lnTo>
                            <a:lnTo>
                              <a:pt x="23" y="395"/>
                            </a:lnTo>
                            <a:lnTo>
                              <a:pt x="25" y="398"/>
                            </a:lnTo>
                            <a:lnTo>
                              <a:pt x="27" y="402"/>
                            </a:lnTo>
                            <a:lnTo>
                              <a:pt x="27" y="406"/>
                            </a:lnTo>
                            <a:lnTo>
                              <a:pt x="29" y="410"/>
                            </a:lnTo>
                            <a:lnTo>
                              <a:pt x="29" y="412"/>
                            </a:lnTo>
                            <a:lnTo>
                              <a:pt x="31" y="416"/>
                            </a:lnTo>
                            <a:lnTo>
                              <a:pt x="31" y="417"/>
                            </a:lnTo>
                            <a:lnTo>
                              <a:pt x="31" y="417"/>
                            </a:lnTo>
                            <a:lnTo>
                              <a:pt x="31" y="414"/>
                            </a:lnTo>
                            <a:lnTo>
                              <a:pt x="31" y="412"/>
                            </a:lnTo>
                            <a:lnTo>
                              <a:pt x="31" y="408"/>
                            </a:lnTo>
                            <a:lnTo>
                              <a:pt x="31" y="406"/>
                            </a:lnTo>
                            <a:lnTo>
                              <a:pt x="31" y="404"/>
                            </a:lnTo>
                            <a:lnTo>
                              <a:pt x="31" y="398"/>
                            </a:lnTo>
                            <a:lnTo>
                              <a:pt x="31" y="395"/>
                            </a:lnTo>
                            <a:lnTo>
                              <a:pt x="31" y="391"/>
                            </a:lnTo>
                            <a:lnTo>
                              <a:pt x="31" y="387"/>
                            </a:lnTo>
                            <a:lnTo>
                              <a:pt x="31" y="383"/>
                            </a:lnTo>
                            <a:lnTo>
                              <a:pt x="31" y="378"/>
                            </a:lnTo>
                            <a:lnTo>
                              <a:pt x="33" y="374"/>
                            </a:lnTo>
                            <a:lnTo>
                              <a:pt x="33" y="368"/>
                            </a:lnTo>
                            <a:lnTo>
                              <a:pt x="33" y="362"/>
                            </a:lnTo>
                            <a:lnTo>
                              <a:pt x="33" y="357"/>
                            </a:lnTo>
                            <a:lnTo>
                              <a:pt x="35" y="351"/>
                            </a:lnTo>
                            <a:lnTo>
                              <a:pt x="35" y="347"/>
                            </a:lnTo>
                            <a:lnTo>
                              <a:pt x="36" y="341"/>
                            </a:lnTo>
                            <a:lnTo>
                              <a:pt x="36" y="336"/>
                            </a:lnTo>
                            <a:lnTo>
                              <a:pt x="38" y="330"/>
                            </a:lnTo>
                            <a:lnTo>
                              <a:pt x="40" y="326"/>
                            </a:lnTo>
                            <a:lnTo>
                              <a:pt x="40" y="321"/>
                            </a:lnTo>
                            <a:lnTo>
                              <a:pt x="42" y="315"/>
                            </a:lnTo>
                            <a:lnTo>
                              <a:pt x="44" y="309"/>
                            </a:lnTo>
                            <a:lnTo>
                              <a:pt x="46" y="303"/>
                            </a:lnTo>
                            <a:lnTo>
                              <a:pt x="48" y="300"/>
                            </a:lnTo>
                            <a:lnTo>
                              <a:pt x="50" y="294"/>
                            </a:lnTo>
                            <a:lnTo>
                              <a:pt x="52" y="290"/>
                            </a:lnTo>
                            <a:lnTo>
                              <a:pt x="55" y="286"/>
                            </a:lnTo>
                            <a:lnTo>
                              <a:pt x="57" y="281"/>
                            </a:lnTo>
                            <a:lnTo>
                              <a:pt x="59" y="277"/>
                            </a:lnTo>
                            <a:lnTo>
                              <a:pt x="63" y="273"/>
                            </a:lnTo>
                            <a:lnTo>
                              <a:pt x="67" y="269"/>
                            </a:lnTo>
                            <a:lnTo>
                              <a:pt x="71" y="265"/>
                            </a:lnTo>
                            <a:lnTo>
                              <a:pt x="73" y="264"/>
                            </a:lnTo>
                            <a:lnTo>
                              <a:pt x="76" y="260"/>
                            </a:lnTo>
                            <a:lnTo>
                              <a:pt x="80" y="258"/>
                            </a:lnTo>
                            <a:lnTo>
                              <a:pt x="84" y="254"/>
                            </a:lnTo>
                            <a:lnTo>
                              <a:pt x="88" y="252"/>
                            </a:lnTo>
                            <a:lnTo>
                              <a:pt x="92" y="248"/>
                            </a:lnTo>
                            <a:lnTo>
                              <a:pt x="97" y="246"/>
                            </a:lnTo>
                            <a:lnTo>
                              <a:pt x="101" y="245"/>
                            </a:lnTo>
                            <a:lnTo>
                              <a:pt x="105" y="243"/>
                            </a:lnTo>
                            <a:lnTo>
                              <a:pt x="109" y="241"/>
                            </a:lnTo>
                            <a:lnTo>
                              <a:pt x="114" y="239"/>
                            </a:lnTo>
                            <a:lnTo>
                              <a:pt x="118" y="237"/>
                            </a:lnTo>
                            <a:lnTo>
                              <a:pt x="122" y="235"/>
                            </a:lnTo>
                            <a:lnTo>
                              <a:pt x="128" y="233"/>
                            </a:lnTo>
                            <a:lnTo>
                              <a:pt x="131" y="231"/>
                            </a:lnTo>
                            <a:lnTo>
                              <a:pt x="135" y="229"/>
                            </a:lnTo>
                            <a:lnTo>
                              <a:pt x="141" y="227"/>
                            </a:lnTo>
                            <a:lnTo>
                              <a:pt x="145" y="226"/>
                            </a:lnTo>
                            <a:lnTo>
                              <a:pt x="149" y="224"/>
                            </a:lnTo>
                            <a:lnTo>
                              <a:pt x="152" y="222"/>
                            </a:lnTo>
                            <a:lnTo>
                              <a:pt x="158" y="220"/>
                            </a:lnTo>
                            <a:lnTo>
                              <a:pt x="162" y="218"/>
                            </a:lnTo>
                            <a:lnTo>
                              <a:pt x="168" y="216"/>
                            </a:lnTo>
                            <a:lnTo>
                              <a:pt x="171" y="214"/>
                            </a:lnTo>
                            <a:lnTo>
                              <a:pt x="175" y="212"/>
                            </a:lnTo>
                            <a:lnTo>
                              <a:pt x="179" y="210"/>
                            </a:lnTo>
                            <a:lnTo>
                              <a:pt x="183" y="207"/>
                            </a:lnTo>
                            <a:lnTo>
                              <a:pt x="187" y="205"/>
                            </a:lnTo>
                            <a:lnTo>
                              <a:pt x="192" y="201"/>
                            </a:lnTo>
                            <a:lnTo>
                              <a:pt x="196" y="197"/>
                            </a:lnTo>
                            <a:lnTo>
                              <a:pt x="200" y="195"/>
                            </a:lnTo>
                            <a:lnTo>
                              <a:pt x="202" y="191"/>
                            </a:lnTo>
                            <a:lnTo>
                              <a:pt x="206" y="188"/>
                            </a:lnTo>
                            <a:lnTo>
                              <a:pt x="209" y="186"/>
                            </a:lnTo>
                            <a:lnTo>
                              <a:pt x="213" y="182"/>
                            </a:lnTo>
                            <a:lnTo>
                              <a:pt x="217" y="178"/>
                            </a:lnTo>
                            <a:lnTo>
                              <a:pt x="219" y="174"/>
                            </a:lnTo>
                            <a:lnTo>
                              <a:pt x="221" y="171"/>
                            </a:lnTo>
                            <a:lnTo>
                              <a:pt x="225" y="167"/>
                            </a:lnTo>
                            <a:lnTo>
                              <a:pt x="226" y="163"/>
                            </a:lnTo>
                            <a:lnTo>
                              <a:pt x="230" y="161"/>
                            </a:lnTo>
                            <a:lnTo>
                              <a:pt x="232" y="157"/>
                            </a:lnTo>
                            <a:lnTo>
                              <a:pt x="236" y="153"/>
                            </a:lnTo>
                            <a:lnTo>
                              <a:pt x="238" y="152"/>
                            </a:lnTo>
                            <a:lnTo>
                              <a:pt x="240" y="148"/>
                            </a:lnTo>
                            <a:lnTo>
                              <a:pt x="242" y="144"/>
                            </a:lnTo>
                            <a:lnTo>
                              <a:pt x="244" y="142"/>
                            </a:lnTo>
                            <a:lnTo>
                              <a:pt x="245" y="136"/>
                            </a:lnTo>
                            <a:lnTo>
                              <a:pt x="249" y="133"/>
                            </a:lnTo>
                            <a:lnTo>
                              <a:pt x="251" y="127"/>
                            </a:lnTo>
                            <a:lnTo>
                              <a:pt x="253" y="125"/>
                            </a:lnTo>
                            <a:lnTo>
                              <a:pt x="255" y="123"/>
                            </a:lnTo>
                            <a:lnTo>
                              <a:pt x="255" y="123"/>
                            </a:lnTo>
                            <a:lnTo>
                              <a:pt x="105" y="0"/>
                            </a:lnTo>
                            <a:lnTo>
                              <a:pt x="105" y="0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100" name="Shape 100"/>
                      <p:cNvSpPr/>
                      <p:nvPr/>
                    </p:nvSpPr>
                    <p:spPr>
                      <a:xfrm>
                        <a:off x="1673225" y="1404937"/>
                        <a:ext cx="214313" cy="334963"/>
                      </a:xfrm>
                      <a:custGeom>
                        <a:pathLst>
                          <a:path extrusionOk="0" h="422" w="269">
                            <a:moveTo>
                              <a:pt x="161" y="0"/>
                            </a:moveTo>
                            <a:lnTo>
                              <a:pt x="161" y="0"/>
                            </a:lnTo>
                            <a:lnTo>
                              <a:pt x="159" y="2"/>
                            </a:lnTo>
                            <a:lnTo>
                              <a:pt x="155" y="4"/>
                            </a:lnTo>
                            <a:lnTo>
                              <a:pt x="152" y="8"/>
                            </a:lnTo>
                            <a:lnTo>
                              <a:pt x="150" y="10"/>
                            </a:lnTo>
                            <a:lnTo>
                              <a:pt x="146" y="13"/>
                            </a:lnTo>
                            <a:lnTo>
                              <a:pt x="142" y="15"/>
                            </a:lnTo>
                            <a:lnTo>
                              <a:pt x="140" y="17"/>
                            </a:lnTo>
                            <a:lnTo>
                              <a:pt x="136" y="21"/>
                            </a:lnTo>
                            <a:lnTo>
                              <a:pt x="133" y="23"/>
                            </a:lnTo>
                            <a:lnTo>
                              <a:pt x="131" y="27"/>
                            </a:lnTo>
                            <a:lnTo>
                              <a:pt x="127" y="30"/>
                            </a:lnTo>
                            <a:lnTo>
                              <a:pt x="121" y="34"/>
                            </a:lnTo>
                            <a:lnTo>
                              <a:pt x="119" y="38"/>
                            </a:lnTo>
                            <a:lnTo>
                              <a:pt x="114" y="42"/>
                            </a:lnTo>
                            <a:lnTo>
                              <a:pt x="112" y="46"/>
                            </a:lnTo>
                            <a:lnTo>
                              <a:pt x="106" y="49"/>
                            </a:lnTo>
                            <a:lnTo>
                              <a:pt x="102" y="53"/>
                            </a:lnTo>
                            <a:lnTo>
                              <a:pt x="98" y="57"/>
                            </a:lnTo>
                            <a:lnTo>
                              <a:pt x="95" y="61"/>
                            </a:lnTo>
                            <a:lnTo>
                              <a:pt x="91" y="67"/>
                            </a:lnTo>
                            <a:lnTo>
                              <a:pt x="87" y="70"/>
                            </a:lnTo>
                            <a:lnTo>
                              <a:pt x="83" y="74"/>
                            </a:lnTo>
                            <a:lnTo>
                              <a:pt x="79" y="80"/>
                            </a:lnTo>
                            <a:lnTo>
                              <a:pt x="76" y="84"/>
                            </a:lnTo>
                            <a:lnTo>
                              <a:pt x="72" y="87"/>
                            </a:lnTo>
                            <a:lnTo>
                              <a:pt x="68" y="93"/>
                            </a:lnTo>
                            <a:lnTo>
                              <a:pt x="64" y="97"/>
                            </a:lnTo>
                            <a:lnTo>
                              <a:pt x="60" y="101"/>
                            </a:lnTo>
                            <a:lnTo>
                              <a:pt x="58" y="106"/>
                            </a:lnTo>
                            <a:lnTo>
                              <a:pt x="55" y="110"/>
                            </a:lnTo>
                            <a:lnTo>
                              <a:pt x="53" y="116"/>
                            </a:lnTo>
                            <a:lnTo>
                              <a:pt x="49" y="122"/>
                            </a:lnTo>
                            <a:lnTo>
                              <a:pt x="47" y="125"/>
                            </a:lnTo>
                            <a:lnTo>
                              <a:pt x="45" y="131"/>
                            </a:lnTo>
                            <a:lnTo>
                              <a:pt x="43" y="139"/>
                            </a:lnTo>
                            <a:lnTo>
                              <a:pt x="41" y="143"/>
                            </a:lnTo>
                            <a:lnTo>
                              <a:pt x="39" y="148"/>
                            </a:lnTo>
                            <a:lnTo>
                              <a:pt x="38" y="152"/>
                            </a:lnTo>
                            <a:lnTo>
                              <a:pt x="38" y="154"/>
                            </a:lnTo>
                            <a:lnTo>
                              <a:pt x="36" y="158"/>
                            </a:lnTo>
                            <a:lnTo>
                              <a:pt x="36" y="162"/>
                            </a:lnTo>
                            <a:lnTo>
                              <a:pt x="34" y="167"/>
                            </a:lnTo>
                            <a:lnTo>
                              <a:pt x="34" y="173"/>
                            </a:lnTo>
                            <a:lnTo>
                              <a:pt x="32" y="177"/>
                            </a:lnTo>
                            <a:lnTo>
                              <a:pt x="32" y="181"/>
                            </a:lnTo>
                            <a:lnTo>
                              <a:pt x="32" y="182"/>
                            </a:lnTo>
                            <a:lnTo>
                              <a:pt x="32" y="186"/>
                            </a:lnTo>
                            <a:lnTo>
                              <a:pt x="30" y="190"/>
                            </a:lnTo>
                            <a:lnTo>
                              <a:pt x="30" y="192"/>
                            </a:lnTo>
                            <a:lnTo>
                              <a:pt x="30" y="196"/>
                            </a:lnTo>
                            <a:lnTo>
                              <a:pt x="30" y="200"/>
                            </a:lnTo>
                            <a:lnTo>
                              <a:pt x="28" y="201"/>
                            </a:lnTo>
                            <a:lnTo>
                              <a:pt x="28" y="205"/>
                            </a:lnTo>
                            <a:lnTo>
                              <a:pt x="28" y="209"/>
                            </a:lnTo>
                            <a:lnTo>
                              <a:pt x="28" y="213"/>
                            </a:lnTo>
                            <a:lnTo>
                              <a:pt x="26" y="217"/>
                            </a:lnTo>
                            <a:lnTo>
                              <a:pt x="26" y="219"/>
                            </a:lnTo>
                            <a:lnTo>
                              <a:pt x="26" y="222"/>
                            </a:lnTo>
                            <a:lnTo>
                              <a:pt x="26" y="226"/>
                            </a:lnTo>
                            <a:lnTo>
                              <a:pt x="26" y="230"/>
                            </a:lnTo>
                            <a:lnTo>
                              <a:pt x="24" y="232"/>
                            </a:lnTo>
                            <a:lnTo>
                              <a:pt x="24" y="236"/>
                            </a:lnTo>
                            <a:lnTo>
                              <a:pt x="24" y="239"/>
                            </a:lnTo>
                            <a:lnTo>
                              <a:pt x="24" y="241"/>
                            </a:lnTo>
                            <a:lnTo>
                              <a:pt x="24" y="245"/>
                            </a:lnTo>
                            <a:lnTo>
                              <a:pt x="24" y="249"/>
                            </a:lnTo>
                            <a:lnTo>
                              <a:pt x="24" y="253"/>
                            </a:lnTo>
                            <a:lnTo>
                              <a:pt x="22" y="255"/>
                            </a:lnTo>
                            <a:lnTo>
                              <a:pt x="22" y="258"/>
                            </a:lnTo>
                            <a:lnTo>
                              <a:pt x="22" y="262"/>
                            </a:lnTo>
                            <a:lnTo>
                              <a:pt x="22" y="266"/>
                            </a:lnTo>
                            <a:lnTo>
                              <a:pt x="22" y="268"/>
                            </a:lnTo>
                            <a:lnTo>
                              <a:pt x="20" y="272"/>
                            </a:lnTo>
                            <a:lnTo>
                              <a:pt x="20" y="276"/>
                            </a:lnTo>
                            <a:lnTo>
                              <a:pt x="20" y="279"/>
                            </a:lnTo>
                            <a:lnTo>
                              <a:pt x="20" y="281"/>
                            </a:lnTo>
                            <a:lnTo>
                              <a:pt x="20" y="285"/>
                            </a:lnTo>
                            <a:lnTo>
                              <a:pt x="20" y="289"/>
                            </a:lnTo>
                            <a:lnTo>
                              <a:pt x="20" y="293"/>
                            </a:lnTo>
                            <a:lnTo>
                              <a:pt x="20" y="295"/>
                            </a:lnTo>
                            <a:lnTo>
                              <a:pt x="19" y="298"/>
                            </a:lnTo>
                            <a:lnTo>
                              <a:pt x="19" y="300"/>
                            </a:lnTo>
                            <a:lnTo>
                              <a:pt x="19" y="304"/>
                            </a:lnTo>
                            <a:lnTo>
                              <a:pt x="17" y="308"/>
                            </a:lnTo>
                            <a:lnTo>
                              <a:pt x="17" y="310"/>
                            </a:lnTo>
                            <a:lnTo>
                              <a:pt x="17" y="314"/>
                            </a:lnTo>
                            <a:lnTo>
                              <a:pt x="17" y="317"/>
                            </a:lnTo>
                            <a:lnTo>
                              <a:pt x="15" y="323"/>
                            </a:lnTo>
                            <a:lnTo>
                              <a:pt x="15" y="329"/>
                            </a:lnTo>
                            <a:lnTo>
                              <a:pt x="15" y="331"/>
                            </a:lnTo>
                            <a:lnTo>
                              <a:pt x="13" y="334"/>
                            </a:lnTo>
                            <a:lnTo>
                              <a:pt x="13" y="338"/>
                            </a:lnTo>
                            <a:lnTo>
                              <a:pt x="13" y="340"/>
                            </a:lnTo>
                            <a:lnTo>
                              <a:pt x="11" y="346"/>
                            </a:lnTo>
                            <a:lnTo>
                              <a:pt x="11" y="352"/>
                            </a:lnTo>
                            <a:lnTo>
                              <a:pt x="11" y="357"/>
                            </a:lnTo>
                            <a:lnTo>
                              <a:pt x="9" y="363"/>
                            </a:lnTo>
                            <a:lnTo>
                              <a:pt x="9" y="367"/>
                            </a:lnTo>
                            <a:lnTo>
                              <a:pt x="7" y="372"/>
                            </a:lnTo>
                            <a:lnTo>
                              <a:pt x="7" y="376"/>
                            </a:lnTo>
                            <a:lnTo>
                              <a:pt x="7" y="382"/>
                            </a:lnTo>
                            <a:lnTo>
                              <a:pt x="5" y="386"/>
                            </a:lnTo>
                            <a:lnTo>
                              <a:pt x="5" y="389"/>
                            </a:lnTo>
                            <a:lnTo>
                              <a:pt x="3" y="393"/>
                            </a:lnTo>
                            <a:lnTo>
                              <a:pt x="3" y="397"/>
                            </a:lnTo>
                            <a:lnTo>
                              <a:pt x="1" y="401"/>
                            </a:lnTo>
                            <a:lnTo>
                              <a:pt x="1" y="405"/>
                            </a:lnTo>
                            <a:lnTo>
                              <a:pt x="1" y="407"/>
                            </a:lnTo>
                            <a:lnTo>
                              <a:pt x="1" y="410"/>
                            </a:lnTo>
                            <a:lnTo>
                              <a:pt x="0" y="414"/>
                            </a:lnTo>
                            <a:lnTo>
                              <a:pt x="0" y="418"/>
                            </a:lnTo>
                            <a:lnTo>
                              <a:pt x="0" y="420"/>
                            </a:lnTo>
                            <a:lnTo>
                              <a:pt x="0" y="422"/>
                            </a:lnTo>
                            <a:lnTo>
                              <a:pt x="0" y="420"/>
                            </a:lnTo>
                            <a:lnTo>
                              <a:pt x="1" y="418"/>
                            </a:lnTo>
                            <a:lnTo>
                              <a:pt x="3" y="412"/>
                            </a:lnTo>
                            <a:lnTo>
                              <a:pt x="7" y="408"/>
                            </a:lnTo>
                            <a:lnTo>
                              <a:pt x="9" y="405"/>
                            </a:lnTo>
                            <a:lnTo>
                              <a:pt x="13" y="401"/>
                            </a:lnTo>
                            <a:lnTo>
                              <a:pt x="15" y="397"/>
                            </a:lnTo>
                            <a:lnTo>
                              <a:pt x="19" y="393"/>
                            </a:lnTo>
                            <a:lnTo>
                              <a:pt x="20" y="389"/>
                            </a:lnTo>
                            <a:lnTo>
                              <a:pt x="24" y="384"/>
                            </a:lnTo>
                            <a:lnTo>
                              <a:pt x="28" y="380"/>
                            </a:lnTo>
                            <a:lnTo>
                              <a:pt x="32" y="376"/>
                            </a:lnTo>
                            <a:lnTo>
                              <a:pt x="36" y="370"/>
                            </a:lnTo>
                            <a:lnTo>
                              <a:pt x="39" y="365"/>
                            </a:lnTo>
                            <a:lnTo>
                              <a:pt x="41" y="361"/>
                            </a:lnTo>
                            <a:lnTo>
                              <a:pt x="45" y="355"/>
                            </a:lnTo>
                            <a:lnTo>
                              <a:pt x="49" y="350"/>
                            </a:lnTo>
                            <a:lnTo>
                              <a:pt x="55" y="344"/>
                            </a:lnTo>
                            <a:lnTo>
                              <a:pt x="57" y="338"/>
                            </a:lnTo>
                            <a:lnTo>
                              <a:pt x="62" y="334"/>
                            </a:lnTo>
                            <a:lnTo>
                              <a:pt x="64" y="329"/>
                            </a:lnTo>
                            <a:lnTo>
                              <a:pt x="70" y="323"/>
                            </a:lnTo>
                            <a:lnTo>
                              <a:pt x="74" y="319"/>
                            </a:lnTo>
                            <a:lnTo>
                              <a:pt x="77" y="314"/>
                            </a:lnTo>
                            <a:lnTo>
                              <a:pt x="79" y="308"/>
                            </a:lnTo>
                            <a:lnTo>
                              <a:pt x="83" y="304"/>
                            </a:lnTo>
                            <a:lnTo>
                              <a:pt x="87" y="298"/>
                            </a:lnTo>
                            <a:lnTo>
                              <a:pt x="91" y="295"/>
                            </a:lnTo>
                            <a:lnTo>
                              <a:pt x="95" y="289"/>
                            </a:lnTo>
                            <a:lnTo>
                              <a:pt x="96" y="285"/>
                            </a:lnTo>
                            <a:lnTo>
                              <a:pt x="98" y="281"/>
                            </a:lnTo>
                            <a:lnTo>
                              <a:pt x="102" y="277"/>
                            </a:lnTo>
                            <a:lnTo>
                              <a:pt x="104" y="274"/>
                            </a:lnTo>
                            <a:lnTo>
                              <a:pt x="106" y="270"/>
                            </a:lnTo>
                            <a:lnTo>
                              <a:pt x="108" y="268"/>
                            </a:lnTo>
                            <a:lnTo>
                              <a:pt x="110" y="264"/>
                            </a:lnTo>
                            <a:lnTo>
                              <a:pt x="112" y="260"/>
                            </a:lnTo>
                            <a:lnTo>
                              <a:pt x="112" y="258"/>
                            </a:lnTo>
                            <a:lnTo>
                              <a:pt x="114" y="255"/>
                            </a:lnTo>
                            <a:lnTo>
                              <a:pt x="115" y="253"/>
                            </a:lnTo>
                            <a:lnTo>
                              <a:pt x="117" y="247"/>
                            </a:lnTo>
                            <a:lnTo>
                              <a:pt x="119" y="243"/>
                            </a:lnTo>
                            <a:lnTo>
                              <a:pt x="121" y="238"/>
                            </a:lnTo>
                            <a:lnTo>
                              <a:pt x="121" y="234"/>
                            </a:lnTo>
                            <a:lnTo>
                              <a:pt x="125" y="230"/>
                            </a:lnTo>
                            <a:lnTo>
                              <a:pt x="127" y="226"/>
                            </a:lnTo>
                            <a:lnTo>
                              <a:pt x="129" y="222"/>
                            </a:lnTo>
                            <a:lnTo>
                              <a:pt x="133" y="220"/>
                            </a:lnTo>
                            <a:lnTo>
                              <a:pt x="134" y="219"/>
                            </a:lnTo>
                            <a:lnTo>
                              <a:pt x="138" y="217"/>
                            </a:lnTo>
                            <a:lnTo>
                              <a:pt x="140" y="215"/>
                            </a:lnTo>
                            <a:lnTo>
                              <a:pt x="144" y="213"/>
                            </a:lnTo>
                            <a:lnTo>
                              <a:pt x="146" y="211"/>
                            </a:lnTo>
                            <a:lnTo>
                              <a:pt x="150" y="209"/>
                            </a:lnTo>
                            <a:lnTo>
                              <a:pt x="153" y="207"/>
                            </a:lnTo>
                            <a:lnTo>
                              <a:pt x="157" y="207"/>
                            </a:lnTo>
                            <a:lnTo>
                              <a:pt x="161" y="205"/>
                            </a:lnTo>
                            <a:lnTo>
                              <a:pt x="167" y="203"/>
                            </a:lnTo>
                            <a:lnTo>
                              <a:pt x="171" y="203"/>
                            </a:lnTo>
                            <a:lnTo>
                              <a:pt x="176" y="201"/>
                            </a:lnTo>
                            <a:lnTo>
                              <a:pt x="182" y="201"/>
                            </a:lnTo>
                            <a:lnTo>
                              <a:pt x="186" y="201"/>
                            </a:lnTo>
                            <a:lnTo>
                              <a:pt x="191" y="200"/>
                            </a:lnTo>
                            <a:lnTo>
                              <a:pt x="197" y="200"/>
                            </a:lnTo>
                            <a:lnTo>
                              <a:pt x="203" y="198"/>
                            </a:lnTo>
                            <a:lnTo>
                              <a:pt x="207" y="198"/>
                            </a:lnTo>
                            <a:lnTo>
                              <a:pt x="212" y="198"/>
                            </a:lnTo>
                            <a:lnTo>
                              <a:pt x="218" y="198"/>
                            </a:lnTo>
                            <a:lnTo>
                              <a:pt x="222" y="198"/>
                            </a:lnTo>
                            <a:lnTo>
                              <a:pt x="228" y="196"/>
                            </a:lnTo>
                            <a:lnTo>
                              <a:pt x="231" y="196"/>
                            </a:lnTo>
                            <a:lnTo>
                              <a:pt x="237" y="196"/>
                            </a:lnTo>
                            <a:lnTo>
                              <a:pt x="241" y="196"/>
                            </a:lnTo>
                            <a:lnTo>
                              <a:pt x="247" y="196"/>
                            </a:lnTo>
                            <a:lnTo>
                              <a:pt x="250" y="196"/>
                            </a:lnTo>
                            <a:lnTo>
                              <a:pt x="254" y="196"/>
                            </a:lnTo>
                            <a:lnTo>
                              <a:pt x="256" y="196"/>
                            </a:lnTo>
                            <a:lnTo>
                              <a:pt x="260" y="196"/>
                            </a:lnTo>
                            <a:lnTo>
                              <a:pt x="262" y="196"/>
                            </a:lnTo>
                            <a:lnTo>
                              <a:pt x="266" y="196"/>
                            </a:lnTo>
                            <a:lnTo>
                              <a:pt x="267" y="196"/>
                            </a:lnTo>
                            <a:lnTo>
                              <a:pt x="269" y="196"/>
                            </a:lnTo>
                            <a:lnTo>
                              <a:pt x="161" y="0"/>
                            </a:lnTo>
                            <a:lnTo>
                              <a:pt x="161" y="0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101" name="Shape 101"/>
                      <p:cNvSpPr/>
                      <p:nvPr/>
                    </p:nvSpPr>
                    <p:spPr>
                      <a:xfrm>
                        <a:off x="1590675" y="1281112"/>
                        <a:ext cx="231774" cy="260350"/>
                      </a:xfrm>
                      <a:custGeom>
                        <a:pathLst>
                          <a:path extrusionOk="0" h="327" w="293">
                            <a:moveTo>
                              <a:pt x="258" y="0"/>
                            </a:moveTo>
                            <a:lnTo>
                              <a:pt x="257" y="0"/>
                            </a:lnTo>
                            <a:lnTo>
                              <a:pt x="255" y="0"/>
                            </a:lnTo>
                            <a:lnTo>
                              <a:pt x="251" y="0"/>
                            </a:lnTo>
                            <a:lnTo>
                              <a:pt x="249" y="0"/>
                            </a:lnTo>
                            <a:lnTo>
                              <a:pt x="245" y="2"/>
                            </a:lnTo>
                            <a:lnTo>
                              <a:pt x="243" y="2"/>
                            </a:lnTo>
                            <a:lnTo>
                              <a:pt x="238" y="2"/>
                            </a:lnTo>
                            <a:lnTo>
                              <a:pt x="234" y="2"/>
                            </a:lnTo>
                            <a:lnTo>
                              <a:pt x="230" y="4"/>
                            </a:lnTo>
                            <a:lnTo>
                              <a:pt x="226" y="4"/>
                            </a:lnTo>
                            <a:lnTo>
                              <a:pt x="220" y="4"/>
                            </a:lnTo>
                            <a:lnTo>
                              <a:pt x="215" y="6"/>
                            </a:lnTo>
                            <a:lnTo>
                              <a:pt x="209" y="6"/>
                            </a:lnTo>
                            <a:lnTo>
                              <a:pt x="203" y="8"/>
                            </a:lnTo>
                            <a:lnTo>
                              <a:pt x="201" y="8"/>
                            </a:lnTo>
                            <a:lnTo>
                              <a:pt x="198" y="8"/>
                            </a:lnTo>
                            <a:lnTo>
                              <a:pt x="194" y="8"/>
                            </a:lnTo>
                            <a:lnTo>
                              <a:pt x="192" y="10"/>
                            </a:lnTo>
                            <a:lnTo>
                              <a:pt x="188" y="10"/>
                            </a:lnTo>
                            <a:lnTo>
                              <a:pt x="184" y="10"/>
                            </a:lnTo>
                            <a:lnTo>
                              <a:pt x="182" y="12"/>
                            </a:lnTo>
                            <a:lnTo>
                              <a:pt x="179" y="12"/>
                            </a:lnTo>
                            <a:lnTo>
                              <a:pt x="175" y="14"/>
                            </a:lnTo>
                            <a:lnTo>
                              <a:pt x="173" y="14"/>
                            </a:lnTo>
                            <a:lnTo>
                              <a:pt x="169" y="14"/>
                            </a:lnTo>
                            <a:lnTo>
                              <a:pt x="165" y="16"/>
                            </a:lnTo>
                            <a:lnTo>
                              <a:pt x="163" y="16"/>
                            </a:lnTo>
                            <a:lnTo>
                              <a:pt x="160" y="17"/>
                            </a:lnTo>
                            <a:lnTo>
                              <a:pt x="156" y="17"/>
                            </a:lnTo>
                            <a:lnTo>
                              <a:pt x="154" y="19"/>
                            </a:lnTo>
                            <a:lnTo>
                              <a:pt x="150" y="19"/>
                            </a:lnTo>
                            <a:lnTo>
                              <a:pt x="146" y="21"/>
                            </a:lnTo>
                            <a:lnTo>
                              <a:pt x="143" y="21"/>
                            </a:lnTo>
                            <a:lnTo>
                              <a:pt x="141" y="23"/>
                            </a:lnTo>
                            <a:lnTo>
                              <a:pt x="137" y="23"/>
                            </a:lnTo>
                            <a:lnTo>
                              <a:pt x="133" y="25"/>
                            </a:lnTo>
                            <a:lnTo>
                              <a:pt x="131" y="27"/>
                            </a:lnTo>
                            <a:lnTo>
                              <a:pt x="127" y="27"/>
                            </a:lnTo>
                            <a:lnTo>
                              <a:pt x="124" y="29"/>
                            </a:lnTo>
                            <a:lnTo>
                              <a:pt x="122" y="31"/>
                            </a:lnTo>
                            <a:lnTo>
                              <a:pt x="118" y="33"/>
                            </a:lnTo>
                            <a:lnTo>
                              <a:pt x="116" y="33"/>
                            </a:lnTo>
                            <a:lnTo>
                              <a:pt x="108" y="36"/>
                            </a:lnTo>
                            <a:lnTo>
                              <a:pt x="105" y="40"/>
                            </a:lnTo>
                            <a:lnTo>
                              <a:pt x="97" y="42"/>
                            </a:lnTo>
                            <a:lnTo>
                              <a:pt x="91" y="46"/>
                            </a:lnTo>
                            <a:lnTo>
                              <a:pt x="87" y="50"/>
                            </a:lnTo>
                            <a:lnTo>
                              <a:pt x="82" y="54"/>
                            </a:lnTo>
                            <a:lnTo>
                              <a:pt x="78" y="57"/>
                            </a:lnTo>
                            <a:lnTo>
                              <a:pt x="72" y="59"/>
                            </a:lnTo>
                            <a:lnTo>
                              <a:pt x="68" y="63"/>
                            </a:lnTo>
                            <a:lnTo>
                              <a:pt x="65" y="69"/>
                            </a:lnTo>
                            <a:lnTo>
                              <a:pt x="59" y="71"/>
                            </a:lnTo>
                            <a:lnTo>
                              <a:pt x="55" y="76"/>
                            </a:lnTo>
                            <a:lnTo>
                              <a:pt x="51" y="80"/>
                            </a:lnTo>
                            <a:lnTo>
                              <a:pt x="48" y="86"/>
                            </a:lnTo>
                            <a:lnTo>
                              <a:pt x="46" y="90"/>
                            </a:lnTo>
                            <a:lnTo>
                              <a:pt x="42" y="95"/>
                            </a:lnTo>
                            <a:lnTo>
                              <a:pt x="38" y="99"/>
                            </a:lnTo>
                            <a:lnTo>
                              <a:pt x="36" y="105"/>
                            </a:lnTo>
                            <a:lnTo>
                              <a:pt x="32" y="109"/>
                            </a:lnTo>
                            <a:lnTo>
                              <a:pt x="30" y="114"/>
                            </a:lnTo>
                            <a:lnTo>
                              <a:pt x="27" y="120"/>
                            </a:lnTo>
                            <a:lnTo>
                              <a:pt x="25" y="126"/>
                            </a:lnTo>
                            <a:lnTo>
                              <a:pt x="23" y="129"/>
                            </a:lnTo>
                            <a:lnTo>
                              <a:pt x="21" y="135"/>
                            </a:lnTo>
                            <a:lnTo>
                              <a:pt x="19" y="141"/>
                            </a:lnTo>
                            <a:lnTo>
                              <a:pt x="17" y="147"/>
                            </a:lnTo>
                            <a:lnTo>
                              <a:pt x="15" y="152"/>
                            </a:lnTo>
                            <a:lnTo>
                              <a:pt x="13" y="158"/>
                            </a:lnTo>
                            <a:lnTo>
                              <a:pt x="11" y="164"/>
                            </a:lnTo>
                            <a:lnTo>
                              <a:pt x="11" y="169"/>
                            </a:lnTo>
                            <a:lnTo>
                              <a:pt x="10" y="175"/>
                            </a:lnTo>
                            <a:lnTo>
                              <a:pt x="8" y="181"/>
                            </a:lnTo>
                            <a:lnTo>
                              <a:pt x="8" y="183"/>
                            </a:lnTo>
                            <a:lnTo>
                              <a:pt x="8" y="186"/>
                            </a:lnTo>
                            <a:lnTo>
                              <a:pt x="6" y="190"/>
                            </a:lnTo>
                            <a:lnTo>
                              <a:pt x="6" y="192"/>
                            </a:lnTo>
                            <a:lnTo>
                              <a:pt x="4" y="198"/>
                            </a:lnTo>
                            <a:lnTo>
                              <a:pt x="4" y="205"/>
                            </a:lnTo>
                            <a:lnTo>
                              <a:pt x="4" y="207"/>
                            </a:lnTo>
                            <a:lnTo>
                              <a:pt x="4" y="211"/>
                            </a:lnTo>
                            <a:lnTo>
                              <a:pt x="2" y="213"/>
                            </a:lnTo>
                            <a:lnTo>
                              <a:pt x="2" y="217"/>
                            </a:lnTo>
                            <a:lnTo>
                              <a:pt x="2" y="223"/>
                            </a:lnTo>
                            <a:lnTo>
                              <a:pt x="2" y="228"/>
                            </a:lnTo>
                            <a:lnTo>
                              <a:pt x="0" y="232"/>
                            </a:lnTo>
                            <a:lnTo>
                              <a:pt x="0" y="236"/>
                            </a:lnTo>
                            <a:lnTo>
                              <a:pt x="0" y="238"/>
                            </a:lnTo>
                            <a:lnTo>
                              <a:pt x="0" y="242"/>
                            </a:lnTo>
                            <a:lnTo>
                              <a:pt x="0" y="247"/>
                            </a:lnTo>
                            <a:lnTo>
                              <a:pt x="0" y="253"/>
                            </a:lnTo>
                            <a:lnTo>
                              <a:pt x="0" y="259"/>
                            </a:lnTo>
                            <a:lnTo>
                              <a:pt x="0" y="264"/>
                            </a:lnTo>
                            <a:lnTo>
                              <a:pt x="0" y="268"/>
                            </a:lnTo>
                            <a:lnTo>
                              <a:pt x="0" y="274"/>
                            </a:lnTo>
                            <a:lnTo>
                              <a:pt x="0" y="280"/>
                            </a:lnTo>
                            <a:lnTo>
                              <a:pt x="0" y="285"/>
                            </a:lnTo>
                            <a:lnTo>
                              <a:pt x="0" y="289"/>
                            </a:lnTo>
                            <a:lnTo>
                              <a:pt x="0" y="293"/>
                            </a:lnTo>
                            <a:lnTo>
                              <a:pt x="0" y="297"/>
                            </a:lnTo>
                            <a:lnTo>
                              <a:pt x="0" y="300"/>
                            </a:lnTo>
                            <a:lnTo>
                              <a:pt x="0" y="304"/>
                            </a:lnTo>
                            <a:lnTo>
                              <a:pt x="2" y="308"/>
                            </a:lnTo>
                            <a:lnTo>
                              <a:pt x="2" y="312"/>
                            </a:lnTo>
                            <a:lnTo>
                              <a:pt x="2" y="314"/>
                            </a:lnTo>
                            <a:lnTo>
                              <a:pt x="2" y="319"/>
                            </a:lnTo>
                            <a:lnTo>
                              <a:pt x="4" y="323"/>
                            </a:lnTo>
                            <a:lnTo>
                              <a:pt x="4" y="325"/>
                            </a:lnTo>
                            <a:lnTo>
                              <a:pt x="4" y="327"/>
                            </a:lnTo>
                            <a:lnTo>
                              <a:pt x="4" y="325"/>
                            </a:lnTo>
                            <a:lnTo>
                              <a:pt x="4" y="323"/>
                            </a:lnTo>
                            <a:lnTo>
                              <a:pt x="4" y="319"/>
                            </a:lnTo>
                            <a:lnTo>
                              <a:pt x="6" y="318"/>
                            </a:lnTo>
                            <a:lnTo>
                              <a:pt x="6" y="314"/>
                            </a:lnTo>
                            <a:lnTo>
                              <a:pt x="8" y="312"/>
                            </a:lnTo>
                            <a:lnTo>
                              <a:pt x="8" y="308"/>
                            </a:lnTo>
                            <a:lnTo>
                              <a:pt x="10" y="304"/>
                            </a:lnTo>
                            <a:lnTo>
                              <a:pt x="10" y="300"/>
                            </a:lnTo>
                            <a:lnTo>
                              <a:pt x="11" y="295"/>
                            </a:lnTo>
                            <a:lnTo>
                              <a:pt x="13" y="291"/>
                            </a:lnTo>
                            <a:lnTo>
                              <a:pt x="15" y="285"/>
                            </a:lnTo>
                            <a:lnTo>
                              <a:pt x="17" y="281"/>
                            </a:lnTo>
                            <a:lnTo>
                              <a:pt x="19" y="276"/>
                            </a:lnTo>
                            <a:lnTo>
                              <a:pt x="21" y="270"/>
                            </a:lnTo>
                            <a:lnTo>
                              <a:pt x="23" y="264"/>
                            </a:lnTo>
                            <a:lnTo>
                              <a:pt x="25" y="261"/>
                            </a:lnTo>
                            <a:lnTo>
                              <a:pt x="29" y="255"/>
                            </a:lnTo>
                            <a:lnTo>
                              <a:pt x="30" y="249"/>
                            </a:lnTo>
                            <a:lnTo>
                              <a:pt x="32" y="243"/>
                            </a:lnTo>
                            <a:lnTo>
                              <a:pt x="36" y="238"/>
                            </a:lnTo>
                            <a:lnTo>
                              <a:pt x="38" y="234"/>
                            </a:lnTo>
                            <a:lnTo>
                              <a:pt x="42" y="228"/>
                            </a:lnTo>
                            <a:lnTo>
                              <a:pt x="44" y="223"/>
                            </a:lnTo>
                            <a:lnTo>
                              <a:pt x="48" y="219"/>
                            </a:lnTo>
                            <a:lnTo>
                              <a:pt x="51" y="213"/>
                            </a:lnTo>
                            <a:lnTo>
                              <a:pt x="55" y="209"/>
                            </a:lnTo>
                            <a:lnTo>
                              <a:pt x="59" y="205"/>
                            </a:lnTo>
                            <a:lnTo>
                              <a:pt x="63" y="202"/>
                            </a:lnTo>
                            <a:lnTo>
                              <a:pt x="67" y="198"/>
                            </a:lnTo>
                            <a:lnTo>
                              <a:pt x="70" y="194"/>
                            </a:lnTo>
                            <a:lnTo>
                              <a:pt x="74" y="190"/>
                            </a:lnTo>
                            <a:lnTo>
                              <a:pt x="78" y="188"/>
                            </a:lnTo>
                            <a:lnTo>
                              <a:pt x="84" y="185"/>
                            </a:lnTo>
                            <a:lnTo>
                              <a:pt x="87" y="183"/>
                            </a:lnTo>
                            <a:lnTo>
                              <a:pt x="91" y="181"/>
                            </a:lnTo>
                            <a:lnTo>
                              <a:pt x="97" y="179"/>
                            </a:lnTo>
                            <a:lnTo>
                              <a:pt x="101" y="179"/>
                            </a:lnTo>
                            <a:lnTo>
                              <a:pt x="106" y="177"/>
                            </a:lnTo>
                            <a:lnTo>
                              <a:pt x="110" y="175"/>
                            </a:lnTo>
                            <a:lnTo>
                              <a:pt x="114" y="173"/>
                            </a:lnTo>
                            <a:lnTo>
                              <a:pt x="120" y="173"/>
                            </a:lnTo>
                            <a:lnTo>
                              <a:pt x="125" y="173"/>
                            </a:lnTo>
                            <a:lnTo>
                              <a:pt x="129" y="173"/>
                            </a:lnTo>
                            <a:lnTo>
                              <a:pt x="135" y="173"/>
                            </a:lnTo>
                            <a:lnTo>
                              <a:pt x="141" y="173"/>
                            </a:lnTo>
                            <a:lnTo>
                              <a:pt x="144" y="173"/>
                            </a:lnTo>
                            <a:lnTo>
                              <a:pt x="150" y="173"/>
                            </a:lnTo>
                            <a:lnTo>
                              <a:pt x="154" y="173"/>
                            </a:lnTo>
                            <a:lnTo>
                              <a:pt x="160" y="173"/>
                            </a:lnTo>
                            <a:lnTo>
                              <a:pt x="163" y="173"/>
                            </a:lnTo>
                            <a:lnTo>
                              <a:pt x="169" y="175"/>
                            </a:lnTo>
                            <a:lnTo>
                              <a:pt x="175" y="175"/>
                            </a:lnTo>
                            <a:lnTo>
                              <a:pt x="179" y="177"/>
                            </a:lnTo>
                            <a:lnTo>
                              <a:pt x="184" y="177"/>
                            </a:lnTo>
                            <a:lnTo>
                              <a:pt x="188" y="179"/>
                            </a:lnTo>
                            <a:lnTo>
                              <a:pt x="194" y="179"/>
                            </a:lnTo>
                            <a:lnTo>
                              <a:pt x="198" y="181"/>
                            </a:lnTo>
                            <a:lnTo>
                              <a:pt x="203" y="181"/>
                            </a:lnTo>
                            <a:lnTo>
                              <a:pt x="207" y="183"/>
                            </a:lnTo>
                            <a:lnTo>
                              <a:pt x="213" y="183"/>
                            </a:lnTo>
                            <a:lnTo>
                              <a:pt x="217" y="185"/>
                            </a:lnTo>
                            <a:lnTo>
                              <a:pt x="220" y="185"/>
                            </a:lnTo>
                            <a:lnTo>
                              <a:pt x="224" y="186"/>
                            </a:lnTo>
                            <a:lnTo>
                              <a:pt x="228" y="188"/>
                            </a:lnTo>
                            <a:lnTo>
                              <a:pt x="232" y="188"/>
                            </a:lnTo>
                            <a:lnTo>
                              <a:pt x="236" y="190"/>
                            </a:lnTo>
                            <a:lnTo>
                              <a:pt x="239" y="190"/>
                            </a:lnTo>
                            <a:lnTo>
                              <a:pt x="243" y="192"/>
                            </a:lnTo>
                            <a:lnTo>
                              <a:pt x="247" y="192"/>
                            </a:lnTo>
                            <a:lnTo>
                              <a:pt x="251" y="194"/>
                            </a:lnTo>
                            <a:lnTo>
                              <a:pt x="255" y="194"/>
                            </a:lnTo>
                            <a:lnTo>
                              <a:pt x="257" y="196"/>
                            </a:lnTo>
                            <a:lnTo>
                              <a:pt x="260" y="196"/>
                            </a:lnTo>
                            <a:lnTo>
                              <a:pt x="266" y="198"/>
                            </a:lnTo>
                            <a:lnTo>
                              <a:pt x="272" y="200"/>
                            </a:lnTo>
                            <a:lnTo>
                              <a:pt x="276" y="202"/>
                            </a:lnTo>
                            <a:lnTo>
                              <a:pt x="279" y="202"/>
                            </a:lnTo>
                            <a:lnTo>
                              <a:pt x="283" y="204"/>
                            </a:lnTo>
                            <a:lnTo>
                              <a:pt x="287" y="204"/>
                            </a:lnTo>
                            <a:lnTo>
                              <a:pt x="291" y="205"/>
                            </a:lnTo>
                            <a:lnTo>
                              <a:pt x="293" y="205"/>
                            </a:lnTo>
                            <a:lnTo>
                              <a:pt x="258" y="0"/>
                            </a:lnTo>
                            <a:lnTo>
                              <a:pt x="258" y="0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102" name="Shape 102"/>
                      <p:cNvSpPr/>
                      <p:nvPr/>
                    </p:nvSpPr>
                    <p:spPr>
                      <a:xfrm>
                        <a:off x="1487487" y="1165225"/>
                        <a:ext cx="320675" cy="153987"/>
                      </a:xfrm>
                      <a:custGeom>
                        <a:pathLst>
                          <a:path extrusionOk="0" h="194" w="403">
                            <a:moveTo>
                              <a:pt x="403" y="30"/>
                            </a:moveTo>
                            <a:lnTo>
                              <a:pt x="403" y="30"/>
                            </a:lnTo>
                            <a:lnTo>
                              <a:pt x="399" y="29"/>
                            </a:lnTo>
                            <a:lnTo>
                              <a:pt x="397" y="29"/>
                            </a:lnTo>
                            <a:lnTo>
                              <a:pt x="395" y="27"/>
                            </a:lnTo>
                            <a:lnTo>
                              <a:pt x="391" y="25"/>
                            </a:lnTo>
                            <a:lnTo>
                              <a:pt x="389" y="25"/>
                            </a:lnTo>
                            <a:lnTo>
                              <a:pt x="386" y="23"/>
                            </a:lnTo>
                            <a:lnTo>
                              <a:pt x="382" y="21"/>
                            </a:lnTo>
                            <a:lnTo>
                              <a:pt x="376" y="19"/>
                            </a:lnTo>
                            <a:lnTo>
                              <a:pt x="372" y="19"/>
                            </a:lnTo>
                            <a:lnTo>
                              <a:pt x="368" y="17"/>
                            </a:lnTo>
                            <a:lnTo>
                              <a:pt x="363" y="15"/>
                            </a:lnTo>
                            <a:lnTo>
                              <a:pt x="359" y="13"/>
                            </a:lnTo>
                            <a:lnTo>
                              <a:pt x="353" y="13"/>
                            </a:lnTo>
                            <a:lnTo>
                              <a:pt x="348" y="11"/>
                            </a:lnTo>
                            <a:lnTo>
                              <a:pt x="342" y="10"/>
                            </a:lnTo>
                            <a:lnTo>
                              <a:pt x="336" y="8"/>
                            </a:lnTo>
                            <a:lnTo>
                              <a:pt x="330" y="8"/>
                            </a:lnTo>
                            <a:lnTo>
                              <a:pt x="327" y="6"/>
                            </a:lnTo>
                            <a:lnTo>
                              <a:pt x="325" y="6"/>
                            </a:lnTo>
                            <a:lnTo>
                              <a:pt x="321" y="4"/>
                            </a:lnTo>
                            <a:lnTo>
                              <a:pt x="319" y="4"/>
                            </a:lnTo>
                            <a:lnTo>
                              <a:pt x="313" y="4"/>
                            </a:lnTo>
                            <a:lnTo>
                              <a:pt x="308" y="4"/>
                            </a:lnTo>
                            <a:lnTo>
                              <a:pt x="304" y="2"/>
                            </a:lnTo>
                            <a:lnTo>
                              <a:pt x="300" y="2"/>
                            </a:lnTo>
                            <a:lnTo>
                              <a:pt x="298" y="2"/>
                            </a:lnTo>
                            <a:lnTo>
                              <a:pt x="294" y="2"/>
                            </a:lnTo>
                            <a:lnTo>
                              <a:pt x="291" y="0"/>
                            </a:lnTo>
                            <a:lnTo>
                              <a:pt x="289" y="0"/>
                            </a:lnTo>
                            <a:lnTo>
                              <a:pt x="285" y="0"/>
                            </a:lnTo>
                            <a:lnTo>
                              <a:pt x="283" y="0"/>
                            </a:lnTo>
                            <a:lnTo>
                              <a:pt x="275" y="0"/>
                            </a:lnTo>
                            <a:lnTo>
                              <a:pt x="270" y="0"/>
                            </a:lnTo>
                            <a:lnTo>
                              <a:pt x="264" y="0"/>
                            </a:lnTo>
                            <a:lnTo>
                              <a:pt x="260" y="2"/>
                            </a:lnTo>
                            <a:lnTo>
                              <a:pt x="256" y="2"/>
                            </a:lnTo>
                            <a:lnTo>
                              <a:pt x="253" y="2"/>
                            </a:lnTo>
                            <a:lnTo>
                              <a:pt x="251" y="2"/>
                            </a:lnTo>
                            <a:lnTo>
                              <a:pt x="247" y="4"/>
                            </a:lnTo>
                            <a:lnTo>
                              <a:pt x="241" y="4"/>
                            </a:lnTo>
                            <a:lnTo>
                              <a:pt x="235" y="6"/>
                            </a:lnTo>
                            <a:lnTo>
                              <a:pt x="230" y="6"/>
                            </a:lnTo>
                            <a:lnTo>
                              <a:pt x="226" y="8"/>
                            </a:lnTo>
                            <a:lnTo>
                              <a:pt x="220" y="10"/>
                            </a:lnTo>
                            <a:lnTo>
                              <a:pt x="215" y="11"/>
                            </a:lnTo>
                            <a:lnTo>
                              <a:pt x="211" y="13"/>
                            </a:lnTo>
                            <a:lnTo>
                              <a:pt x="205" y="15"/>
                            </a:lnTo>
                            <a:lnTo>
                              <a:pt x="201" y="17"/>
                            </a:lnTo>
                            <a:lnTo>
                              <a:pt x="196" y="19"/>
                            </a:lnTo>
                            <a:lnTo>
                              <a:pt x="192" y="21"/>
                            </a:lnTo>
                            <a:lnTo>
                              <a:pt x="186" y="23"/>
                            </a:lnTo>
                            <a:lnTo>
                              <a:pt x="182" y="25"/>
                            </a:lnTo>
                            <a:lnTo>
                              <a:pt x="178" y="29"/>
                            </a:lnTo>
                            <a:lnTo>
                              <a:pt x="175" y="29"/>
                            </a:lnTo>
                            <a:lnTo>
                              <a:pt x="171" y="32"/>
                            </a:lnTo>
                            <a:lnTo>
                              <a:pt x="167" y="34"/>
                            </a:lnTo>
                            <a:lnTo>
                              <a:pt x="163" y="36"/>
                            </a:lnTo>
                            <a:lnTo>
                              <a:pt x="159" y="38"/>
                            </a:lnTo>
                            <a:lnTo>
                              <a:pt x="156" y="42"/>
                            </a:lnTo>
                            <a:lnTo>
                              <a:pt x="154" y="44"/>
                            </a:lnTo>
                            <a:lnTo>
                              <a:pt x="150" y="46"/>
                            </a:lnTo>
                            <a:lnTo>
                              <a:pt x="146" y="48"/>
                            </a:lnTo>
                            <a:lnTo>
                              <a:pt x="142" y="51"/>
                            </a:lnTo>
                            <a:lnTo>
                              <a:pt x="140" y="53"/>
                            </a:lnTo>
                            <a:lnTo>
                              <a:pt x="139" y="55"/>
                            </a:lnTo>
                            <a:lnTo>
                              <a:pt x="133" y="61"/>
                            </a:lnTo>
                            <a:lnTo>
                              <a:pt x="127" y="65"/>
                            </a:lnTo>
                            <a:lnTo>
                              <a:pt x="123" y="67"/>
                            </a:lnTo>
                            <a:lnTo>
                              <a:pt x="121" y="68"/>
                            </a:lnTo>
                            <a:lnTo>
                              <a:pt x="118" y="68"/>
                            </a:lnTo>
                            <a:lnTo>
                              <a:pt x="114" y="70"/>
                            </a:lnTo>
                            <a:lnTo>
                              <a:pt x="108" y="70"/>
                            </a:lnTo>
                            <a:lnTo>
                              <a:pt x="104" y="70"/>
                            </a:lnTo>
                            <a:lnTo>
                              <a:pt x="99" y="70"/>
                            </a:lnTo>
                            <a:lnTo>
                              <a:pt x="95" y="70"/>
                            </a:lnTo>
                            <a:lnTo>
                              <a:pt x="89" y="70"/>
                            </a:lnTo>
                            <a:lnTo>
                              <a:pt x="83" y="68"/>
                            </a:lnTo>
                            <a:lnTo>
                              <a:pt x="78" y="68"/>
                            </a:lnTo>
                            <a:lnTo>
                              <a:pt x="74" y="67"/>
                            </a:lnTo>
                            <a:lnTo>
                              <a:pt x="68" y="67"/>
                            </a:lnTo>
                            <a:lnTo>
                              <a:pt x="63" y="65"/>
                            </a:lnTo>
                            <a:lnTo>
                              <a:pt x="57" y="63"/>
                            </a:lnTo>
                            <a:lnTo>
                              <a:pt x="53" y="63"/>
                            </a:lnTo>
                            <a:lnTo>
                              <a:pt x="47" y="59"/>
                            </a:lnTo>
                            <a:lnTo>
                              <a:pt x="42" y="57"/>
                            </a:lnTo>
                            <a:lnTo>
                              <a:pt x="36" y="57"/>
                            </a:lnTo>
                            <a:lnTo>
                              <a:pt x="32" y="55"/>
                            </a:lnTo>
                            <a:lnTo>
                              <a:pt x="26" y="53"/>
                            </a:lnTo>
                            <a:lnTo>
                              <a:pt x="23" y="51"/>
                            </a:lnTo>
                            <a:lnTo>
                              <a:pt x="19" y="49"/>
                            </a:lnTo>
                            <a:lnTo>
                              <a:pt x="15" y="48"/>
                            </a:lnTo>
                            <a:lnTo>
                              <a:pt x="11" y="48"/>
                            </a:lnTo>
                            <a:lnTo>
                              <a:pt x="7" y="46"/>
                            </a:lnTo>
                            <a:lnTo>
                              <a:pt x="6" y="44"/>
                            </a:lnTo>
                            <a:lnTo>
                              <a:pt x="4" y="44"/>
                            </a:lnTo>
                            <a:lnTo>
                              <a:pt x="0" y="42"/>
                            </a:lnTo>
                            <a:lnTo>
                              <a:pt x="0" y="42"/>
                            </a:lnTo>
                            <a:lnTo>
                              <a:pt x="0" y="42"/>
                            </a:lnTo>
                            <a:lnTo>
                              <a:pt x="4" y="46"/>
                            </a:lnTo>
                            <a:lnTo>
                              <a:pt x="6" y="48"/>
                            </a:lnTo>
                            <a:lnTo>
                              <a:pt x="7" y="51"/>
                            </a:lnTo>
                            <a:lnTo>
                              <a:pt x="9" y="55"/>
                            </a:lnTo>
                            <a:lnTo>
                              <a:pt x="13" y="59"/>
                            </a:lnTo>
                            <a:lnTo>
                              <a:pt x="17" y="63"/>
                            </a:lnTo>
                            <a:lnTo>
                              <a:pt x="21" y="67"/>
                            </a:lnTo>
                            <a:lnTo>
                              <a:pt x="25" y="70"/>
                            </a:lnTo>
                            <a:lnTo>
                              <a:pt x="28" y="76"/>
                            </a:lnTo>
                            <a:lnTo>
                              <a:pt x="34" y="82"/>
                            </a:lnTo>
                            <a:lnTo>
                              <a:pt x="38" y="86"/>
                            </a:lnTo>
                            <a:lnTo>
                              <a:pt x="44" y="91"/>
                            </a:lnTo>
                            <a:lnTo>
                              <a:pt x="47" y="97"/>
                            </a:lnTo>
                            <a:lnTo>
                              <a:pt x="53" y="103"/>
                            </a:lnTo>
                            <a:lnTo>
                              <a:pt x="59" y="108"/>
                            </a:lnTo>
                            <a:lnTo>
                              <a:pt x="63" y="112"/>
                            </a:lnTo>
                            <a:lnTo>
                              <a:pt x="68" y="118"/>
                            </a:lnTo>
                            <a:lnTo>
                              <a:pt x="74" y="124"/>
                            </a:lnTo>
                            <a:lnTo>
                              <a:pt x="80" y="129"/>
                            </a:lnTo>
                            <a:lnTo>
                              <a:pt x="85" y="133"/>
                            </a:lnTo>
                            <a:lnTo>
                              <a:pt x="91" y="139"/>
                            </a:lnTo>
                            <a:lnTo>
                              <a:pt x="95" y="143"/>
                            </a:lnTo>
                            <a:lnTo>
                              <a:pt x="101" y="146"/>
                            </a:lnTo>
                            <a:lnTo>
                              <a:pt x="104" y="150"/>
                            </a:lnTo>
                            <a:lnTo>
                              <a:pt x="110" y="154"/>
                            </a:lnTo>
                            <a:lnTo>
                              <a:pt x="114" y="158"/>
                            </a:lnTo>
                            <a:lnTo>
                              <a:pt x="120" y="160"/>
                            </a:lnTo>
                            <a:lnTo>
                              <a:pt x="123" y="163"/>
                            </a:lnTo>
                            <a:lnTo>
                              <a:pt x="127" y="165"/>
                            </a:lnTo>
                            <a:lnTo>
                              <a:pt x="131" y="165"/>
                            </a:lnTo>
                            <a:lnTo>
                              <a:pt x="135" y="167"/>
                            </a:lnTo>
                            <a:lnTo>
                              <a:pt x="139" y="169"/>
                            </a:lnTo>
                            <a:lnTo>
                              <a:pt x="142" y="169"/>
                            </a:lnTo>
                            <a:lnTo>
                              <a:pt x="144" y="171"/>
                            </a:lnTo>
                            <a:lnTo>
                              <a:pt x="148" y="173"/>
                            </a:lnTo>
                            <a:lnTo>
                              <a:pt x="154" y="173"/>
                            </a:lnTo>
                            <a:lnTo>
                              <a:pt x="158" y="175"/>
                            </a:lnTo>
                            <a:lnTo>
                              <a:pt x="159" y="177"/>
                            </a:lnTo>
                            <a:lnTo>
                              <a:pt x="163" y="177"/>
                            </a:lnTo>
                            <a:lnTo>
                              <a:pt x="167" y="179"/>
                            </a:lnTo>
                            <a:lnTo>
                              <a:pt x="173" y="179"/>
                            </a:lnTo>
                            <a:lnTo>
                              <a:pt x="175" y="181"/>
                            </a:lnTo>
                            <a:lnTo>
                              <a:pt x="178" y="182"/>
                            </a:lnTo>
                            <a:lnTo>
                              <a:pt x="182" y="182"/>
                            </a:lnTo>
                            <a:lnTo>
                              <a:pt x="188" y="184"/>
                            </a:lnTo>
                            <a:lnTo>
                              <a:pt x="192" y="184"/>
                            </a:lnTo>
                            <a:lnTo>
                              <a:pt x="196" y="186"/>
                            </a:lnTo>
                            <a:lnTo>
                              <a:pt x="199" y="186"/>
                            </a:lnTo>
                            <a:lnTo>
                              <a:pt x="203" y="188"/>
                            </a:lnTo>
                            <a:lnTo>
                              <a:pt x="207" y="188"/>
                            </a:lnTo>
                            <a:lnTo>
                              <a:pt x="211" y="190"/>
                            </a:lnTo>
                            <a:lnTo>
                              <a:pt x="216" y="190"/>
                            </a:lnTo>
                            <a:lnTo>
                              <a:pt x="220" y="192"/>
                            </a:lnTo>
                            <a:lnTo>
                              <a:pt x="224" y="192"/>
                            </a:lnTo>
                            <a:lnTo>
                              <a:pt x="230" y="192"/>
                            </a:lnTo>
                            <a:lnTo>
                              <a:pt x="234" y="192"/>
                            </a:lnTo>
                            <a:lnTo>
                              <a:pt x="239" y="194"/>
                            </a:lnTo>
                            <a:lnTo>
                              <a:pt x="243" y="194"/>
                            </a:lnTo>
                            <a:lnTo>
                              <a:pt x="249" y="194"/>
                            </a:lnTo>
                            <a:lnTo>
                              <a:pt x="254" y="194"/>
                            </a:lnTo>
                            <a:lnTo>
                              <a:pt x="260" y="194"/>
                            </a:lnTo>
                            <a:lnTo>
                              <a:pt x="264" y="194"/>
                            </a:lnTo>
                            <a:lnTo>
                              <a:pt x="270" y="192"/>
                            </a:lnTo>
                            <a:lnTo>
                              <a:pt x="275" y="192"/>
                            </a:lnTo>
                            <a:lnTo>
                              <a:pt x="281" y="190"/>
                            </a:lnTo>
                            <a:lnTo>
                              <a:pt x="285" y="188"/>
                            </a:lnTo>
                            <a:lnTo>
                              <a:pt x="292" y="188"/>
                            </a:lnTo>
                            <a:lnTo>
                              <a:pt x="298" y="186"/>
                            </a:lnTo>
                            <a:lnTo>
                              <a:pt x="304" y="184"/>
                            </a:lnTo>
                            <a:lnTo>
                              <a:pt x="310" y="182"/>
                            </a:lnTo>
                            <a:lnTo>
                              <a:pt x="315" y="181"/>
                            </a:lnTo>
                            <a:lnTo>
                              <a:pt x="321" y="179"/>
                            </a:lnTo>
                            <a:lnTo>
                              <a:pt x="327" y="177"/>
                            </a:lnTo>
                            <a:lnTo>
                              <a:pt x="332" y="173"/>
                            </a:lnTo>
                            <a:lnTo>
                              <a:pt x="336" y="173"/>
                            </a:lnTo>
                            <a:lnTo>
                              <a:pt x="342" y="169"/>
                            </a:lnTo>
                            <a:lnTo>
                              <a:pt x="348" y="167"/>
                            </a:lnTo>
                            <a:lnTo>
                              <a:pt x="353" y="165"/>
                            </a:lnTo>
                            <a:lnTo>
                              <a:pt x="357" y="163"/>
                            </a:lnTo>
                            <a:lnTo>
                              <a:pt x="363" y="160"/>
                            </a:lnTo>
                            <a:lnTo>
                              <a:pt x="367" y="160"/>
                            </a:lnTo>
                            <a:lnTo>
                              <a:pt x="370" y="156"/>
                            </a:lnTo>
                            <a:lnTo>
                              <a:pt x="374" y="154"/>
                            </a:lnTo>
                            <a:lnTo>
                              <a:pt x="378" y="154"/>
                            </a:lnTo>
                            <a:lnTo>
                              <a:pt x="382" y="152"/>
                            </a:lnTo>
                            <a:lnTo>
                              <a:pt x="387" y="148"/>
                            </a:lnTo>
                            <a:lnTo>
                              <a:pt x="391" y="146"/>
                            </a:lnTo>
                            <a:lnTo>
                              <a:pt x="395" y="144"/>
                            </a:lnTo>
                            <a:lnTo>
                              <a:pt x="395" y="144"/>
                            </a:lnTo>
                            <a:lnTo>
                              <a:pt x="403" y="30"/>
                            </a:lnTo>
                            <a:lnTo>
                              <a:pt x="403" y="30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103" name="Shape 103"/>
                      <p:cNvSpPr/>
                      <p:nvPr/>
                    </p:nvSpPr>
                    <p:spPr>
                      <a:xfrm>
                        <a:off x="1527175" y="950912"/>
                        <a:ext cx="352425" cy="287337"/>
                      </a:xfrm>
                      <a:custGeom>
                        <a:pathLst>
                          <a:path extrusionOk="0" h="361" w="445">
                            <a:moveTo>
                              <a:pt x="445" y="211"/>
                            </a:moveTo>
                            <a:lnTo>
                              <a:pt x="443" y="211"/>
                            </a:lnTo>
                            <a:lnTo>
                              <a:pt x="439" y="209"/>
                            </a:lnTo>
                            <a:lnTo>
                              <a:pt x="435" y="209"/>
                            </a:lnTo>
                            <a:lnTo>
                              <a:pt x="433" y="207"/>
                            </a:lnTo>
                            <a:lnTo>
                              <a:pt x="430" y="205"/>
                            </a:lnTo>
                            <a:lnTo>
                              <a:pt x="426" y="205"/>
                            </a:lnTo>
                            <a:lnTo>
                              <a:pt x="420" y="204"/>
                            </a:lnTo>
                            <a:lnTo>
                              <a:pt x="416" y="202"/>
                            </a:lnTo>
                            <a:lnTo>
                              <a:pt x="411" y="200"/>
                            </a:lnTo>
                            <a:lnTo>
                              <a:pt x="405" y="200"/>
                            </a:lnTo>
                            <a:lnTo>
                              <a:pt x="399" y="196"/>
                            </a:lnTo>
                            <a:lnTo>
                              <a:pt x="394" y="196"/>
                            </a:lnTo>
                            <a:lnTo>
                              <a:pt x="388" y="192"/>
                            </a:lnTo>
                            <a:lnTo>
                              <a:pt x="382" y="190"/>
                            </a:lnTo>
                            <a:lnTo>
                              <a:pt x="378" y="188"/>
                            </a:lnTo>
                            <a:lnTo>
                              <a:pt x="375" y="188"/>
                            </a:lnTo>
                            <a:lnTo>
                              <a:pt x="371" y="186"/>
                            </a:lnTo>
                            <a:lnTo>
                              <a:pt x="369" y="185"/>
                            </a:lnTo>
                            <a:lnTo>
                              <a:pt x="365" y="183"/>
                            </a:lnTo>
                            <a:lnTo>
                              <a:pt x="361" y="183"/>
                            </a:lnTo>
                            <a:lnTo>
                              <a:pt x="357" y="181"/>
                            </a:lnTo>
                            <a:lnTo>
                              <a:pt x="354" y="179"/>
                            </a:lnTo>
                            <a:lnTo>
                              <a:pt x="350" y="177"/>
                            </a:lnTo>
                            <a:lnTo>
                              <a:pt x="348" y="177"/>
                            </a:lnTo>
                            <a:lnTo>
                              <a:pt x="344" y="175"/>
                            </a:lnTo>
                            <a:lnTo>
                              <a:pt x="340" y="173"/>
                            </a:lnTo>
                            <a:lnTo>
                              <a:pt x="337" y="171"/>
                            </a:lnTo>
                            <a:lnTo>
                              <a:pt x="335" y="169"/>
                            </a:lnTo>
                            <a:lnTo>
                              <a:pt x="331" y="167"/>
                            </a:lnTo>
                            <a:lnTo>
                              <a:pt x="327" y="167"/>
                            </a:lnTo>
                            <a:lnTo>
                              <a:pt x="323" y="164"/>
                            </a:lnTo>
                            <a:lnTo>
                              <a:pt x="321" y="162"/>
                            </a:lnTo>
                            <a:lnTo>
                              <a:pt x="318" y="162"/>
                            </a:lnTo>
                            <a:lnTo>
                              <a:pt x="314" y="160"/>
                            </a:lnTo>
                            <a:lnTo>
                              <a:pt x="310" y="156"/>
                            </a:lnTo>
                            <a:lnTo>
                              <a:pt x="306" y="156"/>
                            </a:lnTo>
                            <a:lnTo>
                              <a:pt x="304" y="152"/>
                            </a:lnTo>
                            <a:lnTo>
                              <a:pt x="300" y="152"/>
                            </a:lnTo>
                            <a:lnTo>
                              <a:pt x="297" y="148"/>
                            </a:lnTo>
                            <a:lnTo>
                              <a:pt x="295" y="147"/>
                            </a:lnTo>
                            <a:lnTo>
                              <a:pt x="291" y="145"/>
                            </a:lnTo>
                            <a:lnTo>
                              <a:pt x="289" y="143"/>
                            </a:lnTo>
                            <a:lnTo>
                              <a:pt x="283" y="139"/>
                            </a:lnTo>
                            <a:lnTo>
                              <a:pt x="278" y="135"/>
                            </a:lnTo>
                            <a:lnTo>
                              <a:pt x="274" y="129"/>
                            </a:lnTo>
                            <a:lnTo>
                              <a:pt x="268" y="126"/>
                            </a:lnTo>
                            <a:lnTo>
                              <a:pt x="264" y="120"/>
                            </a:lnTo>
                            <a:lnTo>
                              <a:pt x="261" y="116"/>
                            </a:lnTo>
                            <a:lnTo>
                              <a:pt x="255" y="110"/>
                            </a:lnTo>
                            <a:lnTo>
                              <a:pt x="253" y="107"/>
                            </a:lnTo>
                            <a:lnTo>
                              <a:pt x="249" y="101"/>
                            </a:lnTo>
                            <a:lnTo>
                              <a:pt x="245" y="97"/>
                            </a:lnTo>
                            <a:lnTo>
                              <a:pt x="243" y="91"/>
                            </a:lnTo>
                            <a:lnTo>
                              <a:pt x="240" y="88"/>
                            </a:lnTo>
                            <a:lnTo>
                              <a:pt x="236" y="82"/>
                            </a:lnTo>
                            <a:lnTo>
                              <a:pt x="234" y="78"/>
                            </a:lnTo>
                            <a:lnTo>
                              <a:pt x="232" y="72"/>
                            </a:lnTo>
                            <a:lnTo>
                              <a:pt x="230" y="69"/>
                            </a:lnTo>
                            <a:lnTo>
                              <a:pt x="226" y="63"/>
                            </a:lnTo>
                            <a:lnTo>
                              <a:pt x="224" y="59"/>
                            </a:lnTo>
                            <a:lnTo>
                              <a:pt x="221" y="55"/>
                            </a:lnTo>
                            <a:lnTo>
                              <a:pt x="219" y="50"/>
                            </a:lnTo>
                            <a:lnTo>
                              <a:pt x="215" y="46"/>
                            </a:lnTo>
                            <a:lnTo>
                              <a:pt x="213" y="42"/>
                            </a:lnTo>
                            <a:lnTo>
                              <a:pt x="211" y="36"/>
                            </a:lnTo>
                            <a:lnTo>
                              <a:pt x="207" y="33"/>
                            </a:lnTo>
                            <a:lnTo>
                              <a:pt x="205" y="31"/>
                            </a:lnTo>
                            <a:lnTo>
                              <a:pt x="202" y="27"/>
                            </a:lnTo>
                            <a:lnTo>
                              <a:pt x="198" y="23"/>
                            </a:lnTo>
                            <a:lnTo>
                              <a:pt x="194" y="19"/>
                            </a:lnTo>
                            <a:lnTo>
                              <a:pt x="190" y="16"/>
                            </a:lnTo>
                            <a:lnTo>
                              <a:pt x="186" y="14"/>
                            </a:lnTo>
                            <a:lnTo>
                              <a:pt x="183" y="12"/>
                            </a:lnTo>
                            <a:lnTo>
                              <a:pt x="177" y="10"/>
                            </a:lnTo>
                            <a:lnTo>
                              <a:pt x="173" y="8"/>
                            </a:lnTo>
                            <a:lnTo>
                              <a:pt x="167" y="6"/>
                            </a:lnTo>
                            <a:lnTo>
                              <a:pt x="162" y="4"/>
                            </a:lnTo>
                            <a:lnTo>
                              <a:pt x="156" y="2"/>
                            </a:lnTo>
                            <a:lnTo>
                              <a:pt x="150" y="2"/>
                            </a:lnTo>
                            <a:lnTo>
                              <a:pt x="145" y="0"/>
                            </a:lnTo>
                            <a:lnTo>
                              <a:pt x="141" y="0"/>
                            </a:lnTo>
                            <a:lnTo>
                              <a:pt x="137" y="0"/>
                            </a:lnTo>
                            <a:lnTo>
                              <a:pt x="135" y="0"/>
                            </a:lnTo>
                            <a:lnTo>
                              <a:pt x="131" y="0"/>
                            </a:lnTo>
                            <a:lnTo>
                              <a:pt x="128" y="0"/>
                            </a:lnTo>
                            <a:lnTo>
                              <a:pt x="124" y="0"/>
                            </a:lnTo>
                            <a:lnTo>
                              <a:pt x="122" y="0"/>
                            </a:lnTo>
                            <a:lnTo>
                              <a:pt x="118" y="0"/>
                            </a:lnTo>
                            <a:lnTo>
                              <a:pt x="114" y="0"/>
                            </a:lnTo>
                            <a:lnTo>
                              <a:pt x="110" y="0"/>
                            </a:lnTo>
                            <a:lnTo>
                              <a:pt x="107" y="0"/>
                            </a:lnTo>
                            <a:lnTo>
                              <a:pt x="105" y="0"/>
                            </a:lnTo>
                            <a:lnTo>
                              <a:pt x="99" y="0"/>
                            </a:lnTo>
                            <a:lnTo>
                              <a:pt x="97" y="0"/>
                            </a:lnTo>
                            <a:lnTo>
                              <a:pt x="93" y="0"/>
                            </a:lnTo>
                            <a:lnTo>
                              <a:pt x="90" y="0"/>
                            </a:lnTo>
                            <a:lnTo>
                              <a:pt x="86" y="0"/>
                            </a:lnTo>
                            <a:lnTo>
                              <a:pt x="82" y="0"/>
                            </a:lnTo>
                            <a:lnTo>
                              <a:pt x="80" y="2"/>
                            </a:lnTo>
                            <a:lnTo>
                              <a:pt x="76" y="2"/>
                            </a:lnTo>
                            <a:lnTo>
                              <a:pt x="72" y="2"/>
                            </a:lnTo>
                            <a:lnTo>
                              <a:pt x="69" y="2"/>
                            </a:lnTo>
                            <a:lnTo>
                              <a:pt x="65" y="2"/>
                            </a:lnTo>
                            <a:lnTo>
                              <a:pt x="63" y="4"/>
                            </a:lnTo>
                            <a:lnTo>
                              <a:pt x="59" y="4"/>
                            </a:lnTo>
                            <a:lnTo>
                              <a:pt x="55" y="4"/>
                            </a:lnTo>
                            <a:lnTo>
                              <a:pt x="53" y="6"/>
                            </a:lnTo>
                            <a:lnTo>
                              <a:pt x="50" y="6"/>
                            </a:lnTo>
                            <a:lnTo>
                              <a:pt x="44" y="6"/>
                            </a:lnTo>
                            <a:lnTo>
                              <a:pt x="38" y="8"/>
                            </a:lnTo>
                            <a:lnTo>
                              <a:pt x="33" y="8"/>
                            </a:lnTo>
                            <a:lnTo>
                              <a:pt x="27" y="10"/>
                            </a:lnTo>
                            <a:lnTo>
                              <a:pt x="21" y="12"/>
                            </a:lnTo>
                            <a:lnTo>
                              <a:pt x="17" y="12"/>
                            </a:lnTo>
                            <a:lnTo>
                              <a:pt x="14" y="12"/>
                            </a:lnTo>
                            <a:lnTo>
                              <a:pt x="10" y="14"/>
                            </a:lnTo>
                            <a:lnTo>
                              <a:pt x="6" y="14"/>
                            </a:lnTo>
                            <a:lnTo>
                              <a:pt x="4" y="16"/>
                            </a:lnTo>
                            <a:lnTo>
                              <a:pt x="0" y="16"/>
                            </a:lnTo>
                            <a:lnTo>
                              <a:pt x="0" y="16"/>
                            </a:lnTo>
                            <a:lnTo>
                              <a:pt x="0" y="16"/>
                            </a:lnTo>
                            <a:lnTo>
                              <a:pt x="4" y="17"/>
                            </a:lnTo>
                            <a:lnTo>
                              <a:pt x="6" y="17"/>
                            </a:lnTo>
                            <a:lnTo>
                              <a:pt x="10" y="19"/>
                            </a:lnTo>
                            <a:lnTo>
                              <a:pt x="14" y="21"/>
                            </a:lnTo>
                            <a:lnTo>
                              <a:pt x="17" y="21"/>
                            </a:lnTo>
                            <a:lnTo>
                              <a:pt x="21" y="23"/>
                            </a:lnTo>
                            <a:lnTo>
                              <a:pt x="25" y="25"/>
                            </a:lnTo>
                            <a:lnTo>
                              <a:pt x="31" y="27"/>
                            </a:lnTo>
                            <a:lnTo>
                              <a:pt x="36" y="29"/>
                            </a:lnTo>
                            <a:lnTo>
                              <a:pt x="42" y="31"/>
                            </a:lnTo>
                            <a:lnTo>
                              <a:pt x="48" y="33"/>
                            </a:lnTo>
                            <a:lnTo>
                              <a:pt x="50" y="35"/>
                            </a:lnTo>
                            <a:lnTo>
                              <a:pt x="53" y="35"/>
                            </a:lnTo>
                            <a:lnTo>
                              <a:pt x="57" y="36"/>
                            </a:lnTo>
                            <a:lnTo>
                              <a:pt x="61" y="38"/>
                            </a:lnTo>
                            <a:lnTo>
                              <a:pt x="65" y="40"/>
                            </a:lnTo>
                            <a:lnTo>
                              <a:pt x="72" y="44"/>
                            </a:lnTo>
                            <a:lnTo>
                              <a:pt x="74" y="46"/>
                            </a:lnTo>
                            <a:lnTo>
                              <a:pt x="78" y="46"/>
                            </a:lnTo>
                            <a:lnTo>
                              <a:pt x="82" y="48"/>
                            </a:lnTo>
                            <a:lnTo>
                              <a:pt x="86" y="50"/>
                            </a:lnTo>
                            <a:lnTo>
                              <a:pt x="88" y="52"/>
                            </a:lnTo>
                            <a:lnTo>
                              <a:pt x="91" y="54"/>
                            </a:lnTo>
                            <a:lnTo>
                              <a:pt x="95" y="55"/>
                            </a:lnTo>
                            <a:lnTo>
                              <a:pt x="99" y="55"/>
                            </a:lnTo>
                            <a:lnTo>
                              <a:pt x="101" y="57"/>
                            </a:lnTo>
                            <a:lnTo>
                              <a:pt x="105" y="59"/>
                            </a:lnTo>
                            <a:lnTo>
                              <a:pt x="109" y="61"/>
                            </a:lnTo>
                            <a:lnTo>
                              <a:pt x="110" y="65"/>
                            </a:lnTo>
                            <a:lnTo>
                              <a:pt x="116" y="67"/>
                            </a:lnTo>
                            <a:lnTo>
                              <a:pt x="124" y="71"/>
                            </a:lnTo>
                            <a:lnTo>
                              <a:pt x="128" y="74"/>
                            </a:lnTo>
                            <a:lnTo>
                              <a:pt x="135" y="80"/>
                            </a:lnTo>
                            <a:lnTo>
                              <a:pt x="139" y="84"/>
                            </a:lnTo>
                            <a:lnTo>
                              <a:pt x="145" y="88"/>
                            </a:lnTo>
                            <a:lnTo>
                              <a:pt x="150" y="93"/>
                            </a:lnTo>
                            <a:lnTo>
                              <a:pt x="154" y="99"/>
                            </a:lnTo>
                            <a:lnTo>
                              <a:pt x="158" y="103"/>
                            </a:lnTo>
                            <a:lnTo>
                              <a:pt x="162" y="109"/>
                            </a:lnTo>
                            <a:lnTo>
                              <a:pt x="166" y="112"/>
                            </a:lnTo>
                            <a:lnTo>
                              <a:pt x="167" y="118"/>
                            </a:lnTo>
                            <a:lnTo>
                              <a:pt x="171" y="124"/>
                            </a:lnTo>
                            <a:lnTo>
                              <a:pt x="173" y="128"/>
                            </a:lnTo>
                            <a:lnTo>
                              <a:pt x="175" y="133"/>
                            </a:lnTo>
                            <a:lnTo>
                              <a:pt x="177" y="139"/>
                            </a:lnTo>
                            <a:lnTo>
                              <a:pt x="179" y="145"/>
                            </a:lnTo>
                            <a:lnTo>
                              <a:pt x="181" y="150"/>
                            </a:lnTo>
                            <a:lnTo>
                              <a:pt x="181" y="156"/>
                            </a:lnTo>
                            <a:lnTo>
                              <a:pt x="183" y="162"/>
                            </a:lnTo>
                            <a:lnTo>
                              <a:pt x="183" y="167"/>
                            </a:lnTo>
                            <a:lnTo>
                              <a:pt x="185" y="171"/>
                            </a:lnTo>
                            <a:lnTo>
                              <a:pt x="186" y="177"/>
                            </a:lnTo>
                            <a:lnTo>
                              <a:pt x="186" y="185"/>
                            </a:lnTo>
                            <a:lnTo>
                              <a:pt x="188" y="188"/>
                            </a:lnTo>
                            <a:lnTo>
                              <a:pt x="188" y="194"/>
                            </a:lnTo>
                            <a:lnTo>
                              <a:pt x="190" y="200"/>
                            </a:lnTo>
                            <a:lnTo>
                              <a:pt x="190" y="205"/>
                            </a:lnTo>
                            <a:lnTo>
                              <a:pt x="192" y="211"/>
                            </a:lnTo>
                            <a:lnTo>
                              <a:pt x="192" y="217"/>
                            </a:lnTo>
                            <a:lnTo>
                              <a:pt x="194" y="223"/>
                            </a:lnTo>
                            <a:lnTo>
                              <a:pt x="196" y="228"/>
                            </a:lnTo>
                            <a:lnTo>
                              <a:pt x="198" y="234"/>
                            </a:lnTo>
                            <a:lnTo>
                              <a:pt x="200" y="240"/>
                            </a:lnTo>
                            <a:lnTo>
                              <a:pt x="202" y="245"/>
                            </a:lnTo>
                            <a:lnTo>
                              <a:pt x="205" y="249"/>
                            </a:lnTo>
                            <a:lnTo>
                              <a:pt x="207" y="255"/>
                            </a:lnTo>
                            <a:lnTo>
                              <a:pt x="211" y="261"/>
                            </a:lnTo>
                            <a:lnTo>
                              <a:pt x="213" y="266"/>
                            </a:lnTo>
                            <a:lnTo>
                              <a:pt x="219" y="272"/>
                            </a:lnTo>
                            <a:lnTo>
                              <a:pt x="221" y="276"/>
                            </a:lnTo>
                            <a:lnTo>
                              <a:pt x="226" y="281"/>
                            </a:lnTo>
                            <a:lnTo>
                              <a:pt x="230" y="285"/>
                            </a:lnTo>
                            <a:lnTo>
                              <a:pt x="236" y="291"/>
                            </a:lnTo>
                            <a:lnTo>
                              <a:pt x="242" y="295"/>
                            </a:lnTo>
                            <a:lnTo>
                              <a:pt x="247" y="299"/>
                            </a:lnTo>
                            <a:lnTo>
                              <a:pt x="253" y="302"/>
                            </a:lnTo>
                            <a:lnTo>
                              <a:pt x="259" y="308"/>
                            </a:lnTo>
                            <a:lnTo>
                              <a:pt x="264" y="312"/>
                            </a:lnTo>
                            <a:lnTo>
                              <a:pt x="270" y="316"/>
                            </a:lnTo>
                            <a:lnTo>
                              <a:pt x="274" y="318"/>
                            </a:lnTo>
                            <a:lnTo>
                              <a:pt x="276" y="319"/>
                            </a:lnTo>
                            <a:lnTo>
                              <a:pt x="280" y="321"/>
                            </a:lnTo>
                            <a:lnTo>
                              <a:pt x="283" y="323"/>
                            </a:lnTo>
                            <a:lnTo>
                              <a:pt x="285" y="325"/>
                            </a:lnTo>
                            <a:lnTo>
                              <a:pt x="289" y="327"/>
                            </a:lnTo>
                            <a:lnTo>
                              <a:pt x="291" y="327"/>
                            </a:lnTo>
                            <a:lnTo>
                              <a:pt x="295" y="329"/>
                            </a:lnTo>
                            <a:lnTo>
                              <a:pt x="297" y="331"/>
                            </a:lnTo>
                            <a:lnTo>
                              <a:pt x="300" y="333"/>
                            </a:lnTo>
                            <a:lnTo>
                              <a:pt x="304" y="335"/>
                            </a:lnTo>
                            <a:lnTo>
                              <a:pt x="306" y="337"/>
                            </a:lnTo>
                            <a:lnTo>
                              <a:pt x="312" y="338"/>
                            </a:lnTo>
                            <a:lnTo>
                              <a:pt x="318" y="342"/>
                            </a:lnTo>
                            <a:lnTo>
                              <a:pt x="323" y="344"/>
                            </a:lnTo>
                            <a:lnTo>
                              <a:pt x="329" y="346"/>
                            </a:lnTo>
                            <a:lnTo>
                              <a:pt x="335" y="348"/>
                            </a:lnTo>
                            <a:lnTo>
                              <a:pt x="338" y="352"/>
                            </a:lnTo>
                            <a:lnTo>
                              <a:pt x="344" y="352"/>
                            </a:lnTo>
                            <a:lnTo>
                              <a:pt x="348" y="356"/>
                            </a:lnTo>
                            <a:lnTo>
                              <a:pt x="352" y="356"/>
                            </a:lnTo>
                            <a:lnTo>
                              <a:pt x="354" y="357"/>
                            </a:lnTo>
                            <a:lnTo>
                              <a:pt x="357" y="357"/>
                            </a:lnTo>
                            <a:lnTo>
                              <a:pt x="359" y="359"/>
                            </a:lnTo>
                            <a:lnTo>
                              <a:pt x="363" y="361"/>
                            </a:lnTo>
                            <a:lnTo>
                              <a:pt x="365" y="361"/>
                            </a:lnTo>
                            <a:lnTo>
                              <a:pt x="445" y="211"/>
                            </a:lnTo>
                            <a:lnTo>
                              <a:pt x="445" y="211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104" name="Shape 104"/>
                      <p:cNvSpPr/>
                      <p:nvPr/>
                    </p:nvSpPr>
                    <p:spPr>
                      <a:xfrm>
                        <a:off x="2371725" y="942975"/>
                        <a:ext cx="292099" cy="287337"/>
                      </a:xfrm>
                      <a:custGeom>
                        <a:pathLst>
                          <a:path extrusionOk="0" h="361" w="369">
                            <a:moveTo>
                              <a:pt x="90" y="361"/>
                            </a:moveTo>
                            <a:lnTo>
                              <a:pt x="91" y="359"/>
                            </a:lnTo>
                            <a:lnTo>
                              <a:pt x="95" y="357"/>
                            </a:lnTo>
                            <a:lnTo>
                              <a:pt x="97" y="357"/>
                            </a:lnTo>
                            <a:lnTo>
                              <a:pt x="101" y="355"/>
                            </a:lnTo>
                            <a:lnTo>
                              <a:pt x="105" y="353"/>
                            </a:lnTo>
                            <a:lnTo>
                              <a:pt x="109" y="353"/>
                            </a:lnTo>
                            <a:lnTo>
                              <a:pt x="112" y="351"/>
                            </a:lnTo>
                            <a:lnTo>
                              <a:pt x="118" y="349"/>
                            </a:lnTo>
                            <a:lnTo>
                              <a:pt x="124" y="346"/>
                            </a:lnTo>
                            <a:lnTo>
                              <a:pt x="129" y="344"/>
                            </a:lnTo>
                            <a:lnTo>
                              <a:pt x="135" y="342"/>
                            </a:lnTo>
                            <a:lnTo>
                              <a:pt x="141" y="340"/>
                            </a:lnTo>
                            <a:lnTo>
                              <a:pt x="145" y="338"/>
                            </a:lnTo>
                            <a:lnTo>
                              <a:pt x="148" y="336"/>
                            </a:lnTo>
                            <a:lnTo>
                              <a:pt x="150" y="336"/>
                            </a:lnTo>
                            <a:lnTo>
                              <a:pt x="154" y="334"/>
                            </a:lnTo>
                            <a:lnTo>
                              <a:pt x="158" y="332"/>
                            </a:lnTo>
                            <a:lnTo>
                              <a:pt x="160" y="330"/>
                            </a:lnTo>
                            <a:lnTo>
                              <a:pt x="164" y="328"/>
                            </a:lnTo>
                            <a:lnTo>
                              <a:pt x="167" y="327"/>
                            </a:lnTo>
                            <a:lnTo>
                              <a:pt x="169" y="327"/>
                            </a:lnTo>
                            <a:lnTo>
                              <a:pt x="173" y="325"/>
                            </a:lnTo>
                            <a:lnTo>
                              <a:pt x="177" y="323"/>
                            </a:lnTo>
                            <a:lnTo>
                              <a:pt x="181" y="321"/>
                            </a:lnTo>
                            <a:lnTo>
                              <a:pt x="183" y="319"/>
                            </a:lnTo>
                            <a:lnTo>
                              <a:pt x="186" y="317"/>
                            </a:lnTo>
                            <a:lnTo>
                              <a:pt x="190" y="315"/>
                            </a:lnTo>
                            <a:lnTo>
                              <a:pt x="194" y="313"/>
                            </a:lnTo>
                            <a:lnTo>
                              <a:pt x="196" y="311"/>
                            </a:lnTo>
                            <a:lnTo>
                              <a:pt x="200" y="309"/>
                            </a:lnTo>
                            <a:lnTo>
                              <a:pt x="204" y="308"/>
                            </a:lnTo>
                            <a:lnTo>
                              <a:pt x="205" y="306"/>
                            </a:lnTo>
                            <a:lnTo>
                              <a:pt x="211" y="302"/>
                            </a:lnTo>
                            <a:lnTo>
                              <a:pt x="217" y="298"/>
                            </a:lnTo>
                            <a:lnTo>
                              <a:pt x="223" y="294"/>
                            </a:lnTo>
                            <a:lnTo>
                              <a:pt x="228" y="290"/>
                            </a:lnTo>
                            <a:lnTo>
                              <a:pt x="232" y="285"/>
                            </a:lnTo>
                            <a:lnTo>
                              <a:pt x="238" y="281"/>
                            </a:lnTo>
                            <a:lnTo>
                              <a:pt x="242" y="277"/>
                            </a:lnTo>
                            <a:lnTo>
                              <a:pt x="245" y="273"/>
                            </a:lnTo>
                            <a:lnTo>
                              <a:pt x="247" y="268"/>
                            </a:lnTo>
                            <a:lnTo>
                              <a:pt x="251" y="262"/>
                            </a:lnTo>
                            <a:lnTo>
                              <a:pt x="253" y="258"/>
                            </a:lnTo>
                            <a:lnTo>
                              <a:pt x="255" y="252"/>
                            </a:lnTo>
                            <a:lnTo>
                              <a:pt x="257" y="247"/>
                            </a:lnTo>
                            <a:lnTo>
                              <a:pt x="259" y="241"/>
                            </a:lnTo>
                            <a:lnTo>
                              <a:pt x="261" y="235"/>
                            </a:lnTo>
                            <a:lnTo>
                              <a:pt x="262" y="230"/>
                            </a:lnTo>
                            <a:lnTo>
                              <a:pt x="262" y="226"/>
                            </a:lnTo>
                            <a:lnTo>
                              <a:pt x="262" y="224"/>
                            </a:lnTo>
                            <a:lnTo>
                              <a:pt x="264" y="220"/>
                            </a:lnTo>
                            <a:lnTo>
                              <a:pt x="264" y="216"/>
                            </a:lnTo>
                            <a:lnTo>
                              <a:pt x="264" y="214"/>
                            </a:lnTo>
                            <a:lnTo>
                              <a:pt x="266" y="211"/>
                            </a:lnTo>
                            <a:lnTo>
                              <a:pt x="266" y="207"/>
                            </a:lnTo>
                            <a:lnTo>
                              <a:pt x="266" y="205"/>
                            </a:lnTo>
                            <a:lnTo>
                              <a:pt x="266" y="201"/>
                            </a:lnTo>
                            <a:lnTo>
                              <a:pt x="266" y="197"/>
                            </a:lnTo>
                            <a:lnTo>
                              <a:pt x="268" y="195"/>
                            </a:lnTo>
                            <a:lnTo>
                              <a:pt x="268" y="192"/>
                            </a:lnTo>
                            <a:lnTo>
                              <a:pt x="268" y="188"/>
                            </a:lnTo>
                            <a:lnTo>
                              <a:pt x="268" y="186"/>
                            </a:lnTo>
                            <a:lnTo>
                              <a:pt x="270" y="182"/>
                            </a:lnTo>
                            <a:lnTo>
                              <a:pt x="270" y="180"/>
                            </a:lnTo>
                            <a:lnTo>
                              <a:pt x="270" y="176"/>
                            </a:lnTo>
                            <a:lnTo>
                              <a:pt x="270" y="173"/>
                            </a:lnTo>
                            <a:lnTo>
                              <a:pt x="270" y="169"/>
                            </a:lnTo>
                            <a:lnTo>
                              <a:pt x="270" y="165"/>
                            </a:lnTo>
                            <a:lnTo>
                              <a:pt x="270" y="163"/>
                            </a:lnTo>
                            <a:lnTo>
                              <a:pt x="270" y="159"/>
                            </a:lnTo>
                            <a:lnTo>
                              <a:pt x="272" y="156"/>
                            </a:lnTo>
                            <a:lnTo>
                              <a:pt x="272" y="154"/>
                            </a:lnTo>
                            <a:lnTo>
                              <a:pt x="272" y="150"/>
                            </a:lnTo>
                            <a:lnTo>
                              <a:pt x="272" y="146"/>
                            </a:lnTo>
                            <a:lnTo>
                              <a:pt x="272" y="144"/>
                            </a:lnTo>
                            <a:lnTo>
                              <a:pt x="274" y="140"/>
                            </a:lnTo>
                            <a:lnTo>
                              <a:pt x="274" y="135"/>
                            </a:lnTo>
                            <a:lnTo>
                              <a:pt x="276" y="129"/>
                            </a:lnTo>
                            <a:lnTo>
                              <a:pt x="276" y="123"/>
                            </a:lnTo>
                            <a:lnTo>
                              <a:pt x="276" y="118"/>
                            </a:lnTo>
                            <a:lnTo>
                              <a:pt x="278" y="112"/>
                            </a:lnTo>
                            <a:lnTo>
                              <a:pt x="280" y="106"/>
                            </a:lnTo>
                            <a:lnTo>
                              <a:pt x="281" y="100"/>
                            </a:lnTo>
                            <a:lnTo>
                              <a:pt x="283" y="95"/>
                            </a:lnTo>
                            <a:lnTo>
                              <a:pt x="285" y="91"/>
                            </a:lnTo>
                            <a:lnTo>
                              <a:pt x="287" y="85"/>
                            </a:lnTo>
                            <a:lnTo>
                              <a:pt x="289" y="81"/>
                            </a:lnTo>
                            <a:lnTo>
                              <a:pt x="291" y="76"/>
                            </a:lnTo>
                            <a:lnTo>
                              <a:pt x="293" y="72"/>
                            </a:lnTo>
                            <a:lnTo>
                              <a:pt x="297" y="68"/>
                            </a:lnTo>
                            <a:lnTo>
                              <a:pt x="299" y="63"/>
                            </a:lnTo>
                            <a:lnTo>
                              <a:pt x="302" y="59"/>
                            </a:lnTo>
                            <a:lnTo>
                              <a:pt x="304" y="55"/>
                            </a:lnTo>
                            <a:lnTo>
                              <a:pt x="308" y="51"/>
                            </a:lnTo>
                            <a:lnTo>
                              <a:pt x="312" y="47"/>
                            </a:lnTo>
                            <a:lnTo>
                              <a:pt x="316" y="44"/>
                            </a:lnTo>
                            <a:lnTo>
                              <a:pt x="319" y="40"/>
                            </a:lnTo>
                            <a:lnTo>
                              <a:pt x="321" y="36"/>
                            </a:lnTo>
                            <a:lnTo>
                              <a:pt x="325" y="32"/>
                            </a:lnTo>
                            <a:lnTo>
                              <a:pt x="329" y="30"/>
                            </a:lnTo>
                            <a:lnTo>
                              <a:pt x="333" y="26"/>
                            </a:lnTo>
                            <a:lnTo>
                              <a:pt x="337" y="25"/>
                            </a:lnTo>
                            <a:lnTo>
                              <a:pt x="338" y="21"/>
                            </a:lnTo>
                            <a:lnTo>
                              <a:pt x="342" y="17"/>
                            </a:lnTo>
                            <a:lnTo>
                              <a:pt x="344" y="15"/>
                            </a:lnTo>
                            <a:lnTo>
                              <a:pt x="348" y="13"/>
                            </a:lnTo>
                            <a:lnTo>
                              <a:pt x="354" y="9"/>
                            </a:lnTo>
                            <a:lnTo>
                              <a:pt x="359" y="6"/>
                            </a:lnTo>
                            <a:lnTo>
                              <a:pt x="363" y="2"/>
                            </a:lnTo>
                            <a:lnTo>
                              <a:pt x="367" y="0"/>
                            </a:lnTo>
                            <a:lnTo>
                              <a:pt x="367" y="0"/>
                            </a:lnTo>
                            <a:lnTo>
                              <a:pt x="369" y="0"/>
                            </a:lnTo>
                            <a:lnTo>
                              <a:pt x="367" y="0"/>
                            </a:lnTo>
                            <a:lnTo>
                              <a:pt x="365" y="0"/>
                            </a:lnTo>
                            <a:lnTo>
                              <a:pt x="361" y="0"/>
                            </a:lnTo>
                            <a:lnTo>
                              <a:pt x="359" y="2"/>
                            </a:lnTo>
                            <a:lnTo>
                              <a:pt x="356" y="2"/>
                            </a:lnTo>
                            <a:lnTo>
                              <a:pt x="352" y="4"/>
                            </a:lnTo>
                            <a:lnTo>
                              <a:pt x="348" y="4"/>
                            </a:lnTo>
                            <a:lnTo>
                              <a:pt x="344" y="6"/>
                            </a:lnTo>
                            <a:lnTo>
                              <a:pt x="340" y="7"/>
                            </a:lnTo>
                            <a:lnTo>
                              <a:pt x="335" y="9"/>
                            </a:lnTo>
                            <a:lnTo>
                              <a:pt x="329" y="11"/>
                            </a:lnTo>
                            <a:lnTo>
                              <a:pt x="325" y="11"/>
                            </a:lnTo>
                            <a:lnTo>
                              <a:pt x="319" y="15"/>
                            </a:lnTo>
                            <a:lnTo>
                              <a:pt x="314" y="17"/>
                            </a:lnTo>
                            <a:lnTo>
                              <a:pt x="308" y="19"/>
                            </a:lnTo>
                            <a:lnTo>
                              <a:pt x="302" y="21"/>
                            </a:lnTo>
                            <a:lnTo>
                              <a:pt x="297" y="23"/>
                            </a:lnTo>
                            <a:lnTo>
                              <a:pt x="291" y="25"/>
                            </a:lnTo>
                            <a:lnTo>
                              <a:pt x="287" y="26"/>
                            </a:lnTo>
                            <a:lnTo>
                              <a:pt x="285" y="26"/>
                            </a:lnTo>
                            <a:lnTo>
                              <a:pt x="281" y="28"/>
                            </a:lnTo>
                            <a:lnTo>
                              <a:pt x="280" y="30"/>
                            </a:lnTo>
                            <a:lnTo>
                              <a:pt x="272" y="32"/>
                            </a:lnTo>
                            <a:lnTo>
                              <a:pt x="268" y="36"/>
                            </a:lnTo>
                            <a:lnTo>
                              <a:pt x="261" y="38"/>
                            </a:lnTo>
                            <a:lnTo>
                              <a:pt x="257" y="40"/>
                            </a:lnTo>
                            <a:lnTo>
                              <a:pt x="251" y="44"/>
                            </a:lnTo>
                            <a:lnTo>
                              <a:pt x="245" y="47"/>
                            </a:lnTo>
                            <a:lnTo>
                              <a:pt x="240" y="49"/>
                            </a:lnTo>
                            <a:lnTo>
                              <a:pt x="236" y="53"/>
                            </a:lnTo>
                            <a:lnTo>
                              <a:pt x="230" y="57"/>
                            </a:lnTo>
                            <a:lnTo>
                              <a:pt x="226" y="59"/>
                            </a:lnTo>
                            <a:lnTo>
                              <a:pt x="223" y="63"/>
                            </a:lnTo>
                            <a:lnTo>
                              <a:pt x="219" y="66"/>
                            </a:lnTo>
                            <a:lnTo>
                              <a:pt x="215" y="68"/>
                            </a:lnTo>
                            <a:lnTo>
                              <a:pt x="211" y="72"/>
                            </a:lnTo>
                            <a:lnTo>
                              <a:pt x="207" y="76"/>
                            </a:lnTo>
                            <a:lnTo>
                              <a:pt x="204" y="80"/>
                            </a:lnTo>
                            <a:lnTo>
                              <a:pt x="202" y="83"/>
                            </a:lnTo>
                            <a:lnTo>
                              <a:pt x="200" y="89"/>
                            </a:lnTo>
                            <a:lnTo>
                              <a:pt x="196" y="93"/>
                            </a:lnTo>
                            <a:lnTo>
                              <a:pt x="194" y="97"/>
                            </a:lnTo>
                            <a:lnTo>
                              <a:pt x="190" y="102"/>
                            </a:lnTo>
                            <a:lnTo>
                              <a:pt x="188" y="106"/>
                            </a:lnTo>
                            <a:lnTo>
                              <a:pt x="186" y="112"/>
                            </a:lnTo>
                            <a:lnTo>
                              <a:pt x="185" y="116"/>
                            </a:lnTo>
                            <a:lnTo>
                              <a:pt x="181" y="121"/>
                            </a:lnTo>
                            <a:lnTo>
                              <a:pt x="181" y="125"/>
                            </a:lnTo>
                            <a:lnTo>
                              <a:pt x="177" y="131"/>
                            </a:lnTo>
                            <a:lnTo>
                              <a:pt x="175" y="135"/>
                            </a:lnTo>
                            <a:lnTo>
                              <a:pt x="173" y="138"/>
                            </a:lnTo>
                            <a:lnTo>
                              <a:pt x="171" y="144"/>
                            </a:lnTo>
                            <a:lnTo>
                              <a:pt x="167" y="148"/>
                            </a:lnTo>
                            <a:lnTo>
                              <a:pt x="166" y="154"/>
                            </a:lnTo>
                            <a:lnTo>
                              <a:pt x="164" y="157"/>
                            </a:lnTo>
                            <a:lnTo>
                              <a:pt x="162" y="163"/>
                            </a:lnTo>
                            <a:lnTo>
                              <a:pt x="158" y="167"/>
                            </a:lnTo>
                            <a:lnTo>
                              <a:pt x="156" y="171"/>
                            </a:lnTo>
                            <a:lnTo>
                              <a:pt x="152" y="175"/>
                            </a:lnTo>
                            <a:lnTo>
                              <a:pt x="150" y="178"/>
                            </a:lnTo>
                            <a:lnTo>
                              <a:pt x="147" y="182"/>
                            </a:lnTo>
                            <a:lnTo>
                              <a:pt x="143" y="186"/>
                            </a:lnTo>
                            <a:lnTo>
                              <a:pt x="139" y="190"/>
                            </a:lnTo>
                            <a:lnTo>
                              <a:pt x="135" y="194"/>
                            </a:lnTo>
                            <a:lnTo>
                              <a:pt x="129" y="197"/>
                            </a:lnTo>
                            <a:lnTo>
                              <a:pt x="126" y="199"/>
                            </a:lnTo>
                            <a:lnTo>
                              <a:pt x="120" y="201"/>
                            </a:lnTo>
                            <a:lnTo>
                              <a:pt x="114" y="205"/>
                            </a:lnTo>
                            <a:lnTo>
                              <a:pt x="109" y="207"/>
                            </a:lnTo>
                            <a:lnTo>
                              <a:pt x="105" y="209"/>
                            </a:lnTo>
                            <a:lnTo>
                              <a:pt x="99" y="211"/>
                            </a:lnTo>
                            <a:lnTo>
                              <a:pt x="93" y="213"/>
                            </a:lnTo>
                            <a:lnTo>
                              <a:pt x="88" y="214"/>
                            </a:lnTo>
                            <a:lnTo>
                              <a:pt x="82" y="216"/>
                            </a:lnTo>
                            <a:lnTo>
                              <a:pt x="76" y="218"/>
                            </a:lnTo>
                            <a:lnTo>
                              <a:pt x="71" y="220"/>
                            </a:lnTo>
                            <a:lnTo>
                              <a:pt x="65" y="220"/>
                            </a:lnTo>
                            <a:lnTo>
                              <a:pt x="59" y="222"/>
                            </a:lnTo>
                            <a:lnTo>
                              <a:pt x="55" y="222"/>
                            </a:lnTo>
                            <a:lnTo>
                              <a:pt x="50" y="224"/>
                            </a:lnTo>
                            <a:lnTo>
                              <a:pt x="44" y="224"/>
                            </a:lnTo>
                            <a:lnTo>
                              <a:pt x="40" y="224"/>
                            </a:lnTo>
                            <a:lnTo>
                              <a:pt x="34" y="226"/>
                            </a:lnTo>
                            <a:lnTo>
                              <a:pt x="31" y="226"/>
                            </a:lnTo>
                            <a:lnTo>
                              <a:pt x="25" y="226"/>
                            </a:lnTo>
                            <a:lnTo>
                              <a:pt x="21" y="226"/>
                            </a:lnTo>
                            <a:lnTo>
                              <a:pt x="17" y="228"/>
                            </a:lnTo>
                            <a:lnTo>
                              <a:pt x="15" y="228"/>
                            </a:lnTo>
                            <a:lnTo>
                              <a:pt x="12" y="228"/>
                            </a:lnTo>
                            <a:lnTo>
                              <a:pt x="8" y="228"/>
                            </a:lnTo>
                            <a:lnTo>
                              <a:pt x="6" y="228"/>
                            </a:lnTo>
                            <a:lnTo>
                              <a:pt x="4" y="228"/>
                            </a:lnTo>
                            <a:lnTo>
                              <a:pt x="2" y="228"/>
                            </a:lnTo>
                            <a:lnTo>
                              <a:pt x="0" y="228"/>
                            </a:lnTo>
                            <a:lnTo>
                              <a:pt x="61" y="292"/>
                            </a:lnTo>
                            <a:lnTo>
                              <a:pt x="90" y="361"/>
                            </a:lnTo>
                            <a:lnTo>
                              <a:pt x="90" y="361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105" name="Shape 105"/>
                      <p:cNvSpPr/>
                      <p:nvPr/>
                    </p:nvSpPr>
                    <p:spPr>
                      <a:xfrm>
                        <a:off x="2314575" y="809625"/>
                        <a:ext cx="233363" cy="314324"/>
                      </a:xfrm>
                      <a:custGeom>
                        <a:pathLst>
                          <a:path extrusionOk="0" h="397" w="295">
                            <a:moveTo>
                              <a:pt x="0" y="285"/>
                            </a:moveTo>
                            <a:lnTo>
                              <a:pt x="0" y="283"/>
                            </a:lnTo>
                            <a:lnTo>
                              <a:pt x="0" y="279"/>
                            </a:lnTo>
                            <a:lnTo>
                              <a:pt x="0" y="277"/>
                            </a:lnTo>
                            <a:lnTo>
                              <a:pt x="2" y="275"/>
                            </a:lnTo>
                            <a:lnTo>
                              <a:pt x="2" y="271"/>
                            </a:lnTo>
                            <a:lnTo>
                              <a:pt x="2" y="269"/>
                            </a:lnTo>
                            <a:lnTo>
                              <a:pt x="4" y="266"/>
                            </a:lnTo>
                            <a:lnTo>
                              <a:pt x="4" y="262"/>
                            </a:lnTo>
                            <a:lnTo>
                              <a:pt x="6" y="258"/>
                            </a:lnTo>
                            <a:lnTo>
                              <a:pt x="8" y="252"/>
                            </a:lnTo>
                            <a:lnTo>
                              <a:pt x="10" y="249"/>
                            </a:lnTo>
                            <a:lnTo>
                              <a:pt x="11" y="243"/>
                            </a:lnTo>
                            <a:lnTo>
                              <a:pt x="13" y="239"/>
                            </a:lnTo>
                            <a:lnTo>
                              <a:pt x="15" y="233"/>
                            </a:lnTo>
                            <a:lnTo>
                              <a:pt x="17" y="228"/>
                            </a:lnTo>
                            <a:lnTo>
                              <a:pt x="19" y="224"/>
                            </a:lnTo>
                            <a:lnTo>
                              <a:pt x="21" y="218"/>
                            </a:lnTo>
                            <a:lnTo>
                              <a:pt x="23" y="213"/>
                            </a:lnTo>
                            <a:lnTo>
                              <a:pt x="25" y="207"/>
                            </a:lnTo>
                            <a:lnTo>
                              <a:pt x="29" y="201"/>
                            </a:lnTo>
                            <a:lnTo>
                              <a:pt x="32" y="197"/>
                            </a:lnTo>
                            <a:lnTo>
                              <a:pt x="34" y="192"/>
                            </a:lnTo>
                            <a:lnTo>
                              <a:pt x="38" y="186"/>
                            </a:lnTo>
                            <a:lnTo>
                              <a:pt x="42" y="180"/>
                            </a:lnTo>
                            <a:lnTo>
                              <a:pt x="44" y="176"/>
                            </a:lnTo>
                            <a:lnTo>
                              <a:pt x="49" y="171"/>
                            </a:lnTo>
                            <a:lnTo>
                              <a:pt x="51" y="167"/>
                            </a:lnTo>
                            <a:lnTo>
                              <a:pt x="57" y="163"/>
                            </a:lnTo>
                            <a:lnTo>
                              <a:pt x="61" y="159"/>
                            </a:lnTo>
                            <a:lnTo>
                              <a:pt x="65" y="156"/>
                            </a:lnTo>
                            <a:lnTo>
                              <a:pt x="68" y="150"/>
                            </a:lnTo>
                            <a:lnTo>
                              <a:pt x="74" y="148"/>
                            </a:lnTo>
                            <a:lnTo>
                              <a:pt x="78" y="144"/>
                            </a:lnTo>
                            <a:lnTo>
                              <a:pt x="82" y="140"/>
                            </a:lnTo>
                            <a:lnTo>
                              <a:pt x="87" y="138"/>
                            </a:lnTo>
                            <a:lnTo>
                              <a:pt x="91" y="137"/>
                            </a:lnTo>
                            <a:lnTo>
                              <a:pt x="97" y="133"/>
                            </a:lnTo>
                            <a:lnTo>
                              <a:pt x="101" y="131"/>
                            </a:lnTo>
                            <a:lnTo>
                              <a:pt x="106" y="129"/>
                            </a:lnTo>
                            <a:lnTo>
                              <a:pt x="112" y="127"/>
                            </a:lnTo>
                            <a:lnTo>
                              <a:pt x="116" y="125"/>
                            </a:lnTo>
                            <a:lnTo>
                              <a:pt x="122" y="125"/>
                            </a:lnTo>
                            <a:lnTo>
                              <a:pt x="125" y="123"/>
                            </a:lnTo>
                            <a:lnTo>
                              <a:pt x="131" y="121"/>
                            </a:lnTo>
                            <a:lnTo>
                              <a:pt x="137" y="121"/>
                            </a:lnTo>
                            <a:lnTo>
                              <a:pt x="143" y="119"/>
                            </a:lnTo>
                            <a:lnTo>
                              <a:pt x="146" y="118"/>
                            </a:lnTo>
                            <a:lnTo>
                              <a:pt x="152" y="118"/>
                            </a:lnTo>
                            <a:lnTo>
                              <a:pt x="158" y="116"/>
                            </a:lnTo>
                            <a:lnTo>
                              <a:pt x="162" y="116"/>
                            </a:lnTo>
                            <a:lnTo>
                              <a:pt x="167" y="114"/>
                            </a:lnTo>
                            <a:lnTo>
                              <a:pt x="173" y="112"/>
                            </a:lnTo>
                            <a:lnTo>
                              <a:pt x="177" y="112"/>
                            </a:lnTo>
                            <a:lnTo>
                              <a:pt x="182" y="110"/>
                            </a:lnTo>
                            <a:lnTo>
                              <a:pt x="188" y="108"/>
                            </a:lnTo>
                            <a:lnTo>
                              <a:pt x="192" y="106"/>
                            </a:lnTo>
                            <a:lnTo>
                              <a:pt x="198" y="104"/>
                            </a:lnTo>
                            <a:lnTo>
                              <a:pt x="201" y="102"/>
                            </a:lnTo>
                            <a:lnTo>
                              <a:pt x="207" y="100"/>
                            </a:lnTo>
                            <a:lnTo>
                              <a:pt x="211" y="99"/>
                            </a:lnTo>
                            <a:lnTo>
                              <a:pt x="215" y="97"/>
                            </a:lnTo>
                            <a:lnTo>
                              <a:pt x="220" y="95"/>
                            </a:lnTo>
                            <a:lnTo>
                              <a:pt x="224" y="91"/>
                            </a:lnTo>
                            <a:lnTo>
                              <a:pt x="228" y="87"/>
                            </a:lnTo>
                            <a:lnTo>
                              <a:pt x="232" y="85"/>
                            </a:lnTo>
                            <a:lnTo>
                              <a:pt x="236" y="81"/>
                            </a:lnTo>
                            <a:lnTo>
                              <a:pt x="239" y="78"/>
                            </a:lnTo>
                            <a:lnTo>
                              <a:pt x="243" y="74"/>
                            </a:lnTo>
                            <a:lnTo>
                              <a:pt x="247" y="70"/>
                            </a:lnTo>
                            <a:lnTo>
                              <a:pt x="251" y="68"/>
                            </a:lnTo>
                            <a:lnTo>
                              <a:pt x="255" y="62"/>
                            </a:lnTo>
                            <a:lnTo>
                              <a:pt x="257" y="59"/>
                            </a:lnTo>
                            <a:lnTo>
                              <a:pt x="260" y="55"/>
                            </a:lnTo>
                            <a:lnTo>
                              <a:pt x="264" y="51"/>
                            </a:lnTo>
                            <a:lnTo>
                              <a:pt x="266" y="47"/>
                            </a:lnTo>
                            <a:lnTo>
                              <a:pt x="268" y="43"/>
                            </a:lnTo>
                            <a:lnTo>
                              <a:pt x="272" y="40"/>
                            </a:lnTo>
                            <a:lnTo>
                              <a:pt x="274" y="36"/>
                            </a:lnTo>
                            <a:lnTo>
                              <a:pt x="276" y="32"/>
                            </a:lnTo>
                            <a:lnTo>
                              <a:pt x="277" y="28"/>
                            </a:lnTo>
                            <a:lnTo>
                              <a:pt x="279" y="24"/>
                            </a:lnTo>
                            <a:lnTo>
                              <a:pt x="281" y="23"/>
                            </a:lnTo>
                            <a:lnTo>
                              <a:pt x="283" y="19"/>
                            </a:lnTo>
                            <a:lnTo>
                              <a:pt x="285" y="15"/>
                            </a:lnTo>
                            <a:lnTo>
                              <a:pt x="287" y="13"/>
                            </a:lnTo>
                            <a:lnTo>
                              <a:pt x="289" y="11"/>
                            </a:lnTo>
                            <a:lnTo>
                              <a:pt x="291" y="5"/>
                            </a:lnTo>
                            <a:lnTo>
                              <a:pt x="293" y="4"/>
                            </a:lnTo>
                            <a:lnTo>
                              <a:pt x="293" y="0"/>
                            </a:lnTo>
                            <a:lnTo>
                              <a:pt x="295" y="0"/>
                            </a:lnTo>
                            <a:lnTo>
                              <a:pt x="293" y="0"/>
                            </a:lnTo>
                            <a:lnTo>
                              <a:pt x="293" y="4"/>
                            </a:lnTo>
                            <a:lnTo>
                              <a:pt x="293" y="5"/>
                            </a:lnTo>
                            <a:lnTo>
                              <a:pt x="291" y="9"/>
                            </a:lnTo>
                            <a:lnTo>
                              <a:pt x="291" y="13"/>
                            </a:lnTo>
                            <a:lnTo>
                              <a:pt x="291" y="17"/>
                            </a:lnTo>
                            <a:lnTo>
                              <a:pt x="291" y="19"/>
                            </a:lnTo>
                            <a:lnTo>
                              <a:pt x="289" y="24"/>
                            </a:lnTo>
                            <a:lnTo>
                              <a:pt x="289" y="28"/>
                            </a:lnTo>
                            <a:lnTo>
                              <a:pt x="287" y="34"/>
                            </a:lnTo>
                            <a:lnTo>
                              <a:pt x="287" y="38"/>
                            </a:lnTo>
                            <a:lnTo>
                              <a:pt x="285" y="43"/>
                            </a:lnTo>
                            <a:lnTo>
                              <a:pt x="285" y="49"/>
                            </a:lnTo>
                            <a:lnTo>
                              <a:pt x="285" y="57"/>
                            </a:lnTo>
                            <a:lnTo>
                              <a:pt x="283" y="61"/>
                            </a:lnTo>
                            <a:lnTo>
                              <a:pt x="281" y="68"/>
                            </a:lnTo>
                            <a:lnTo>
                              <a:pt x="281" y="70"/>
                            </a:lnTo>
                            <a:lnTo>
                              <a:pt x="279" y="74"/>
                            </a:lnTo>
                            <a:lnTo>
                              <a:pt x="279" y="76"/>
                            </a:lnTo>
                            <a:lnTo>
                              <a:pt x="279" y="80"/>
                            </a:lnTo>
                            <a:lnTo>
                              <a:pt x="277" y="81"/>
                            </a:lnTo>
                            <a:lnTo>
                              <a:pt x="277" y="85"/>
                            </a:lnTo>
                            <a:lnTo>
                              <a:pt x="276" y="89"/>
                            </a:lnTo>
                            <a:lnTo>
                              <a:pt x="276" y="91"/>
                            </a:lnTo>
                            <a:lnTo>
                              <a:pt x="274" y="95"/>
                            </a:lnTo>
                            <a:lnTo>
                              <a:pt x="274" y="99"/>
                            </a:lnTo>
                            <a:lnTo>
                              <a:pt x="274" y="102"/>
                            </a:lnTo>
                            <a:lnTo>
                              <a:pt x="272" y="104"/>
                            </a:lnTo>
                            <a:lnTo>
                              <a:pt x="270" y="110"/>
                            </a:lnTo>
                            <a:lnTo>
                              <a:pt x="268" y="116"/>
                            </a:lnTo>
                            <a:lnTo>
                              <a:pt x="266" y="121"/>
                            </a:lnTo>
                            <a:lnTo>
                              <a:pt x="264" y="129"/>
                            </a:lnTo>
                            <a:lnTo>
                              <a:pt x="262" y="133"/>
                            </a:lnTo>
                            <a:lnTo>
                              <a:pt x="260" y="138"/>
                            </a:lnTo>
                            <a:lnTo>
                              <a:pt x="258" y="144"/>
                            </a:lnTo>
                            <a:lnTo>
                              <a:pt x="257" y="150"/>
                            </a:lnTo>
                            <a:lnTo>
                              <a:pt x="255" y="154"/>
                            </a:lnTo>
                            <a:lnTo>
                              <a:pt x="251" y="157"/>
                            </a:lnTo>
                            <a:lnTo>
                              <a:pt x="249" y="161"/>
                            </a:lnTo>
                            <a:lnTo>
                              <a:pt x="245" y="165"/>
                            </a:lnTo>
                            <a:lnTo>
                              <a:pt x="243" y="169"/>
                            </a:lnTo>
                            <a:lnTo>
                              <a:pt x="239" y="173"/>
                            </a:lnTo>
                            <a:lnTo>
                              <a:pt x="238" y="175"/>
                            </a:lnTo>
                            <a:lnTo>
                              <a:pt x="234" y="178"/>
                            </a:lnTo>
                            <a:lnTo>
                              <a:pt x="232" y="180"/>
                            </a:lnTo>
                            <a:lnTo>
                              <a:pt x="228" y="184"/>
                            </a:lnTo>
                            <a:lnTo>
                              <a:pt x="224" y="186"/>
                            </a:lnTo>
                            <a:lnTo>
                              <a:pt x="222" y="190"/>
                            </a:lnTo>
                            <a:lnTo>
                              <a:pt x="217" y="194"/>
                            </a:lnTo>
                            <a:lnTo>
                              <a:pt x="211" y="199"/>
                            </a:lnTo>
                            <a:lnTo>
                              <a:pt x="207" y="199"/>
                            </a:lnTo>
                            <a:lnTo>
                              <a:pt x="203" y="203"/>
                            </a:lnTo>
                            <a:lnTo>
                              <a:pt x="200" y="205"/>
                            </a:lnTo>
                            <a:lnTo>
                              <a:pt x="198" y="207"/>
                            </a:lnTo>
                            <a:lnTo>
                              <a:pt x="194" y="209"/>
                            </a:lnTo>
                            <a:lnTo>
                              <a:pt x="192" y="213"/>
                            </a:lnTo>
                            <a:lnTo>
                              <a:pt x="188" y="214"/>
                            </a:lnTo>
                            <a:lnTo>
                              <a:pt x="184" y="218"/>
                            </a:lnTo>
                            <a:lnTo>
                              <a:pt x="182" y="220"/>
                            </a:lnTo>
                            <a:lnTo>
                              <a:pt x="179" y="224"/>
                            </a:lnTo>
                            <a:lnTo>
                              <a:pt x="177" y="226"/>
                            </a:lnTo>
                            <a:lnTo>
                              <a:pt x="173" y="230"/>
                            </a:lnTo>
                            <a:lnTo>
                              <a:pt x="169" y="233"/>
                            </a:lnTo>
                            <a:lnTo>
                              <a:pt x="167" y="237"/>
                            </a:lnTo>
                            <a:lnTo>
                              <a:pt x="163" y="243"/>
                            </a:lnTo>
                            <a:lnTo>
                              <a:pt x="162" y="247"/>
                            </a:lnTo>
                            <a:lnTo>
                              <a:pt x="160" y="252"/>
                            </a:lnTo>
                            <a:lnTo>
                              <a:pt x="158" y="256"/>
                            </a:lnTo>
                            <a:lnTo>
                              <a:pt x="154" y="262"/>
                            </a:lnTo>
                            <a:lnTo>
                              <a:pt x="152" y="268"/>
                            </a:lnTo>
                            <a:lnTo>
                              <a:pt x="150" y="273"/>
                            </a:lnTo>
                            <a:lnTo>
                              <a:pt x="148" y="279"/>
                            </a:lnTo>
                            <a:lnTo>
                              <a:pt x="146" y="281"/>
                            </a:lnTo>
                            <a:lnTo>
                              <a:pt x="144" y="285"/>
                            </a:lnTo>
                            <a:lnTo>
                              <a:pt x="144" y="288"/>
                            </a:lnTo>
                            <a:lnTo>
                              <a:pt x="144" y="290"/>
                            </a:lnTo>
                            <a:lnTo>
                              <a:pt x="143" y="294"/>
                            </a:lnTo>
                            <a:lnTo>
                              <a:pt x="141" y="298"/>
                            </a:lnTo>
                            <a:lnTo>
                              <a:pt x="141" y="300"/>
                            </a:lnTo>
                            <a:lnTo>
                              <a:pt x="141" y="304"/>
                            </a:lnTo>
                            <a:lnTo>
                              <a:pt x="139" y="306"/>
                            </a:lnTo>
                            <a:lnTo>
                              <a:pt x="139" y="309"/>
                            </a:lnTo>
                            <a:lnTo>
                              <a:pt x="137" y="313"/>
                            </a:lnTo>
                            <a:lnTo>
                              <a:pt x="137" y="315"/>
                            </a:lnTo>
                            <a:lnTo>
                              <a:pt x="135" y="319"/>
                            </a:lnTo>
                            <a:lnTo>
                              <a:pt x="135" y="323"/>
                            </a:lnTo>
                            <a:lnTo>
                              <a:pt x="133" y="325"/>
                            </a:lnTo>
                            <a:lnTo>
                              <a:pt x="133" y="328"/>
                            </a:lnTo>
                            <a:lnTo>
                              <a:pt x="131" y="330"/>
                            </a:lnTo>
                            <a:lnTo>
                              <a:pt x="131" y="334"/>
                            </a:lnTo>
                            <a:lnTo>
                              <a:pt x="131" y="338"/>
                            </a:lnTo>
                            <a:lnTo>
                              <a:pt x="131" y="340"/>
                            </a:lnTo>
                            <a:lnTo>
                              <a:pt x="129" y="345"/>
                            </a:lnTo>
                            <a:lnTo>
                              <a:pt x="127" y="351"/>
                            </a:lnTo>
                            <a:lnTo>
                              <a:pt x="127" y="357"/>
                            </a:lnTo>
                            <a:lnTo>
                              <a:pt x="125" y="363"/>
                            </a:lnTo>
                            <a:lnTo>
                              <a:pt x="125" y="366"/>
                            </a:lnTo>
                            <a:lnTo>
                              <a:pt x="124" y="372"/>
                            </a:lnTo>
                            <a:lnTo>
                              <a:pt x="124" y="376"/>
                            </a:lnTo>
                            <a:lnTo>
                              <a:pt x="124" y="380"/>
                            </a:lnTo>
                            <a:lnTo>
                              <a:pt x="122" y="383"/>
                            </a:lnTo>
                            <a:lnTo>
                              <a:pt x="122" y="387"/>
                            </a:lnTo>
                            <a:lnTo>
                              <a:pt x="122" y="389"/>
                            </a:lnTo>
                            <a:lnTo>
                              <a:pt x="122" y="393"/>
                            </a:lnTo>
                            <a:lnTo>
                              <a:pt x="120" y="395"/>
                            </a:lnTo>
                            <a:lnTo>
                              <a:pt x="120" y="397"/>
                            </a:lnTo>
                            <a:lnTo>
                              <a:pt x="49" y="345"/>
                            </a:lnTo>
                            <a:lnTo>
                              <a:pt x="0" y="285"/>
                            </a:lnTo>
                            <a:lnTo>
                              <a:pt x="0" y="285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106" name="Shape 106"/>
                      <p:cNvSpPr/>
                      <p:nvPr/>
                    </p:nvSpPr>
                    <p:spPr>
                      <a:xfrm>
                        <a:off x="1785938" y="820737"/>
                        <a:ext cx="168274" cy="282575"/>
                      </a:xfrm>
                      <a:custGeom>
                        <a:pathLst>
                          <a:path extrusionOk="0" h="355" w="213">
                            <a:moveTo>
                              <a:pt x="213" y="279"/>
                            </a:moveTo>
                            <a:lnTo>
                              <a:pt x="213" y="279"/>
                            </a:lnTo>
                            <a:lnTo>
                              <a:pt x="209" y="279"/>
                            </a:lnTo>
                            <a:lnTo>
                              <a:pt x="205" y="277"/>
                            </a:lnTo>
                            <a:lnTo>
                              <a:pt x="203" y="277"/>
                            </a:lnTo>
                            <a:lnTo>
                              <a:pt x="200" y="275"/>
                            </a:lnTo>
                            <a:lnTo>
                              <a:pt x="198" y="275"/>
                            </a:lnTo>
                            <a:lnTo>
                              <a:pt x="192" y="275"/>
                            </a:lnTo>
                            <a:lnTo>
                              <a:pt x="188" y="273"/>
                            </a:lnTo>
                            <a:lnTo>
                              <a:pt x="183" y="272"/>
                            </a:lnTo>
                            <a:lnTo>
                              <a:pt x="179" y="272"/>
                            </a:lnTo>
                            <a:lnTo>
                              <a:pt x="173" y="268"/>
                            </a:lnTo>
                            <a:lnTo>
                              <a:pt x="169" y="266"/>
                            </a:lnTo>
                            <a:lnTo>
                              <a:pt x="164" y="264"/>
                            </a:lnTo>
                            <a:lnTo>
                              <a:pt x="158" y="262"/>
                            </a:lnTo>
                            <a:lnTo>
                              <a:pt x="154" y="262"/>
                            </a:lnTo>
                            <a:lnTo>
                              <a:pt x="150" y="260"/>
                            </a:lnTo>
                            <a:lnTo>
                              <a:pt x="148" y="258"/>
                            </a:lnTo>
                            <a:lnTo>
                              <a:pt x="145" y="256"/>
                            </a:lnTo>
                            <a:lnTo>
                              <a:pt x="141" y="256"/>
                            </a:lnTo>
                            <a:lnTo>
                              <a:pt x="139" y="254"/>
                            </a:lnTo>
                            <a:lnTo>
                              <a:pt x="135" y="253"/>
                            </a:lnTo>
                            <a:lnTo>
                              <a:pt x="133" y="251"/>
                            </a:lnTo>
                            <a:lnTo>
                              <a:pt x="129" y="249"/>
                            </a:lnTo>
                            <a:lnTo>
                              <a:pt x="126" y="247"/>
                            </a:lnTo>
                            <a:lnTo>
                              <a:pt x="124" y="245"/>
                            </a:lnTo>
                            <a:lnTo>
                              <a:pt x="120" y="243"/>
                            </a:lnTo>
                            <a:lnTo>
                              <a:pt x="116" y="241"/>
                            </a:lnTo>
                            <a:lnTo>
                              <a:pt x="114" y="239"/>
                            </a:lnTo>
                            <a:lnTo>
                              <a:pt x="110" y="237"/>
                            </a:lnTo>
                            <a:lnTo>
                              <a:pt x="108" y="235"/>
                            </a:lnTo>
                            <a:lnTo>
                              <a:pt x="105" y="234"/>
                            </a:lnTo>
                            <a:lnTo>
                              <a:pt x="101" y="232"/>
                            </a:lnTo>
                            <a:lnTo>
                              <a:pt x="99" y="228"/>
                            </a:lnTo>
                            <a:lnTo>
                              <a:pt x="95" y="226"/>
                            </a:lnTo>
                            <a:lnTo>
                              <a:pt x="89" y="222"/>
                            </a:lnTo>
                            <a:lnTo>
                              <a:pt x="84" y="217"/>
                            </a:lnTo>
                            <a:lnTo>
                              <a:pt x="78" y="211"/>
                            </a:lnTo>
                            <a:lnTo>
                              <a:pt x="74" y="205"/>
                            </a:lnTo>
                            <a:lnTo>
                              <a:pt x="69" y="198"/>
                            </a:lnTo>
                            <a:lnTo>
                              <a:pt x="65" y="194"/>
                            </a:lnTo>
                            <a:lnTo>
                              <a:pt x="61" y="188"/>
                            </a:lnTo>
                            <a:lnTo>
                              <a:pt x="59" y="186"/>
                            </a:lnTo>
                            <a:lnTo>
                              <a:pt x="57" y="182"/>
                            </a:lnTo>
                            <a:lnTo>
                              <a:pt x="55" y="179"/>
                            </a:lnTo>
                            <a:lnTo>
                              <a:pt x="53" y="175"/>
                            </a:lnTo>
                            <a:lnTo>
                              <a:pt x="51" y="171"/>
                            </a:lnTo>
                            <a:lnTo>
                              <a:pt x="50" y="167"/>
                            </a:lnTo>
                            <a:lnTo>
                              <a:pt x="48" y="165"/>
                            </a:lnTo>
                            <a:lnTo>
                              <a:pt x="46" y="160"/>
                            </a:lnTo>
                            <a:lnTo>
                              <a:pt x="44" y="156"/>
                            </a:lnTo>
                            <a:lnTo>
                              <a:pt x="44" y="152"/>
                            </a:lnTo>
                            <a:lnTo>
                              <a:pt x="42" y="148"/>
                            </a:lnTo>
                            <a:lnTo>
                              <a:pt x="40" y="144"/>
                            </a:lnTo>
                            <a:lnTo>
                              <a:pt x="38" y="141"/>
                            </a:lnTo>
                            <a:lnTo>
                              <a:pt x="38" y="137"/>
                            </a:lnTo>
                            <a:lnTo>
                              <a:pt x="36" y="133"/>
                            </a:lnTo>
                            <a:lnTo>
                              <a:pt x="34" y="129"/>
                            </a:lnTo>
                            <a:lnTo>
                              <a:pt x="34" y="125"/>
                            </a:lnTo>
                            <a:lnTo>
                              <a:pt x="32" y="122"/>
                            </a:lnTo>
                            <a:lnTo>
                              <a:pt x="32" y="118"/>
                            </a:lnTo>
                            <a:lnTo>
                              <a:pt x="31" y="112"/>
                            </a:lnTo>
                            <a:lnTo>
                              <a:pt x="31" y="108"/>
                            </a:lnTo>
                            <a:lnTo>
                              <a:pt x="29" y="104"/>
                            </a:lnTo>
                            <a:lnTo>
                              <a:pt x="29" y="101"/>
                            </a:lnTo>
                            <a:lnTo>
                              <a:pt x="29" y="97"/>
                            </a:lnTo>
                            <a:lnTo>
                              <a:pt x="27" y="93"/>
                            </a:lnTo>
                            <a:lnTo>
                              <a:pt x="27" y="89"/>
                            </a:lnTo>
                            <a:lnTo>
                              <a:pt x="27" y="85"/>
                            </a:lnTo>
                            <a:lnTo>
                              <a:pt x="27" y="82"/>
                            </a:lnTo>
                            <a:lnTo>
                              <a:pt x="25" y="78"/>
                            </a:lnTo>
                            <a:lnTo>
                              <a:pt x="25" y="74"/>
                            </a:lnTo>
                            <a:lnTo>
                              <a:pt x="25" y="70"/>
                            </a:lnTo>
                            <a:lnTo>
                              <a:pt x="25" y="66"/>
                            </a:lnTo>
                            <a:lnTo>
                              <a:pt x="23" y="63"/>
                            </a:lnTo>
                            <a:lnTo>
                              <a:pt x="23" y="59"/>
                            </a:lnTo>
                            <a:lnTo>
                              <a:pt x="23" y="55"/>
                            </a:lnTo>
                            <a:lnTo>
                              <a:pt x="23" y="53"/>
                            </a:lnTo>
                            <a:lnTo>
                              <a:pt x="23" y="49"/>
                            </a:lnTo>
                            <a:lnTo>
                              <a:pt x="23" y="46"/>
                            </a:lnTo>
                            <a:lnTo>
                              <a:pt x="23" y="44"/>
                            </a:lnTo>
                            <a:lnTo>
                              <a:pt x="21" y="40"/>
                            </a:lnTo>
                            <a:lnTo>
                              <a:pt x="21" y="36"/>
                            </a:lnTo>
                            <a:lnTo>
                              <a:pt x="21" y="32"/>
                            </a:lnTo>
                            <a:lnTo>
                              <a:pt x="21" y="30"/>
                            </a:lnTo>
                            <a:lnTo>
                              <a:pt x="21" y="25"/>
                            </a:lnTo>
                            <a:lnTo>
                              <a:pt x="21" y="21"/>
                            </a:lnTo>
                            <a:lnTo>
                              <a:pt x="21" y="15"/>
                            </a:lnTo>
                            <a:lnTo>
                              <a:pt x="21" y="11"/>
                            </a:lnTo>
                            <a:lnTo>
                              <a:pt x="21" y="8"/>
                            </a:lnTo>
                            <a:lnTo>
                              <a:pt x="21" y="6"/>
                            </a:lnTo>
                            <a:lnTo>
                              <a:pt x="21" y="2"/>
                            </a:lnTo>
                            <a:lnTo>
                              <a:pt x="21" y="0"/>
                            </a:lnTo>
                            <a:lnTo>
                              <a:pt x="21" y="0"/>
                            </a:lnTo>
                            <a:lnTo>
                              <a:pt x="21" y="2"/>
                            </a:lnTo>
                            <a:lnTo>
                              <a:pt x="19" y="4"/>
                            </a:lnTo>
                            <a:lnTo>
                              <a:pt x="19" y="9"/>
                            </a:lnTo>
                            <a:lnTo>
                              <a:pt x="19" y="13"/>
                            </a:lnTo>
                            <a:lnTo>
                              <a:pt x="17" y="17"/>
                            </a:lnTo>
                            <a:lnTo>
                              <a:pt x="17" y="21"/>
                            </a:lnTo>
                            <a:lnTo>
                              <a:pt x="15" y="23"/>
                            </a:lnTo>
                            <a:lnTo>
                              <a:pt x="15" y="27"/>
                            </a:lnTo>
                            <a:lnTo>
                              <a:pt x="15" y="30"/>
                            </a:lnTo>
                            <a:lnTo>
                              <a:pt x="15" y="34"/>
                            </a:lnTo>
                            <a:lnTo>
                              <a:pt x="13" y="38"/>
                            </a:lnTo>
                            <a:lnTo>
                              <a:pt x="13" y="42"/>
                            </a:lnTo>
                            <a:lnTo>
                              <a:pt x="13" y="46"/>
                            </a:lnTo>
                            <a:lnTo>
                              <a:pt x="12" y="49"/>
                            </a:lnTo>
                            <a:lnTo>
                              <a:pt x="12" y="53"/>
                            </a:lnTo>
                            <a:lnTo>
                              <a:pt x="10" y="57"/>
                            </a:lnTo>
                            <a:lnTo>
                              <a:pt x="10" y="63"/>
                            </a:lnTo>
                            <a:lnTo>
                              <a:pt x="10" y="66"/>
                            </a:lnTo>
                            <a:lnTo>
                              <a:pt x="8" y="72"/>
                            </a:lnTo>
                            <a:lnTo>
                              <a:pt x="8" y="76"/>
                            </a:lnTo>
                            <a:lnTo>
                              <a:pt x="8" y="82"/>
                            </a:lnTo>
                            <a:lnTo>
                              <a:pt x="6" y="87"/>
                            </a:lnTo>
                            <a:lnTo>
                              <a:pt x="6" y="91"/>
                            </a:lnTo>
                            <a:lnTo>
                              <a:pt x="6" y="97"/>
                            </a:lnTo>
                            <a:lnTo>
                              <a:pt x="6" y="103"/>
                            </a:lnTo>
                            <a:lnTo>
                              <a:pt x="4" y="108"/>
                            </a:lnTo>
                            <a:lnTo>
                              <a:pt x="4" y="112"/>
                            </a:lnTo>
                            <a:lnTo>
                              <a:pt x="2" y="118"/>
                            </a:lnTo>
                            <a:lnTo>
                              <a:pt x="2" y="123"/>
                            </a:lnTo>
                            <a:lnTo>
                              <a:pt x="2" y="129"/>
                            </a:lnTo>
                            <a:lnTo>
                              <a:pt x="0" y="135"/>
                            </a:lnTo>
                            <a:lnTo>
                              <a:pt x="0" y="141"/>
                            </a:lnTo>
                            <a:lnTo>
                              <a:pt x="0" y="146"/>
                            </a:lnTo>
                            <a:lnTo>
                              <a:pt x="0" y="152"/>
                            </a:lnTo>
                            <a:lnTo>
                              <a:pt x="0" y="158"/>
                            </a:lnTo>
                            <a:lnTo>
                              <a:pt x="0" y="163"/>
                            </a:lnTo>
                            <a:lnTo>
                              <a:pt x="0" y="169"/>
                            </a:lnTo>
                            <a:lnTo>
                              <a:pt x="0" y="175"/>
                            </a:lnTo>
                            <a:lnTo>
                              <a:pt x="0" y="180"/>
                            </a:lnTo>
                            <a:lnTo>
                              <a:pt x="0" y="184"/>
                            </a:lnTo>
                            <a:lnTo>
                              <a:pt x="0" y="192"/>
                            </a:lnTo>
                            <a:lnTo>
                              <a:pt x="0" y="196"/>
                            </a:lnTo>
                            <a:lnTo>
                              <a:pt x="0" y="201"/>
                            </a:lnTo>
                            <a:lnTo>
                              <a:pt x="0" y="207"/>
                            </a:lnTo>
                            <a:lnTo>
                              <a:pt x="0" y="213"/>
                            </a:lnTo>
                            <a:lnTo>
                              <a:pt x="0" y="218"/>
                            </a:lnTo>
                            <a:lnTo>
                              <a:pt x="0" y="222"/>
                            </a:lnTo>
                            <a:lnTo>
                              <a:pt x="0" y="228"/>
                            </a:lnTo>
                            <a:lnTo>
                              <a:pt x="2" y="234"/>
                            </a:lnTo>
                            <a:lnTo>
                              <a:pt x="2" y="237"/>
                            </a:lnTo>
                            <a:lnTo>
                              <a:pt x="2" y="243"/>
                            </a:lnTo>
                            <a:lnTo>
                              <a:pt x="2" y="249"/>
                            </a:lnTo>
                            <a:lnTo>
                              <a:pt x="4" y="253"/>
                            </a:lnTo>
                            <a:lnTo>
                              <a:pt x="6" y="258"/>
                            </a:lnTo>
                            <a:lnTo>
                              <a:pt x="6" y="262"/>
                            </a:lnTo>
                            <a:lnTo>
                              <a:pt x="8" y="268"/>
                            </a:lnTo>
                            <a:lnTo>
                              <a:pt x="10" y="272"/>
                            </a:lnTo>
                            <a:lnTo>
                              <a:pt x="10" y="275"/>
                            </a:lnTo>
                            <a:lnTo>
                              <a:pt x="12" y="279"/>
                            </a:lnTo>
                            <a:lnTo>
                              <a:pt x="13" y="283"/>
                            </a:lnTo>
                            <a:lnTo>
                              <a:pt x="15" y="287"/>
                            </a:lnTo>
                            <a:lnTo>
                              <a:pt x="15" y="291"/>
                            </a:lnTo>
                            <a:lnTo>
                              <a:pt x="17" y="294"/>
                            </a:lnTo>
                            <a:lnTo>
                              <a:pt x="19" y="296"/>
                            </a:lnTo>
                            <a:lnTo>
                              <a:pt x="23" y="300"/>
                            </a:lnTo>
                            <a:lnTo>
                              <a:pt x="25" y="306"/>
                            </a:lnTo>
                            <a:lnTo>
                              <a:pt x="31" y="311"/>
                            </a:lnTo>
                            <a:lnTo>
                              <a:pt x="34" y="317"/>
                            </a:lnTo>
                            <a:lnTo>
                              <a:pt x="40" y="323"/>
                            </a:lnTo>
                            <a:lnTo>
                              <a:pt x="44" y="327"/>
                            </a:lnTo>
                            <a:lnTo>
                              <a:pt x="50" y="330"/>
                            </a:lnTo>
                            <a:lnTo>
                              <a:pt x="55" y="334"/>
                            </a:lnTo>
                            <a:lnTo>
                              <a:pt x="61" y="338"/>
                            </a:lnTo>
                            <a:lnTo>
                              <a:pt x="65" y="340"/>
                            </a:lnTo>
                            <a:lnTo>
                              <a:pt x="70" y="342"/>
                            </a:lnTo>
                            <a:lnTo>
                              <a:pt x="76" y="344"/>
                            </a:lnTo>
                            <a:lnTo>
                              <a:pt x="82" y="348"/>
                            </a:lnTo>
                            <a:lnTo>
                              <a:pt x="86" y="349"/>
                            </a:lnTo>
                            <a:lnTo>
                              <a:pt x="91" y="349"/>
                            </a:lnTo>
                            <a:lnTo>
                              <a:pt x="95" y="351"/>
                            </a:lnTo>
                            <a:lnTo>
                              <a:pt x="101" y="353"/>
                            </a:lnTo>
                            <a:lnTo>
                              <a:pt x="105" y="353"/>
                            </a:lnTo>
                            <a:lnTo>
                              <a:pt x="108" y="353"/>
                            </a:lnTo>
                            <a:lnTo>
                              <a:pt x="112" y="353"/>
                            </a:lnTo>
                            <a:lnTo>
                              <a:pt x="116" y="355"/>
                            </a:lnTo>
                            <a:lnTo>
                              <a:pt x="120" y="355"/>
                            </a:lnTo>
                            <a:lnTo>
                              <a:pt x="124" y="355"/>
                            </a:lnTo>
                            <a:lnTo>
                              <a:pt x="126" y="355"/>
                            </a:lnTo>
                            <a:lnTo>
                              <a:pt x="127" y="355"/>
                            </a:lnTo>
                            <a:lnTo>
                              <a:pt x="131" y="355"/>
                            </a:lnTo>
                            <a:lnTo>
                              <a:pt x="133" y="355"/>
                            </a:lnTo>
                            <a:lnTo>
                              <a:pt x="213" y="279"/>
                            </a:lnTo>
                            <a:lnTo>
                              <a:pt x="213" y="279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107" name="Shape 107"/>
                      <p:cNvSpPr/>
                      <p:nvPr/>
                    </p:nvSpPr>
                    <p:spPr>
                      <a:xfrm>
                        <a:off x="2217738" y="722312"/>
                        <a:ext cx="136525" cy="320675"/>
                      </a:xfrm>
                      <a:custGeom>
                        <a:pathLst>
                          <a:path extrusionOk="0" h="404" w="171">
                            <a:moveTo>
                              <a:pt x="0" y="343"/>
                            </a:moveTo>
                            <a:lnTo>
                              <a:pt x="2" y="343"/>
                            </a:lnTo>
                            <a:lnTo>
                              <a:pt x="4" y="340"/>
                            </a:lnTo>
                            <a:lnTo>
                              <a:pt x="6" y="336"/>
                            </a:lnTo>
                            <a:lnTo>
                              <a:pt x="10" y="334"/>
                            </a:lnTo>
                            <a:lnTo>
                              <a:pt x="14" y="328"/>
                            </a:lnTo>
                            <a:lnTo>
                              <a:pt x="18" y="324"/>
                            </a:lnTo>
                            <a:lnTo>
                              <a:pt x="21" y="319"/>
                            </a:lnTo>
                            <a:lnTo>
                              <a:pt x="25" y="315"/>
                            </a:lnTo>
                            <a:lnTo>
                              <a:pt x="31" y="309"/>
                            </a:lnTo>
                            <a:lnTo>
                              <a:pt x="35" y="304"/>
                            </a:lnTo>
                            <a:lnTo>
                              <a:pt x="38" y="300"/>
                            </a:lnTo>
                            <a:lnTo>
                              <a:pt x="40" y="296"/>
                            </a:lnTo>
                            <a:lnTo>
                              <a:pt x="42" y="292"/>
                            </a:lnTo>
                            <a:lnTo>
                              <a:pt x="46" y="288"/>
                            </a:lnTo>
                            <a:lnTo>
                              <a:pt x="48" y="285"/>
                            </a:lnTo>
                            <a:lnTo>
                              <a:pt x="50" y="281"/>
                            </a:lnTo>
                            <a:lnTo>
                              <a:pt x="52" y="277"/>
                            </a:lnTo>
                            <a:lnTo>
                              <a:pt x="56" y="273"/>
                            </a:lnTo>
                            <a:lnTo>
                              <a:pt x="57" y="267"/>
                            </a:lnTo>
                            <a:lnTo>
                              <a:pt x="59" y="264"/>
                            </a:lnTo>
                            <a:lnTo>
                              <a:pt x="61" y="260"/>
                            </a:lnTo>
                            <a:lnTo>
                              <a:pt x="65" y="254"/>
                            </a:lnTo>
                            <a:lnTo>
                              <a:pt x="67" y="250"/>
                            </a:lnTo>
                            <a:lnTo>
                              <a:pt x="69" y="245"/>
                            </a:lnTo>
                            <a:lnTo>
                              <a:pt x="71" y="241"/>
                            </a:lnTo>
                            <a:lnTo>
                              <a:pt x="73" y="235"/>
                            </a:lnTo>
                            <a:lnTo>
                              <a:pt x="75" y="231"/>
                            </a:lnTo>
                            <a:lnTo>
                              <a:pt x="76" y="226"/>
                            </a:lnTo>
                            <a:lnTo>
                              <a:pt x="78" y="222"/>
                            </a:lnTo>
                            <a:lnTo>
                              <a:pt x="80" y="216"/>
                            </a:lnTo>
                            <a:lnTo>
                              <a:pt x="80" y="212"/>
                            </a:lnTo>
                            <a:lnTo>
                              <a:pt x="82" y="207"/>
                            </a:lnTo>
                            <a:lnTo>
                              <a:pt x="84" y="203"/>
                            </a:lnTo>
                            <a:lnTo>
                              <a:pt x="86" y="199"/>
                            </a:lnTo>
                            <a:lnTo>
                              <a:pt x="86" y="193"/>
                            </a:lnTo>
                            <a:lnTo>
                              <a:pt x="88" y="188"/>
                            </a:lnTo>
                            <a:lnTo>
                              <a:pt x="90" y="184"/>
                            </a:lnTo>
                            <a:lnTo>
                              <a:pt x="90" y="178"/>
                            </a:lnTo>
                            <a:lnTo>
                              <a:pt x="92" y="174"/>
                            </a:lnTo>
                            <a:lnTo>
                              <a:pt x="92" y="169"/>
                            </a:lnTo>
                            <a:lnTo>
                              <a:pt x="92" y="165"/>
                            </a:lnTo>
                            <a:lnTo>
                              <a:pt x="94" y="161"/>
                            </a:lnTo>
                            <a:lnTo>
                              <a:pt x="94" y="155"/>
                            </a:lnTo>
                            <a:lnTo>
                              <a:pt x="94" y="150"/>
                            </a:lnTo>
                            <a:lnTo>
                              <a:pt x="94" y="146"/>
                            </a:lnTo>
                            <a:lnTo>
                              <a:pt x="94" y="142"/>
                            </a:lnTo>
                            <a:lnTo>
                              <a:pt x="94" y="136"/>
                            </a:lnTo>
                            <a:lnTo>
                              <a:pt x="94" y="133"/>
                            </a:lnTo>
                            <a:lnTo>
                              <a:pt x="92" y="127"/>
                            </a:lnTo>
                            <a:lnTo>
                              <a:pt x="92" y="123"/>
                            </a:lnTo>
                            <a:lnTo>
                              <a:pt x="92" y="117"/>
                            </a:lnTo>
                            <a:lnTo>
                              <a:pt x="90" y="112"/>
                            </a:lnTo>
                            <a:lnTo>
                              <a:pt x="90" y="106"/>
                            </a:lnTo>
                            <a:lnTo>
                              <a:pt x="88" y="102"/>
                            </a:lnTo>
                            <a:lnTo>
                              <a:pt x="86" y="96"/>
                            </a:lnTo>
                            <a:lnTo>
                              <a:pt x="86" y="91"/>
                            </a:lnTo>
                            <a:lnTo>
                              <a:pt x="84" y="85"/>
                            </a:lnTo>
                            <a:lnTo>
                              <a:pt x="82" y="81"/>
                            </a:lnTo>
                            <a:lnTo>
                              <a:pt x="80" y="76"/>
                            </a:lnTo>
                            <a:lnTo>
                              <a:pt x="78" y="70"/>
                            </a:lnTo>
                            <a:lnTo>
                              <a:pt x="76" y="66"/>
                            </a:lnTo>
                            <a:lnTo>
                              <a:pt x="75" y="60"/>
                            </a:lnTo>
                            <a:lnTo>
                              <a:pt x="71" y="55"/>
                            </a:lnTo>
                            <a:lnTo>
                              <a:pt x="69" y="51"/>
                            </a:lnTo>
                            <a:lnTo>
                              <a:pt x="67" y="45"/>
                            </a:lnTo>
                            <a:lnTo>
                              <a:pt x="65" y="41"/>
                            </a:lnTo>
                            <a:lnTo>
                              <a:pt x="63" y="36"/>
                            </a:lnTo>
                            <a:lnTo>
                              <a:pt x="61" y="32"/>
                            </a:lnTo>
                            <a:lnTo>
                              <a:pt x="57" y="26"/>
                            </a:lnTo>
                            <a:lnTo>
                              <a:pt x="57" y="24"/>
                            </a:lnTo>
                            <a:lnTo>
                              <a:pt x="54" y="20"/>
                            </a:lnTo>
                            <a:lnTo>
                              <a:pt x="52" y="17"/>
                            </a:lnTo>
                            <a:lnTo>
                              <a:pt x="52" y="13"/>
                            </a:lnTo>
                            <a:lnTo>
                              <a:pt x="50" y="11"/>
                            </a:lnTo>
                            <a:lnTo>
                              <a:pt x="46" y="5"/>
                            </a:lnTo>
                            <a:lnTo>
                              <a:pt x="44" y="1"/>
                            </a:lnTo>
                            <a:lnTo>
                              <a:pt x="42" y="0"/>
                            </a:lnTo>
                            <a:lnTo>
                              <a:pt x="42" y="0"/>
                            </a:lnTo>
                            <a:lnTo>
                              <a:pt x="42" y="0"/>
                            </a:lnTo>
                            <a:lnTo>
                              <a:pt x="46" y="3"/>
                            </a:lnTo>
                            <a:lnTo>
                              <a:pt x="48" y="3"/>
                            </a:lnTo>
                            <a:lnTo>
                              <a:pt x="52" y="7"/>
                            </a:lnTo>
                            <a:lnTo>
                              <a:pt x="54" y="9"/>
                            </a:lnTo>
                            <a:lnTo>
                              <a:pt x="57" y="13"/>
                            </a:lnTo>
                            <a:lnTo>
                              <a:pt x="61" y="17"/>
                            </a:lnTo>
                            <a:lnTo>
                              <a:pt x="65" y="20"/>
                            </a:lnTo>
                            <a:lnTo>
                              <a:pt x="69" y="24"/>
                            </a:lnTo>
                            <a:lnTo>
                              <a:pt x="73" y="28"/>
                            </a:lnTo>
                            <a:lnTo>
                              <a:pt x="76" y="32"/>
                            </a:lnTo>
                            <a:lnTo>
                              <a:pt x="82" y="38"/>
                            </a:lnTo>
                            <a:lnTo>
                              <a:pt x="88" y="43"/>
                            </a:lnTo>
                            <a:lnTo>
                              <a:pt x="92" y="49"/>
                            </a:lnTo>
                            <a:lnTo>
                              <a:pt x="97" y="55"/>
                            </a:lnTo>
                            <a:lnTo>
                              <a:pt x="103" y="60"/>
                            </a:lnTo>
                            <a:lnTo>
                              <a:pt x="107" y="66"/>
                            </a:lnTo>
                            <a:lnTo>
                              <a:pt x="113" y="72"/>
                            </a:lnTo>
                            <a:lnTo>
                              <a:pt x="116" y="77"/>
                            </a:lnTo>
                            <a:lnTo>
                              <a:pt x="122" y="83"/>
                            </a:lnTo>
                            <a:lnTo>
                              <a:pt x="124" y="85"/>
                            </a:lnTo>
                            <a:lnTo>
                              <a:pt x="128" y="89"/>
                            </a:lnTo>
                            <a:lnTo>
                              <a:pt x="130" y="93"/>
                            </a:lnTo>
                            <a:lnTo>
                              <a:pt x="132" y="95"/>
                            </a:lnTo>
                            <a:lnTo>
                              <a:pt x="133" y="98"/>
                            </a:lnTo>
                            <a:lnTo>
                              <a:pt x="135" y="102"/>
                            </a:lnTo>
                            <a:lnTo>
                              <a:pt x="137" y="104"/>
                            </a:lnTo>
                            <a:lnTo>
                              <a:pt x="141" y="108"/>
                            </a:lnTo>
                            <a:lnTo>
                              <a:pt x="143" y="110"/>
                            </a:lnTo>
                            <a:lnTo>
                              <a:pt x="145" y="114"/>
                            </a:lnTo>
                            <a:lnTo>
                              <a:pt x="147" y="117"/>
                            </a:lnTo>
                            <a:lnTo>
                              <a:pt x="149" y="119"/>
                            </a:lnTo>
                            <a:lnTo>
                              <a:pt x="152" y="125"/>
                            </a:lnTo>
                            <a:lnTo>
                              <a:pt x="154" y="133"/>
                            </a:lnTo>
                            <a:lnTo>
                              <a:pt x="156" y="134"/>
                            </a:lnTo>
                            <a:lnTo>
                              <a:pt x="158" y="138"/>
                            </a:lnTo>
                            <a:lnTo>
                              <a:pt x="158" y="140"/>
                            </a:lnTo>
                            <a:lnTo>
                              <a:pt x="160" y="144"/>
                            </a:lnTo>
                            <a:lnTo>
                              <a:pt x="162" y="150"/>
                            </a:lnTo>
                            <a:lnTo>
                              <a:pt x="164" y="155"/>
                            </a:lnTo>
                            <a:lnTo>
                              <a:pt x="166" y="161"/>
                            </a:lnTo>
                            <a:lnTo>
                              <a:pt x="168" y="167"/>
                            </a:lnTo>
                            <a:lnTo>
                              <a:pt x="168" y="172"/>
                            </a:lnTo>
                            <a:lnTo>
                              <a:pt x="170" y="178"/>
                            </a:lnTo>
                            <a:lnTo>
                              <a:pt x="170" y="184"/>
                            </a:lnTo>
                            <a:lnTo>
                              <a:pt x="171" y="190"/>
                            </a:lnTo>
                            <a:lnTo>
                              <a:pt x="171" y="193"/>
                            </a:lnTo>
                            <a:lnTo>
                              <a:pt x="171" y="199"/>
                            </a:lnTo>
                            <a:lnTo>
                              <a:pt x="171" y="205"/>
                            </a:lnTo>
                            <a:lnTo>
                              <a:pt x="171" y="210"/>
                            </a:lnTo>
                            <a:lnTo>
                              <a:pt x="171" y="216"/>
                            </a:lnTo>
                            <a:lnTo>
                              <a:pt x="171" y="220"/>
                            </a:lnTo>
                            <a:lnTo>
                              <a:pt x="170" y="226"/>
                            </a:lnTo>
                            <a:lnTo>
                              <a:pt x="170" y="231"/>
                            </a:lnTo>
                            <a:lnTo>
                              <a:pt x="170" y="235"/>
                            </a:lnTo>
                            <a:lnTo>
                              <a:pt x="168" y="241"/>
                            </a:lnTo>
                            <a:lnTo>
                              <a:pt x="166" y="247"/>
                            </a:lnTo>
                            <a:lnTo>
                              <a:pt x="166" y="250"/>
                            </a:lnTo>
                            <a:lnTo>
                              <a:pt x="164" y="256"/>
                            </a:lnTo>
                            <a:lnTo>
                              <a:pt x="164" y="260"/>
                            </a:lnTo>
                            <a:lnTo>
                              <a:pt x="162" y="266"/>
                            </a:lnTo>
                            <a:lnTo>
                              <a:pt x="162" y="269"/>
                            </a:lnTo>
                            <a:lnTo>
                              <a:pt x="160" y="275"/>
                            </a:lnTo>
                            <a:lnTo>
                              <a:pt x="158" y="279"/>
                            </a:lnTo>
                            <a:lnTo>
                              <a:pt x="156" y="283"/>
                            </a:lnTo>
                            <a:lnTo>
                              <a:pt x="156" y="288"/>
                            </a:lnTo>
                            <a:lnTo>
                              <a:pt x="154" y="292"/>
                            </a:lnTo>
                            <a:lnTo>
                              <a:pt x="152" y="298"/>
                            </a:lnTo>
                            <a:lnTo>
                              <a:pt x="151" y="302"/>
                            </a:lnTo>
                            <a:lnTo>
                              <a:pt x="151" y="307"/>
                            </a:lnTo>
                            <a:lnTo>
                              <a:pt x="149" y="311"/>
                            </a:lnTo>
                            <a:lnTo>
                              <a:pt x="147" y="317"/>
                            </a:lnTo>
                            <a:lnTo>
                              <a:pt x="145" y="321"/>
                            </a:lnTo>
                            <a:lnTo>
                              <a:pt x="143" y="324"/>
                            </a:lnTo>
                            <a:lnTo>
                              <a:pt x="143" y="330"/>
                            </a:lnTo>
                            <a:lnTo>
                              <a:pt x="141" y="334"/>
                            </a:lnTo>
                            <a:lnTo>
                              <a:pt x="139" y="338"/>
                            </a:lnTo>
                            <a:lnTo>
                              <a:pt x="139" y="343"/>
                            </a:lnTo>
                            <a:lnTo>
                              <a:pt x="137" y="347"/>
                            </a:lnTo>
                            <a:lnTo>
                              <a:pt x="135" y="351"/>
                            </a:lnTo>
                            <a:lnTo>
                              <a:pt x="135" y="355"/>
                            </a:lnTo>
                            <a:lnTo>
                              <a:pt x="133" y="359"/>
                            </a:lnTo>
                            <a:lnTo>
                              <a:pt x="132" y="362"/>
                            </a:lnTo>
                            <a:lnTo>
                              <a:pt x="132" y="368"/>
                            </a:lnTo>
                            <a:lnTo>
                              <a:pt x="130" y="370"/>
                            </a:lnTo>
                            <a:lnTo>
                              <a:pt x="130" y="374"/>
                            </a:lnTo>
                            <a:lnTo>
                              <a:pt x="128" y="378"/>
                            </a:lnTo>
                            <a:lnTo>
                              <a:pt x="128" y="381"/>
                            </a:lnTo>
                            <a:lnTo>
                              <a:pt x="126" y="383"/>
                            </a:lnTo>
                            <a:lnTo>
                              <a:pt x="126" y="387"/>
                            </a:lnTo>
                            <a:lnTo>
                              <a:pt x="124" y="391"/>
                            </a:lnTo>
                            <a:lnTo>
                              <a:pt x="124" y="397"/>
                            </a:lnTo>
                            <a:lnTo>
                              <a:pt x="122" y="398"/>
                            </a:lnTo>
                            <a:lnTo>
                              <a:pt x="122" y="402"/>
                            </a:lnTo>
                            <a:lnTo>
                              <a:pt x="122" y="404"/>
                            </a:lnTo>
                            <a:lnTo>
                              <a:pt x="122" y="404"/>
                            </a:lnTo>
                            <a:lnTo>
                              <a:pt x="0" y="343"/>
                            </a:lnTo>
                            <a:lnTo>
                              <a:pt x="0" y="343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108" name="Shape 108"/>
                      <p:cNvSpPr/>
                      <p:nvPr/>
                    </p:nvSpPr>
                    <p:spPr>
                      <a:xfrm>
                        <a:off x="2084388" y="722312"/>
                        <a:ext cx="155574" cy="292100"/>
                      </a:xfrm>
                      <a:custGeom>
                        <a:pathLst>
                          <a:path extrusionOk="0" h="368" w="198">
                            <a:moveTo>
                              <a:pt x="0" y="355"/>
                            </a:moveTo>
                            <a:lnTo>
                              <a:pt x="2" y="353"/>
                            </a:lnTo>
                            <a:lnTo>
                              <a:pt x="4" y="351"/>
                            </a:lnTo>
                            <a:lnTo>
                              <a:pt x="6" y="349"/>
                            </a:lnTo>
                            <a:lnTo>
                              <a:pt x="10" y="347"/>
                            </a:lnTo>
                            <a:lnTo>
                              <a:pt x="14" y="343"/>
                            </a:lnTo>
                            <a:lnTo>
                              <a:pt x="16" y="342"/>
                            </a:lnTo>
                            <a:lnTo>
                              <a:pt x="19" y="338"/>
                            </a:lnTo>
                            <a:lnTo>
                              <a:pt x="23" y="336"/>
                            </a:lnTo>
                            <a:lnTo>
                              <a:pt x="27" y="332"/>
                            </a:lnTo>
                            <a:lnTo>
                              <a:pt x="33" y="328"/>
                            </a:lnTo>
                            <a:lnTo>
                              <a:pt x="36" y="323"/>
                            </a:lnTo>
                            <a:lnTo>
                              <a:pt x="42" y="319"/>
                            </a:lnTo>
                            <a:lnTo>
                              <a:pt x="46" y="313"/>
                            </a:lnTo>
                            <a:lnTo>
                              <a:pt x="52" y="309"/>
                            </a:lnTo>
                            <a:lnTo>
                              <a:pt x="55" y="304"/>
                            </a:lnTo>
                            <a:lnTo>
                              <a:pt x="61" y="298"/>
                            </a:lnTo>
                            <a:lnTo>
                              <a:pt x="65" y="292"/>
                            </a:lnTo>
                            <a:lnTo>
                              <a:pt x="71" y="286"/>
                            </a:lnTo>
                            <a:lnTo>
                              <a:pt x="71" y="283"/>
                            </a:lnTo>
                            <a:lnTo>
                              <a:pt x="74" y="279"/>
                            </a:lnTo>
                            <a:lnTo>
                              <a:pt x="76" y="275"/>
                            </a:lnTo>
                            <a:lnTo>
                              <a:pt x="78" y="273"/>
                            </a:lnTo>
                            <a:lnTo>
                              <a:pt x="80" y="269"/>
                            </a:lnTo>
                            <a:lnTo>
                              <a:pt x="82" y="266"/>
                            </a:lnTo>
                            <a:lnTo>
                              <a:pt x="86" y="264"/>
                            </a:lnTo>
                            <a:lnTo>
                              <a:pt x="88" y="260"/>
                            </a:lnTo>
                            <a:lnTo>
                              <a:pt x="90" y="256"/>
                            </a:lnTo>
                            <a:lnTo>
                              <a:pt x="90" y="252"/>
                            </a:lnTo>
                            <a:lnTo>
                              <a:pt x="92" y="248"/>
                            </a:lnTo>
                            <a:lnTo>
                              <a:pt x="93" y="247"/>
                            </a:lnTo>
                            <a:lnTo>
                              <a:pt x="95" y="241"/>
                            </a:lnTo>
                            <a:lnTo>
                              <a:pt x="97" y="239"/>
                            </a:lnTo>
                            <a:lnTo>
                              <a:pt x="97" y="235"/>
                            </a:lnTo>
                            <a:lnTo>
                              <a:pt x="99" y="231"/>
                            </a:lnTo>
                            <a:lnTo>
                              <a:pt x="99" y="228"/>
                            </a:lnTo>
                            <a:lnTo>
                              <a:pt x="101" y="224"/>
                            </a:lnTo>
                            <a:lnTo>
                              <a:pt x="103" y="220"/>
                            </a:lnTo>
                            <a:lnTo>
                              <a:pt x="103" y="216"/>
                            </a:lnTo>
                            <a:lnTo>
                              <a:pt x="105" y="212"/>
                            </a:lnTo>
                            <a:lnTo>
                              <a:pt x="105" y="209"/>
                            </a:lnTo>
                            <a:lnTo>
                              <a:pt x="105" y="205"/>
                            </a:lnTo>
                            <a:lnTo>
                              <a:pt x="107" y="201"/>
                            </a:lnTo>
                            <a:lnTo>
                              <a:pt x="107" y="197"/>
                            </a:lnTo>
                            <a:lnTo>
                              <a:pt x="107" y="193"/>
                            </a:lnTo>
                            <a:lnTo>
                              <a:pt x="107" y="190"/>
                            </a:lnTo>
                            <a:lnTo>
                              <a:pt x="107" y="186"/>
                            </a:lnTo>
                            <a:lnTo>
                              <a:pt x="107" y="182"/>
                            </a:lnTo>
                            <a:lnTo>
                              <a:pt x="107" y="178"/>
                            </a:lnTo>
                            <a:lnTo>
                              <a:pt x="107" y="174"/>
                            </a:lnTo>
                            <a:lnTo>
                              <a:pt x="107" y="171"/>
                            </a:lnTo>
                            <a:lnTo>
                              <a:pt x="105" y="165"/>
                            </a:lnTo>
                            <a:lnTo>
                              <a:pt x="105" y="161"/>
                            </a:lnTo>
                            <a:lnTo>
                              <a:pt x="105" y="157"/>
                            </a:lnTo>
                            <a:lnTo>
                              <a:pt x="105" y="153"/>
                            </a:lnTo>
                            <a:lnTo>
                              <a:pt x="105" y="148"/>
                            </a:lnTo>
                            <a:lnTo>
                              <a:pt x="105" y="144"/>
                            </a:lnTo>
                            <a:lnTo>
                              <a:pt x="105" y="140"/>
                            </a:lnTo>
                            <a:lnTo>
                              <a:pt x="105" y="136"/>
                            </a:lnTo>
                            <a:lnTo>
                              <a:pt x="105" y="133"/>
                            </a:lnTo>
                            <a:lnTo>
                              <a:pt x="105" y="127"/>
                            </a:lnTo>
                            <a:lnTo>
                              <a:pt x="103" y="123"/>
                            </a:lnTo>
                            <a:lnTo>
                              <a:pt x="103" y="119"/>
                            </a:lnTo>
                            <a:lnTo>
                              <a:pt x="103" y="114"/>
                            </a:lnTo>
                            <a:lnTo>
                              <a:pt x="103" y="110"/>
                            </a:lnTo>
                            <a:lnTo>
                              <a:pt x="101" y="106"/>
                            </a:lnTo>
                            <a:lnTo>
                              <a:pt x="101" y="102"/>
                            </a:lnTo>
                            <a:lnTo>
                              <a:pt x="101" y="98"/>
                            </a:lnTo>
                            <a:lnTo>
                              <a:pt x="101" y="95"/>
                            </a:lnTo>
                            <a:lnTo>
                              <a:pt x="99" y="91"/>
                            </a:lnTo>
                            <a:lnTo>
                              <a:pt x="99" y="85"/>
                            </a:lnTo>
                            <a:lnTo>
                              <a:pt x="99" y="81"/>
                            </a:lnTo>
                            <a:lnTo>
                              <a:pt x="99" y="77"/>
                            </a:lnTo>
                            <a:lnTo>
                              <a:pt x="99" y="74"/>
                            </a:lnTo>
                            <a:lnTo>
                              <a:pt x="99" y="70"/>
                            </a:lnTo>
                            <a:lnTo>
                              <a:pt x="97" y="66"/>
                            </a:lnTo>
                            <a:lnTo>
                              <a:pt x="97" y="62"/>
                            </a:lnTo>
                            <a:lnTo>
                              <a:pt x="95" y="58"/>
                            </a:lnTo>
                            <a:lnTo>
                              <a:pt x="95" y="55"/>
                            </a:lnTo>
                            <a:lnTo>
                              <a:pt x="95" y="51"/>
                            </a:lnTo>
                            <a:lnTo>
                              <a:pt x="95" y="49"/>
                            </a:lnTo>
                            <a:lnTo>
                              <a:pt x="93" y="45"/>
                            </a:lnTo>
                            <a:lnTo>
                              <a:pt x="93" y="41"/>
                            </a:lnTo>
                            <a:lnTo>
                              <a:pt x="93" y="38"/>
                            </a:lnTo>
                            <a:lnTo>
                              <a:pt x="93" y="36"/>
                            </a:lnTo>
                            <a:lnTo>
                              <a:pt x="92" y="32"/>
                            </a:lnTo>
                            <a:lnTo>
                              <a:pt x="92" y="30"/>
                            </a:lnTo>
                            <a:lnTo>
                              <a:pt x="92" y="24"/>
                            </a:lnTo>
                            <a:lnTo>
                              <a:pt x="92" y="19"/>
                            </a:lnTo>
                            <a:lnTo>
                              <a:pt x="90" y="15"/>
                            </a:lnTo>
                            <a:lnTo>
                              <a:pt x="90" y="11"/>
                            </a:lnTo>
                            <a:lnTo>
                              <a:pt x="88" y="7"/>
                            </a:lnTo>
                            <a:lnTo>
                              <a:pt x="88" y="3"/>
                            </a:lnTo>
                            <a:lnTo>
                              <a:pt x="88" y="0"/>
                            </a:lnTo>
                            <a:lnTo>
                              <a:pt x="88" y="0"/>
                            </a:lnTo>
                            <a:lnTo>
                              <a:pt x="88" y="0"/>
                            </a:lnTo>
                            <a:lnTo>
                              <a:pt x="90" y="3"/>
                            </a:lnTo>
                            <a:lnTo>
                              <a:pt x="92" y="5"/>
                            </a:lnTo>
                            <a:lnTo>
                              <a:pt x="95" y="9"/>
                            </a:lnTo>
                            <a:lnTo>
                              <a:pt x="97" y="11"/>
                            </a:lnTo>
                            <a:lnTo>
                              <a:pt x="99" y="17"/>
                            </a:lnTo>
                            <a:lnTo>
                              <a:pt x="103" y="20"/>
                            </a:lnTo>
                            <a:lnTo>
                              <a:pt x="107" y="24"/>
                            </a:lnTo>
                            <a:lnTo>
                              <a:pt x="109" y="30"/>
                            </a:lnTo>
                            <a:lnTo>
                              <a:pt x="114" y="36"/>
                            </a:lnTo>
                            <a:lnTo>
                              <a:pt x="114" y="38"/>
                            </a:lnTo>
                            <a:lnTo>
                              <a:pt x="116" y="41"/>
                            </a:lnTo>
                            <a:lnTo>
                              <a:pt x="120" y="43"/>
                            </a:lnTo>
                            <a:lnTo>
                              <a:pt x="122" y="47"/>
                            </a:lnTo>
                            <a:lnTo>
                              <a:pt x="124" y="51"/>
                            </a:lnTo>
                            <a:lnTo>
                              <a:pt x="126" y="53"/>
                            </a:lnTo>
                            <a:lnTo>
                              <a:pt x="128" y="57"/>
                            </a:lnTo>
                            <a:lnTo>
                              <a:pt x="130" y="60"/>
                            </a:lnTo>
                            <a:lnTo>
                              <a:pt x="131" y="64"/>
                            </a:lnTo>
                            <a:lnTo>
                              <a:pt x="133" y="68"/>
                            </a:lnTo>
                            <a:lnTo>
                              <a:pt x="135" y="70"/>
                            </a:lnTo>
                            <a:lnTo>
                              <a:pt x="139" y="74"/>
                            </a:lnTo>
                            <a:lnTo>
                              <a:pt x="139" y="77"/>
                            </a:lnTo>
                            <a:lnTo>
                              <a:pt x="143" y="81"/>
                            </a:lnTo>
                            <a:lnTo>
                              <a:pt x="145" y="85"/>
                            </a:lnTo>
                            <a:lnTo>
                              <a:pt x="147" y="89"/>
                            </a:lnTo>
                            <a:lnTo>
                              <a:pt x="149" y="93"/>
                            </a:lnTo>
                            <a:lnTo>
                              <a:pt x="150" y="96"/>
                            </a:lnTo>
                            <a:lnTo>
                              <a:pt x="152" y="100"/>
                            </a:lnTo>
                            <a:lnTo>
                              <a:pt x="154" y="104"/>
                            </a:lnTo>
                            <a:lnTo>
                              <a:pt x="158" y="108"/>
                            </a:lnTo>
                            <a:lnTo>
                              <a:pt x="160" y="112"/>
                            </a:lnTo>
                            <a:lnTo>
                              <a:pt x="162" y="115"/>
                            </a:lnTo>
                            <a:lnTo>
                              <a:pt x="164" y="121"/>
                            </a:lnTo>
                            <a:lnTo>
                              <a:pt x="166" y="125"/>
                            </a:lnTo>
                            <a:lnTo>
                              <a:pt x="168" y="129"/>
                            </a:lnTo>
                            <a:lnTo>
                              <a:pt x="169" y="133"/>
                            </a:lnTo>
                            <a:lnTo>
                              <a:pt x="171" y="136"/>
                            </a:lnTo>
                            <a:lnTo>
                              <a:pt x="173" y="140"/>
                            </a:lnTo>
                            <a:lnTo>
                              <a:pt x="175" y="144"/>
                            </a:lnTo>
                            <a:lnTo>
                              <a:pt x="177" y="148"/>
                            </a:lnTo>
                            <a:lnTo>
                              <a:pt x="179" y="153"/>
                            </a:lnTo>
                            <a:lnTo>
                              <a:pt x="179" y="157"/>
                            </a:lnTo>
                            <a:lnTo>
                              <a:pt x="181" y="161"/>
                            </a:lnTo>
                            <a:lnTo>
                              <a:pt x="183" y="165"/>
                            </a:lnTo>
                            <a:lnTo>
                              <a:pt x="185" y="169"/>
                            </a:lnTo>
                            <a:lnTo>
                              <a:pt x="187" y="172"/>
                            </a:lnTo>
                            <a:lnTo>
                              <a:pt x="187" y="178"/>
                            </a:lnTo>
                            <a:lnTo>
                              <a:pt x="188" y="182"/>
                            </a:lnTo>
                            <a:lnTo>
                              <a:pt x="190" y="186"/>
                            </a:lnTo>
                            <a:lnTo>
                              <a:pt x="190" y="190"/>
                            </a:lnTo>
                            <a:lnTo>
                              <a:pt x="192" y="193"/>
                            </a:lnTo>
                            <a:lnTo>
                              <a:pt x="192" y="197"/>
                            </a:lnTo>
                            <a:lnTo>
                              <a:pt x="194" y="201"/>
                            </a:lnTo>
                            <a:lnTo>
                              <a:pt x="194" y="205"/>
                            </a:lnTo>
                            <a:lnTo>
                              <a:pt x="194" y="209"/>
                            </a:lnTo>
                            <a:lnTo>
                              <a:pt x="194" y="212"/>
                            </a:lnTo>
                            <a:lnTo>
                              <a:pt x="196" y="216"/>
                            </a:lnTo>
                            <a:lnTo>
                              <a:pt x="196" y="220"/>
                            </a:lnTo>
                            <a:lnTo>
                              <a:pt x="196" y="224"/>
                            </a:lnTo>
                            <a:lnTo>
                              <a:pt x="196" y="228"/>
                            </a:lnTo>
                            <a:lnTo>
                              <a:pt x="198" y="231"/>
                            </a:lnTo>
                            <a:lnTo>
                              <a:pt x="198" y="235"/>
                            </a:lnTo>
                            <a:lnTo>
                              <a:pt x="198" y="241"/>
                            </a:lnTo>
                            <a:lnTo>
                              <a:pt x="198" y="245"/>
                            </a:lnTo>
                            <a:lnTo>
                              <a:pt x="198" y="248"/>
                            </a:lnTo>
                            <a:lnTo>
                              <a:pt x="198" y="252"/>
                            </a:lnTo>
                            <a:lnTo>
                              <a:pt x="198" y="256"/>
                            </a:lnTo>
                            <a:lnTo>
                              <a:pt x="198" y="260"/>
                            </a:lnTo>
                            <a:lnTo>
                              <a:pt x="198" y="264"/>
                            </a:lnTo>
                            <a:lnTo>
                              <a:pt x="198" y="267"/>
                            </a:lnTo>
                            <a:lnTo>
                              <a:pt x="198" y="271"/>
                            </a:lnTo>
                            <a:lnTo>
                              <a:pt x="198" y="275"/>
                            </a:lnTo>
                            <a:lnTo>
                              <a:pt x="198" y="279"/>
                            </a:lnTo>
                            <a:lnTo>
                              <a:pt x="196" y="283"/>
                            </a:lnTo>
                            <a:lnTo>
                              <a:pt x="196" y="286"/>
                            </a:lnTo>
                            <a:lnTo>
                              <a:pt x="196" y="290"/>
                            </a:lnTo>
                            <a:lnTo>
                              <a:pt x="196" y="294"/>
                            </a:lnTo>
                            <a:lnTo>
                              <a:pt x="196" y="296"/>
                            </a:lnTo>
                            <a:lnTo>
                              <a:pt x="196" y="300"/>
                            </a:lnTo>
                            <a:lnTo>
                              <a:pt x="194" y="304"/>
                            </a:lnTo>
                            <a:lnTo>
                              <a:pt x="194" y="307"/>
                            </a:lnTo>
                            <a:lnTo>
                              <a:pt x="194" y="309"/>
                            </a:lnTo>
                            <a:lnTo>
                              <a:pt x="194" y="313"/>
                            </a:lnTo>
                            <a:lnTo>
                              <a:pt x="192" y="317"/>
                            </a:lnTo>
                            <a:lnTo>
                              <a:pt x="192" y="319"/>
                            </a:lnTo>
                            <a:lnTo>
                              <a:pt x="192" y="324"/>
                            </a:lnTo>
                            <a:lnTo>
                              <a:pt x="190" y="332"/>
                            </a:lnTo>
                            <a:lnTo>
                              <a:pt x="188" y="336"/>
                            </a:lnTo>
                            <a:lnTo>
                              <a:pt x="188" y="342"/>
                            </a:lnTo>
                            <a:lnTo>
                              <a:pt x="187" y="345"/>
                            </a:lnTo>
                            <a:lnTo>
                              <a:pt x="187" y="351"/>
                            </a:lnTo>
                            <a:lnTo>
                              <a:pt x="185" y="353"/>
                            </a:lnTo>
                            <a:lnTo>
                              <a:pt x="185" y="357"/>
                            </a:lnTo>
                            <a:lnTo>
                              <a:pt x="183" y="360"/>
                            </a:lnTo>
                            <a:lnTo>
                              <a:pt x="183" y="362"/>
                            </a:lnTo>
                            <a:lnTo>
                              <a:pt x="183" y="366"/>
                            </a:lnTo>
                            <a:lnTo>
                              <a:pt x="183" y="368"/>
                            </a:lnTo>
                            <a:lnTo>
                              <a:pt x="0" y="355"/>
                            </a:lnTo>
                            <a:lnTo>
                              <a:pt x="0" y="355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109" name="Shape 109"/>
                      <p:cNvSpPr/>
                      <p:nvPr/>
                    </p:nvSpPr>
                    <p:spPr>
                      <a:xfrm>
                        <a:off x="2030413" y="717550"/>
                        <a:ext cx="114299" cy="285750"/>
                      </a:xfrm>
                      <a:custGeom>
                        <a:pathLst>
                          <a:path extrusionOk="0" h="361" w="142">
                            <a:moveTo>
                              <a:pt x="142" y="361"/>
                            </a:moveTo>
                            <a:lnTo>
                              <a:pt x="142" y="359"/>
                            </a:lnTo>
                            <a:lnTo>
                              <a:pt x="140" y="357"/>
                            </a:lnTo>
                            <a:lnTo>
                              <a:pt x="139" y="353"/>
                            </a:lnTo>
                            <a:lnTo>
                              <a:pt x="137" y="351"/>
                            </a:lnTo>
                            <a:lnTo>
                              <a:pt x="137" y="348"/>
                            </a:lnTo>
                            <a:lnTo>
                              <a:pt x="135" y="344"/>
                            </a:lnTo>
                            <a:lnTo>
                              <a:pt x="133" y="340"/>
                            </a:lnTo>
                            <a:lnTo>
                              <a:pt x="131" y="334"/>
                            </a:lnTo>
                            <a:lnTo>
                              <a:pt x="127" y="330"/>
                            </a:lnTo>
                            <a:lnTo>
                              <a:pt x="127" y="325"/>
                            </a:lnTo>
                            <a:lnTo>
                              <a:pt x="123" y="319"/>
                            </a:lnTo>
                            <a:lnTo>
                              <a:pt x="121" y="313"/>
                            </a:lnTo>
                            <a:lnTo>
                              <a:pt x="120" y="308"/>
                            </a:lnTo>
                            <a:lnTo>
                              <a:pt x="118" y="302"/>
                            </a:lnTo>
                            <a:lnTo>
                              <a:pt x="116" y="298"/>
                            </a:lnTo>
                            <a:lnTo>
                              <a:pt x="116" y="294"/>
                            </a:lnTo>
                            <a:lnTo>
                              <a:pt x="114" y="291"/>
                            </a:lnTo>
                            <a:lnTo>
                              <a:pt x="114" y="287"/>
                            </a:lnTo>
                            <a:lnTo>
                              <a:pt x="112" y="283"/>
                            </a:lnTo>
                            <a:lnTo>
                              <a:pt x="112" y="281"/>
                            </a:lnTo>
                            <a:lnTo>
                              <a:pt x="110" y="275"/>
                            </a:lnTo>
                            <a:lnTo>
                              <a:pt x="110" y="273"/>
                            </a:lnTo>
                            <a:lnTo>
                              <a:pt x="108" y="270"/>
                            </a:lnTo>
                            <a:lnTo>
                              <a:pt x="108" y="266"/>
                            </a:lnTo>
                            <a:lnTo>
                              <a:pt x="108" y="262"/>
                            </a:lnTo>
                            <a:lnTo>
                              <a:pt x="106" y="258"/>
                            </a:lnTo>
                            <a:lnTo>
                              <a:pt x="106" y="254"/>
                            </a:lnTo>
                            <a:lnTo>
                              <a:pt x="106" y="251"/>
                            </a:lnTo>
                            <a:lnTo>
                              <a:pt x="104" y="247"/>
                            </a:lnTo>
                            <a:lnTo>
                              <a:pt x="104" y="243"/>
                            </a:lnTo>
                            <a:lnTo>
                              <a:pt x="104" y="237"/>
                            </a:lnTo>
                            <a:lnTo>
                              <a:pt x="104" y="234"/>
                            </a:lnTo>
                            <a:lnTo>
                              <a:pt x="104" y="230"/>
                            </a:lnTo>
                            <a:lnTo>
                              <a:pt x="104" y="226"/>
                            </a:lnTo>
                            <a:lnTo>
                              <a:pt x="104" y="222"/>
                            </a:lnTo>
                            <a:lnTo>
                              <a:pt x="104" y="218"/>
                            </a:lnTo>
                            <a:lnTo>
                              <a:pt x="104" y="213"/>
                            </a:lnTo>
                            <a:lnTo>
                              <a:pt x="104" y="211"/>
                            </a:lnTo>
                            <a:lnTo>
                              <a:pt x="104" y="205"/>
                            </a:lnTo>
                            <a:lnTo>
                              <a:pt x="104" y="201"/>
                            </a:lnTo>
                            <a:lnTo>
                              <a:pt x="104" y="197"/>
                            </a:lnTo>
                            <a:lnTo>
                              <a:pt x="106" y="194"/>
                            </a:lnTo>
                            <a:lnTo>
                              <a:pt x="106" y="190"/>
                            </a:lnTo>
                            <a:lnTo>
                              <a:pt x="106" y="186"/>
                            </a:lnTo>
                            <a:lnTo>
                              <a:pt x="108" y="182"/>
                            </a:lnTo>
                            <a:lnTo>
                              <a:pt x="108" y="178"/>
                            </a:lnTo>
                            <a:lnTo>
                              <a:pt x="110" y="175"/>
                            </a:lnTo>
                            <a:lnTo>
                              <a:pt x="110" y="171"/>
                            </a:lnTo>
                            <a:lnTo>
                              <a:pt x="112" y="167"/>
                            </a:lnTo>
                            <a:lnTo>
                              <a:pt x="112" y="163"/>
                            </a:lnTo>
                            <a:lnTo>
                              <a:pt x="114" y="159"/>
                            </a:lnTo>
                            <a:lnTo>
                              <a:pt x="114" y="154"/>
                            </a:lnTo>
                            <a:lnTo>
                              <a:pt x="114" y="150"/>
                            </a:lnTo>
                            <a:lnTo>
                              <a:pt x="116" y="148"/>
                            </a:lnTo>
                            <a:lnTo>
                              <a:pt x="116" y="142"/>
                            </a:lnTo>
                            <a:lnTo>
                              <a:pt x="118" y="139"/>
                            </a:lnTo>
                            <a:lnTo>
                              <a:pt x="118" y="135"/>
                            </a:lnTo>
                            <a:lnTo>
                              <a:pt x="118" y="131"/>
                            </a:lnTo>
                            <a:lnTo>
                              <a:pt x="118" y="127"/>
                            </a:lnTo>
                            <a:lnTo>
                              <a:pt x="120" y="123"/>
                            </a:lnTo>
                            <a:lnTo>
                              <a:pt x="120" y="120"/>
                            </a:lnTo>
                            <a:lnTo>
                              <a:pt x="121" y="116"/>
                            </a:lnTo>
                            <a:lnTo>
                              <a:pt x="121" y="112"/>
                            </a:lnTo>
                            <a:lnTo>
                              <a:pt x="121" y="108"/>
                            </a:lnTo>
                            <a:lnTo>
                              <a:pt x="121" y="104"/>
                            </a:lnTo>
                            <a:lnTo>
                              <a:pt x="121" y="101"/>
                            </a:lnTo>
                            <a:lnTo>
                              <a:pt x="121" y="97"/>
                            </a:lnTo>
                            <a:lnTo>
                              <a:pt x="123" y="93"/>
                            </a:lnTo>
                            <a:lnTo>
                              <a:pt x="123" y="89"/>
                            </a:lnTo>
                            <a:lnTo>
                              <a:pt x="123" y="85"/>
                            </a:lnTo>
                            <a:lnTo>
                              <a:pt x="123" y="82"/>
                            </a:lnTo>
                            <a:lnTo>
                              <a:pt x="123" y="78"/>
                            </a:lnTo>
                            <a:lnTo>
                              <a:pt x="123" y="76"/>
                            </a:lnTo>
                            <a:lnTo>
                              <a:pt x="125" y="72"/>
                            </a:lnTo>
                            <a:lnTo>
                              <a:pt x="125" y="68"/>
                            </a:lnTo>
                            <a:lnTo>
                              <a:pt x="125" y="64"/>
                            </a:lnTo>
                            <a:lnTo>
                              <a:pt x="125" y="63"/>
                            </a:lnTo>
                            <a:lnTo>
                              <a:pt x="125" y="59"/>
                            </a:lnTo>
                            <a:lnTo>
                              <a:pt x="125" y="55"/>
                            </a:lnTo>
                            <a:lnTo>
                              <a:pt x="125" y="53"/>
                            </a:lnTo>
                            <a:lnTo>
                              <a:pt x="125" y="49"/>
                            </a:lnTo>
                            <a:lnTo>
                              <a:pt x="125" y="45"/>
                            </a:lnTo>
                            <a:lnTo>
                              <a:pt x="125" y="40"/>
                            </a:lnTo>
                            <a:lnTo>
                              <a:pt x="127" y="34"/>
                            </a:lnTo>
                            <a:lnTo>
                              <a:pt x="127" y="28"/>
                            </a:lnTo>
                            <a:lnTo>
                              <a:pt x="127" y="25"/>
                            </a:lnTo>
                            <a:lnTo>
                              <a:pt x="127" y="19"/>
                            </a:lnTo>
                            <a:lnTo>
                              <a:pt x="127" y="17"/>
                            </a:lnTo>
                            <a:lnTo>
                              <a:pt x="127" y="11"/>
                            </a:lnTo>
                            <a:lnTo>
                              <a:pt x="127" y="9"/>
                            </a:lnTo>
                            <a:lnTo>
                              <a:pt x="127" y="6"/>
                            </a:lnTo>
                            <a:lnTo>
                              <a:pt x="127" y="4"/>
                            </a:lnTo>
                            <a:lnTo>
                              <a:pt x="127" y="0"/>
                            </a:lnTo>
                            <a:lnTo>
                              <a:pt x="127" y="0"/>
                            </a:lnTo>
                            <a:lnTo>
                              <a:pt x="127" y="0"/>
                            </a:lnTo>
                            <a:lnTo>
                              <a:pt x="125" y="4"/>
                            </a:lnTo>
                            <a:lnTo>
                              <a:pt x="123" y="6"/>
                            </a:lnTo>
                            <a:lnTo>
                              <a:pt x="121" y="9"/>
                            </a:lnTo>
                            <a:lnTo>
                              <a:pt x="120" y="11"/>
                            </a:lnTo>
                            <a:lnTo>
                              <a:pt x="118" y="15"/>
                            </a:lnTo>
                            <a:lnTo>
                              <a:pt x="114" y="19"/>
                            </a:lnTo>
                            <a:lnTo>
                              <a:pt x="112" y="23"/>
                            </a:lnTo>
                            <a:lnTo>
                              <a:pt x="108" y="26"/>
                            </a:lnTo>
                            <a:lnTo>
                              <a:pt x="106" y="32"/>
                            </a:lnTo>
                            <a:lnTo>
                              <a:pt x="102" y="38"/>
                            </a:lnTo>
                            <a:lnTo>
                              <a:pt x="99" y="42"/>
                            </a:lnTo>
                            <a:lnTo>
                              <a:pt x="99" y="45"/>
                            </a:lnTo>
                            <a:lnTo>
                              <a:pt x="97" y="47"/>
                            </a:lnTo>
                            <a:lnTo>
                              <a:pt x="95" y="51"/>
                            </a:lnTo>
                            <a:lnTo>
                              <a:pt x="93" y="55"/>
                            </a:lnTo>
                            <a:lnTo>
                              <a:pt x="91" y="57"/>
                            </a:lnTo>
                            <a:lnTo>
                              <a:pt x="89" y="61"/>
                            </a:lnTo>
                            <a:lnTo>
                              <a:pt x="85" y="63"/>
                            </a:lnTo>
                            <a:lnTo>
                              <a:pt x="83" y="66"/>
                            </a:lnTo>
                            <a:lnTo>
                              <a:pt x="82" y="70"/>
                            </a:lnTo>
                            <a:lnTo>
                              <a:pt x="80" y="74"/>
                            </a:lnTo>
                            <a:lnTo>
                              <a:pt x="78" y="76"/>
                            </a:lnTo>
                            <a:lnTo>
                              <a:pt x="76" y="80"/>
                            </a:lnTo>
                            <a:lnTo>
                              <a:pt x="74" y="83"/>
                            </a:lnTo>
                            <a:lnTo>
                              <a:pt x="72" y="87"/>
                            </a:lnTo>
                            <a:lnTo>
                              <a:pt x="70" y="91"/>
                            </a:lnTo>
                            <a:lnTo>
                              <a:pt x="68" y="93"/>
                            </a:lnTo>
                            <a:lnTo>
                              <a:pt x="66" y="97"/>
                            </a:lnTo>
                            <a:lnTo>
                              <a:pt x="64" y="101"/>
                            </a:lnTo>
                            <a:lnTo>
                              <a:pt x="63" y="104"/>
                            </a:lnTo>
                            <a:lnTo>
                              <a:pt x="61" y="108"/>
                            </a:lnTo>
                            <a:lnTo>
                              <a:pt x="57" y="112"/>
                            </a:lnTo>
                            <a:lnTo>
                              <a:pt x="55" y="116"/>
                            </a:lnTo>
                            <a:lnTo>
                              <a:pt x="53" y="120"/>
                            </a:lnTo>
                            <a:lnTo>
                              <a:pt x="51" y="123"/>
                            </a:lnTo>
                            <a:lnTo>
                              <a:pt x="49" y="127"/>
                            </a:lnTo>
                            <a:lnTo>
                              <a:pt x="47" y="131"/>
                            </a:lnTo>
                            <a:lnTo>
                              <a:pt x="45" y="135"/>
                            </a:lnTo>
                            <a:lnTo>
                              <a:pt x="44" y="139"/>
                            </a:lnTo>
                            <a:lnTo>
                              <a:pt x="42" y="142"/>
                            </a:lnTo>
                            <a:lnTo>
                              <a:pt x="38" y="146"/>
                            </a:lnTo>
                            <a:lnTo>
                              <a:pt x="36" y="150"/>
                            </a:lnTo>
                            <a:lnTo>
                              <a:pt x="34" y="154"/>
                            </a:lnTo>
                            <a:lnTo>
                              <a:pt x="32" y="158"/>
                            </a:lnTo>
                            <a:lnTo>
                              <a:pt x="30" y="161"/>
                            </a:lnTo>
                            <a:lnTo>
                              <a:pt x="28" y="165"/>
                            </a:lnTo>
                            <a:lnTo>
                              <a:pt x="26" y="169"/>
                            </a:lnTo>
                            <a:lnTo>
                              <a:pt x="25" y="173"/>
                            </a:lnTo>
                            <a:lnTo>
                              <a:pt x="23" y="175"/>
                            </a:lnTo>
                            <a:lnTo>
                              <a:pt x="23" y="178"/>
                            </a:lnTo>
                            <a:lnTo>
                              <a:pt x="21" y="184"/>
                            </a:lnTo>
                            <a:lnTo>
                              <a:pt x="19" y="186"/>
                            </a:lnTo>
                            <a:lnTo>
                              <a:pt x="17" y="190"/>
                            </a:lnTo>
                            <a:lnTo>
                              <a:pt x="15" y="194"/>
                            </a:lnTo>
                            <a:lnTo>
                              <a:pt x="15" y="199"/>
                            </a:lnTo>
                            <a:lnTo>
                              <a:pt x="13" y="203"/>
                            </a:lnTo>
                            <a:lnTo>
                              <a:pt x="11" y="207"/>
                            </a:lnTo>
                            <a:lnTo>
                              <a:pt x="11" y="211"/>
                            </a:lnTo>
                            <a:lnTo>
                              <a:pt x="9" y="215"/>
                            </a:lnTo>
                            <a:lnTo>
                              <a:pt x="9" y="218"/>
                            </a:lnTo>
                            <a:lnTo>
                              <a:pt x="7" y="222"/>
                            </a:lnTo>
                            <a:lnTo>
                              <a:pt x="7" y="226"/>
                            </a:lnTo>
                            <a:lnTo>
                              <a:pt x="7" y="232"/>
                            </a:lnTo>
                            <a:lnTo>
                              <a:pt x="6" y="234"/>
                            </a:lnTo>
                            <a:lnTo>
                              <a:pt x="6" y="239"/>
                            </a:lnTo>
                            <a:lnTo>
                              <a:pt x="4" y="241"/>
                            </a:lnTo>
                            <a:lnTo>
                              <a:pt x="4" y="247"/>
                            </a:lnTo>
                            <a:lnTo>
                              <a:pt x="4" y="251"/>
                            </a:lnTo>
                            <a:lnTo>
                              <a:pt x="4" y="254"/>
                            </a:lnTo>
                            <a:lnTo>
                              <a:pt x="2" y="258"/>
                            </a:lnTo>
                            <a:lnTo>
                              <a:pt x="2" y="262"/>
                            </a:lnTo>
                            <a:lnTo>
                              <a:pt x="2" y="266"/>
                            </a:lnTo>
                            <a:lnTo>
                              <a:pt x="2" y="270"/>
                            </a:lnTo>
                            <a:lnTo>
                              <a:pt x="0" y="273"/>
                            </a:lnTo>
                            <a:lnTo>
                              <a:pt x="0" y="277"/>
                            </a:lnTo>
                            <a:lnTo>
                              <a:pt x="0" y="281"/>
                            </a:lnTo>
                            <a:lnTo>
                              <a:pt x="0" y="285"/>
                            </a:lnTo>
                            <a:lnTo>
                              <a:pt x="0" y="289"/>
                            </a:lnTo>
                            <a:lnTo>
                              <a:pt x="0" y="292"/>
                            </a:lnTo>
                            <a:lnTo>
                              <a:pt x="0" y="296"/>
                            </a:lnTo>
                            <a:lnTo>
                              <a:pt x="0" y="298"/>
                            </a:lnTo>
                            <a:lnTo>
                              <a:pt x="0" y="302"/>
                            </a:lnTo>
                            <a:lnTo>
                              <a:pt x="0" y="306"/>
                            </a:lnTo>
                            <a:lnTo>
                              <a:pt x="0" y="308"/>
                            </a:lnTo>
                            <a:lnTo>
                              <a:pt x="0" y="311"/>
                            </a:lnTo>
                            <a:lnTo>
                              <a:pt x="0" y="315"/>
                            </a:lnTo>
                            <a:lnTo>
                              <a:pt x="0" y="319"/>
                            </a:lnTo>
                            <a:lnTo>
                              <a:pt x="0" y="323"/>
                            </a:lnTo>
                            <a:lnTo>
                              <a:pt x="0" y="329"/>
                            </a:lnTo>
                            <a:lnTo>
                              <a:pt x="2" y="334"/>
                            </a:lnTo>
                            <a:lnTo>
                              <a:pt x="2" y="340"/>
                            </a:lnTo>
                            <a:lnTo>
                              <a:pt x="2" y="342"/>
                            </a:lnTo>
                            <a:lnTo>
                              <a:pt x="2" y="346"/>
                            </a:lnTo>
                            <a:lnTo>
                              <a:pt x="2" y="349"/>
                            </a:lnTo>
                            <a:lnTo>
                              <a:pt x="4" y="353"/>
                            </a:lnTo>
                            <a:lnTo>
                              <a:pt x="4" y="357"/>
                            </a:lnTo>
                            <a:lnTo>
                              <a:pt x="4" y="359"/>
                            </a:lnTo>
                            <a:lnTo>
                              <a:pt x="142" y="361"/>
                            </a:lnTo>
                            <a:lnTo>
                              <a:pt x="142" y="361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110" name="Shape 110"/>
                      <p:cNvSpPr/>
                      <p:nvPr/>
                    </p:nvSpPr>
                    <p:spPr>
                      <a:xfrm>
                        <a:off x="1876425" y="787400"/>
                        <a:ext cx="157163" cy="255587"/>
                      </a:xfrm>
                      <a:custGeom>
                        <a:pathLst>
                          <a:path extrusionOk="0" h="323" w="200">
                            <a:moveTo>
                              <a:pt x="88" y="323"/>
                            </a:moveTo>
                            <a:lnTo>
                              <a:pt x="88" y="321"/>
                            </a:lnTo>
                            <a:lnTo>
                              <a:pt x="88" y="319"/>
                            </a:lnTo>
                            <a:lnTo>
                              <a:pt x="88" y="316"/>
                            </a:lnTo>
                            <a:lnTo>
                              <a:pt x="88" y="314"/>
                            </a:lnTo>
                            <a:lnTo>
                              <a:pt x="88" y="310"/>
                            </a:lnTo>
                            <a:lnTo>
                              <a:pt x="89" y="308"/>
                            </a:lnTo>
                            <a:lnTo>
                              <a:pt x="89" y="302"/>
                            </a:lnTo>
                            <a:lnTo>
                              <a:pt x="89" y="298"/>
                            </a:lnTo>
                            <a:lnTo>
                              <a:pt x="89" y="293"/>
                            </a:lnTo>
                            <a:lnTo>
                              <a:pt x="89" y="289"/>
                            </a:lnTo>
                            <a:lnTo>
                              <a:pt x="89" y="283"/>
                            </a:lnTo>
                            <a:lnTo>
                              <a:pt x="91" y="278"/>
                            </a:lnTo>
                            <a:lnTo>
                              <a:pt x="91" y="272"/>
                            </a:lnTo>
                            <a:lnTo>
                              <a:pt x="91" y="266"/>
                            </a:lnTo>
                            <a:lnTo>
                              <a:pt x="91" y="262"/>
                            </a:lnTo>
                            <a:lnTo>
                              <a:pt x="91" y="259"/>
                            </a:lnTo>
                            <a:lnTo>
                              <a:pt x="91" y="255"/>
                            </a:lnTo>
                            <a:lnTo>
                              <a:pt x="91" y="253"/>
                            </a:lnTo>
                            <a:lnTo>
                              <a:pt x="91" y="247"/>
                            </a:lnTo>
                            <a:lnTo>
                              <a:pt x="91" y="245"/>
                            </a:lnTo>
                            <a:lnTo>
                              <a:pt x="91" y="242"/>
                            </a:lnTo>
                            <a:lnTo>
                              <a:pt x="91" y="238"/>
                            </a:lnTo>
                            <a:lnTo>
                              <a:pt x="91" y="234"/>
                            </a:lnTo>
                            <a:lnTo>
                              <a:pt x="91" y="230"/>
                            </a:lnTo>
                            <a:lnTo>
                              <a:pt x="91" y="226"/>
                            </a:lnTo>
                            <a:lnTo>
                              <a:pt x="91" y="223"/>
                            </a:lnTo>
                            <a:lnTo>
                              <a:pt x="91" y="219"/>
                            </a:lnTo>
                            <a:lnTo>
                              <a:pt x="91" y="217"/>
                            </a:lnTo>
                            <a:lnTo>
                              <a:pt x="91" y="213"/>
                            </a:lnTo>
                            <a:lnTo>
                              <a:pt x="91" y="209"/>
                            </a:lnTo>
                            <a:lnTo>
                              <a:pt x="89" y="204"/>
                            </a:lnTo>
                            <a:lnTo>
                              <a:pt x="89" y="202"/>
                            </a:lnTo>
                            <a:lnTo>
                              <a:pt x="89" y="196"/>
                            </a:lnTo>
                            <a:lnTo>
                              <a:pt x="89" y="194"/>
                            </a:lnTo>
                            <a:lnTo>
                              <a:pt x="89" y="188"/>
                            </a:lnTo>
                            <a:lnTo>
                              <a:pt x="88" y="185"/>
                            </a:lnTo>
                            <a:lnTo>
                              <a:pt x="88" y="181"/>
                            </a:lnTo>
                            <a:lnTo>
                              <a:pt x="88" y="179"/>
                            </a:lnTo>
                            <a:lnTo>
                              <a:pt x="86" y="173"/>
                            </a:lnTo>
                            <a:lnTo>
                              <a:pt x="86" y="169"/>
                            </a:lnTo>
                            <a:lnTo>
                              <a:pt x="86" y="166"/>
                            </a:lnTo>
                            <a:lnTo>
                              <a:pt x="84" y="162"/>
                            </a:lnTo>
                            <a:lnTo>
                              <a:pt x="84" y="158"/>
                            </a:lnTo>
                            <a:lnTo>
                              <a:pt x="84" y="154"/>
                            </a:lnTo>
                            <a:lnTo>
                              <a:pt x="82" y="150"/>
                            </a:lnTo>
                            <a:lnTo>
                              <a:pt x="82" y="147"/>
                            </a:lnTo>
                            <a:lnTo>
                              <a:pt x="80" y="143"/>
                            </a:lnTo>
                            <a:lnTo>
                              <a:pt x="78" y="139"/>
                            </a:lnTo>
                            <a:lnTo>
                              <a:pt x="78" y="135"/>
                            </a:lnTo>
                            <a:lnTo>
                              <a:pt x="76" y="131"/>
                            </a:lnTo>
                            <a:lnTo>
                              <a:pt x="74" y="128"/>
                            </a:lnTo>
                            <a:lnTo>
                              <a:pt x="74" y="124"/>
                            </a:lnTo>
                            <a:lnTo>
                              <a:pt x="72" y="120"/>
                            </a:lnTo>
                            <a:lnTo>
                              <a:pt x="72" y="118"/>
                            </a:lnTo>
                            <a:lnTo>
                              <a:pt x="70" y="114"/>
                            </a:lnTo>
                            <a:lnTo>
                              <a:pt x="69" y="110"/>
                            </a:lnTo>
                            <a:lnTo>
                              <a:pt x="67" y="107"/>
                            </a:lnTo>
                            <a:lnTo>
                              <a:pt x="65" y="103"/>
                            </a:lnTo>
                            <a:lnTo>
                              <a:pt x="65" y="101"/>
                            </a:lnTo>
                            <a:lnTo>
                              <a:pt x="63" y="97"/>
                            </a:lnTo>
                            <a:lnTo>
                              <a:pt x="61" y="93"/>
                            </a:lnTo>
                            <a:lnTo>
                              <a:pt x="59" y="90"/>
                            </a:lnTo>
                            <a:lnTo>
                              <a:pt x="57" y="88"/>
                            </a:lnTo>
                            <a:lnTo>
                              <a:pt x="55" y="84"/>
                            </a:lnTo>
                            <a:lnTo>
                              <a:pt x="55" y="80"/>
                            </a:lnTo>
                            <a:lnTo>
                              <a:pt x="53" y="76"/>
                            </a:lnTo>
                            <a:lnTo>
                              <a:pt x="50" y="71"/>
                            </a:lnTo>
                            <a:lnTo>
                              <a:pt x="46" y="65"/>
                            </a:lnTo>
                            <a:lnTo>
                              <a:pt x="42" y="59"/>
                            </a:lnTo>
                            <a:lnTo>
                              <a:pt x="40" y="53"/>
                            </a:lnTo>
                            <a:lnTo>
                              <a:pt x="36" y="48"/>
                            </a:lnTo>
                            <a:lnTo>
                              <a:pt x="32" y="44"/>
                            </a:lnTo>
                            <a:lnTo>
                              <a:pt x="29" y="38"/>
                            </a:lnTo>
                            <a:lnTo>
                              <a:pt x="25" y="33"/>
                            </a:lnTo>
                            <a:lnTo>
                              <a:pt x="23" y="29"/>
                            </a:lnTo>
                            <a:lnTo>
                              <a:pt x="19" y="25"/>
                            </a:lnTo>
                            <a:lnTo>
                              <a:pt x="15" y="21"/>
                            </a:lnTo>
                            <a:lnTo>
                              <a:pt x="13" y="17"/>
                            </a:lnTo>
                            <a:lnTo>
                              <a:pt x="12" y="14"/>
                            </a:lnTo>
                            <a:lnTo>
                              <a:pt x="10" y="12"/>
                            </a:lnTo>
                            <a:lnTo>
                              <a:pt x="6" y="6"/>
                            </a:lnTo>
                            <a:lnTo>
                              <a:pt x="2" y="2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lnTo>
                              <a:pt x="4" y="2"/>
                            </a:lnTo>
                            <a:lnTo>
                              <a:pt x="6" y="2"/>
                            </a:lnTo>
                            <a:lnTo>
                              <a:pt x="10" y="4"/>
                            </a:lnTo>
                            <a:lnTo>
                              <a:pt x="12" y="4"/>
                            </a:lnTo>
                            <a:lnTo>
                              <a:pt x="15" y="8"/>
                            </a:lnTo>
                            <a:lnTo>
                              <a:pt x="19" y="10"/>
                            </a:lnTo>
                            <a:lnTo>
                              <a:pt x="25" y="12"/>
                            </a:lnTo>
                            <a:lnTo>
                              <a:pt x="29" y="14"/>
                            </a:lnTo>
                            <a:lnTo>
                              <a:pt x="34" y="15"/>
                            </a:lnTo>
                            <a:lnTo>
                              <a:pt x="40" y="19"/>
                            </a:lnTo>
                            <a:lnTo>
                              <a:pt x="46" y="21"/>
                            </a:lnTo>
                            <a:lnTo>
                              <a:pt x="48" y="23"/>
                            </a:lnTo>
                            <a:lnTo>
                              <a:pt x="50" y="25"/>
                            </a:lnTo>
                            <a:lnTo>
                              <a:pt x="53" y="27"/>
                            </a:lnTo>
                            <a:lnTo>
                              <a:pt x="57" y="29"/>
                            </a:lnTo>
                            <a:lnTo>
                              <a:pt x="63" y="33"/>
                            </a:lnTo>
                            <a:lnTo>
                              <a:pt x="69" y="36"/>
                            </a:lnTo>
                            <a:lnTo>
                              <a:pt x="72" y="38"/>
                            </a:lnTo>
                            <a:lnTo>
                              <a:pt x="74" y="40"/>
                            </a:lnTo>
                            <a:lnTo>
                              <a:pt x="78" y="42"/>
                            </a:lnTo>
                            <a:lnTo>
                              <a:pt x="82" y="44"/>
                            </a:lnTo>
                            <a:lnTo>
                              <a:pt x="84" y="46"/>
                            </a:lnTo>
                            <a:lnTo>
                              <a:pt x="88" y="48"/>
                            </a:lnTo>
                            <a:lnTo>
                              <a:pt x="91" y="52"/>
                            </a:lnTo>
                            <a:lnTo>
                              <a:pt x="93" y="53"/>
                            </a:lnTo>
                            <a:lnTo>
                              <a:pt x="97" y="55"/>
                            </a:lnTo>
                            <a:lnTo>
                              <a:pt x="101" y="59"/>
                            </a:lnTo>
                            <a:lnTo>
                              <a:pt x="103" y="61"/>
                            </a:lnTo>
                            <a:lnTo>
                              <a:pt x="107" y="63"/>
                            </a:lnTo>
                            <a:lnTo>
                              <a:pt x="112" y="69"/>
                            </a:lnTo>
                            <a:lnTo>
                              <a:pt x="118" y="74"/>
                            </a:lnTo>
                            <a:lnTo>
                              <a:pt x="122" y="76"/>
                            </a:lnTo>
                            <a:lnTo>
                              <a:pt x="126" y="80"/>
                            </a:lnTo>
                            <a:lnTo>
                              <a:pt x="127" y="82"/>
                            </a:lnTo>
                            <a:lnTo>
                              <a:pt x="131" y="86"/>
                            </a:lnTo>
                            <a:lnTo>
                              <a:pt x="137" y="91"/>
                            </a:lnTo>
                            <a:lnTo>
                              <a:pt x="143" y="97"/>
                            </a:lnTo>
                            <a:lnTo>
                              <a:pt x="145" y="101"/>
                            </a:lnTo>
                            <a:lnTo>
                              <a:pt x="146" y="103"/>
                            </a:lnTo>
                            <a:lnTo>
                              <a:pt x="150" y="107"/>
                            </a:lnTo>
                            <a:lnTo>
                              <a:pt x="152" y="110"/>
                            </a:lnTo>
                            <a:lnTo>
                              <a:pt x="154" y="112"/>
                            </a:lnTo>
                            <a:lnTo>
                              <a:pt x="156" y="116"/>
                            </a:lnTo>
                            <a:lnTo>
                              <a:pt x="158" y="120"/>
                            </a:lnTo>
                            <a:lnTo>
                              <a:pt x="162" y="124"/>
                            </a:lnTo>
                            <a:lnTo>
                              <a:pt x="162" y="126"/>
                            </a:lnTo>
                            <a:lnTo>
                              <a:pt x="165" y="129"/>
                            </a:lnTo>
                            <a:lnTo>
                              <a:pt x="165" y="133"/>
                            </a:lnTo>
                            <a:lnTo>
                              <a:pt x="169" y="137"/>
                            </a:lnTo>
                            <a:lnTo>
                              <a:pt x="169" y="141"/>
                            </a:lnTo>
                            <a:lnTo>
                              <a:pt x="171" y="143"/>
                            </a:lnTo>
                            <a:lnTo>
                              <a:pt x="173" y="147"/>
                            </a:lnTo>
                            <a:lnTo>
                              <a:pt x="175" y="150"/>
                            </a:lnTo>
                            <a:lnTo>
                              <a:pt x="175" y="154"/>
                            </a:lnTo>
                            <a:lnTo>
                              <a:pt x="177" y="158"/>
                            </a:lnTo>
                            <a:lnTo>
                              <a:pt x="179" y="160"/>
                            </a:lnTo>
                            <a:lnTo>
                              <a:pt x="181" y="166"/>
                            </a:lnTo>
                            <a:lnTo>
                              <a:pt x="181" y="167"/>
                            </a:lnTo>
                            <a:lnTo>
                              <a:pt x="183" y="171"/>
                            </a:lnTo>
                            <a:lnTo>
                              <a:pt x="184" y="175"/>
                            </a:lnTo>
                            <a:lnTo>
                              <a:pt x="184" y="179"/>
                            </a:lnTo>
                            <a:lnTo>
                              <a:pt x="186" y="181"/>
                            </a:lnTo>
                            <a:lnTo>
                              <a:pt x="186" y="185"/>
                            </a:lnTo>
                            <a:lnTo>
                              <a:pt x="188" y="188"/>
                            </a:lnTo>
                            <a:lnTo>
                              <a:pt x="190" y="192"/>
                            </a:lnTo>
                            <a:lnTo>
                              <a:pt x="190" y="196"/>
                            </a:lnTo>
                            <a:lnTo>
                              <a:pt x="190" y="198"/>
                            </a:lnTo>
                            <a:lnTo>
                              <a:pt x="190" y="202"/>
                            </a:lnTo>
                            <a:lnTo>
                              <a:pt x="192" y="205"/>
                            </a:lnTo>
                            <a:lnTo>
                              <a:pt x="192" y="209"/>
                            </a:lnTo>
                            <a:lnTo>
                              <a:pt x="194" y="211"/>
                            </a:lnTo>
                            <a:lnTo>
                              <a:pt x="194" y="215"/>
                            </a:lnTo>
                            <a:lnTo>
                              <a:pt x="194" y="219"/>
                            </a:lnTo>
                            <a:lnTo>
                              <a:pt x="196" y="224"/>
                            </a:lnTo>
                            <a:lnTo>
                              <a:pt x="196" y="230"/>
                            </a:lnTo>
                            <a:lnTo>
                              <a:pt x="196" y="236"/>
                            </a:lnTo>
                            <a:lnTo>
                              <a:pt x="198" y="242"/>
                            </a:lnTo>
                            <a:lnTo>
                              <a:pt x="198" y="245"/>
                            </a:lnTo>
                            <a:lnTo>
                              <a:pt x="198" y="251"/>
                            </a:lnTo>
                            <a:lnTo>
                              <a:pt x="200" y="255"/>
                            </a:lnTo>
                            <a:lnTo>
                              <a:pt x="200" y="259"/>
                            </a:lnTo>
                            <a:lnTo>
                              <a:pt x="200" y="262"/>
                            </a:lnTo>
                            <a:lnTo>
                              <a:pt x="200" y="266"/>
                            </a:lnTo>
                            <a:lnTo>
                              <a:pt x="200" y="268"/>
                            </a:lnTo>
                            <a:lnTo>
                              <a:pt x="200" y="272"/>
                            </a:lnTo>
                            <a:lnTo>
                              <a:pt x="200" y="274"/>
                            </a:lnTo>
                            <a:lnTo>
                              <a:pt x="200" y="276"/>
                            </a:lnTo>
                            <a:lnTo>
                              <a:pt x="88" y="323"/>
                            </a:lnTo>
                            <a:lnTo>
                              <a:pt x="88" y="323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111" name="Shape 111"/>
                      <p:cNvSpPr/>
                      <p:nvPr/>
                    </p:nvSpPr>
                    <p:spPr>
                      <a:xfrm>
                        <a:off x="1782763" y="976312"/>
                        <a:ext cx="692150" cy="693738"/>
                      </a:xfrm>
                      <a:custGeom>
                        <a:pathLst>
                          <a:path extrusionOk="0" h="873" w="872">
                            <a:moveTo>
                              <a:pt x="435" y="873"/>
                            </a:moveTo>
                            <a:lnTo>
                              <a:pt x="447" y="873"/>
                            </a:lnTo>
                            <a:lnTo>
                              <a:pt x="458" y="872"/>
                            </a:lnTo>
                            <a:lnTo>
                              <a:pt x="470" y="872"/>
                            </a:lnTo>
                            <a:lnTo>
                              <a:pt x="479" y="872"/>
                            </a:lnTo>
                            <a:lnTo>
                              <a:pt x="491" y="870"/>
                            </a:lnTo>
                            <a:lnTo>
                              <a:pt x="502" y="868"/>
                            </a:lnTo>
                            <a:lnTo>
                              <a:pt x="513" y="866"/>
                            </a:lnTo>
                            <a:lnTo>
                              <a:pt x="523" y="864"/>
                            </a:lnTo>
                            <a:lnTo>
                              <a:pt x="534" y="862"/>
                            </a:lnTo>
                            <a:lnTo>
                              <a:pt x="544" y="858"/>
                            </a:lnTo>
                            <a:lnTo>
                              <a:pt x="555" y="856"/>
                            </a:lnTo>
                            <a:lnTo>
                              <a:pt x="567" y="853"/>
                            </a:lnTo>
                            <a:lnTo>
                              <a:pt x="576" y="849"/>
                            </a:lnTo>
                            <a:lnTo>
                              <a:pt x="586" y="845"/>
                            </a:lnTo>
                            <a:lnTo>
                              <a:pt x="597" y="841"/>
                            </a:lnTo>
                            <a:lnTo>
                              <a:pt x="606" y="837"/>
                            </a:lnTo>
                            <a:lnTo>
                              <a:pt x="616" y="834"/>
                            </a:lnTo>
                            <a:lnTo>
                              <a:pt x="625" y="830"/>
                            </a:lnTo>
                            <a:lnTo>
                              <a:pt x="635" y="824"/>
                            </a:lnTo>
                            <a:lnTo>
                              <a:pt x="644" y="820"/>
                            </a:lnTo>
                            <a:lnTo>
                              <a:pt x="652" y="815"/>
                            </a:lnTo>
                            <a:lnTo>
                              <a:pt x="662" y="809"/>
                            </a:lnTo>
                            <a:lnTo>
                              <a:pt x="671" y="803"/>
                            </a:lnTo>
                            <a:lnTo>
                              <a:pt x="681" y="797"/>
                            </a:lnTo>
                            <a:lnTo>
                              <a:pt x="688" y="792"/>
                            </a:lnTo>
                            <a:lnTo>
                              <a:pt x="696" y="786"/>
                            </a:lnTo>
                            <a:lnTo>
                              <a:pt x="705" y="778"/>
                            </a:lnTo>
                            <a:lnTo>
                              <a:pt x="713" y="773"/>
                            </a:lnTo>
                            <a:lnTo>
                              <a:pt x="720" y="765"/>
                            </a:lnTo>
                            <a:lnTo>
                              <a:pt x="730" y="759"/>
                            </a:lnTo>
                            <a:lnTo>
                              <a:pt x="738" y="752"/>
                            </a:lnTo>
                            <a:lnTo>
                              <a:pt x="745" y="744"/>
                            </a:lnTo>
                            <a:lnTo>
                              <a:pt x="751" y="737"/>
                            </a:lnTo>
                            <a:lnTo>
                              <a:pt x="758" y="729"/>
                            </a:lnTo>
                            <a:lnTo>
                              <a:pt x="766" y="721"/>
                            </a:lnTo>
                            <a:lnTo>
                              <a:pt x="774" y="712"/>
                            </a:lnTo>
                            <a:lnTo>
                              <a:pt x="779" y="704"/>
                            </a:lnTo>
                            <a:lnTo>
                              <a:pt x="785" y="697"/>
                            </a:lnTo>
                            <a:lnTo>
                              <a:pt x="793" y="687"/>
                            </a:lnTo>
                            <a:lnTo>
                              <a:pt x="798" y="680"/>
                            </a:lnTo>
                            <a:lnTo>
                              <a:pt x="804" y="670"/>
                            </a:lnTo>
                            <a:lnTo>
                              <a:pt x="810" y="661"/>
                            </a:lnTo>
                            <a:lnTo>
                              <a:pt x="814" y="651"/>
                            </a:lnTo>
                            <a:lnTo>
                              <a:pt x="819" y="644"/>
                            </a:lnTo>
                            <a:lnTo>
                              <a:pt x="825" y="634"/>
                            </a:lnTo>
                            <a:lnTo>
                              <a:pt x="829" y="625"/>
                            </a:lnTo>
                            <a:lnTo>
                              <a:pt x="834" y="615"/>
                            </a:lnTo>
                            <a:lnTo>
                              <a:pt x="838" y="606"/>
                            </a:lnTo>
                            <a:lnTo>
                              <a:pt x="842" y="596"/>
                            </a:lnTo>
                            <a:lnTo>
                              <a:pt x="846" y="585"/>
                            </a:lnTo>
                            <a:lnTo>
                              <a:pt x="850" y="575"/>
                            </a:lnTo>
                            <a:lnTo>
                              <a:pt x="853" y="566"/>
                            </a:lnTo>
                            <a:lnTo>
                              <a:pt x="855" y="554"/>
                            </a:lnTo>
                            <a:lnTo>
                              <a:pt x="859" y="545"/>
                            </a:lnTo>
                            <a:lnTo>
                              <a:pt x="861" y="533"/>
                            </a:lnTo>
                            <a:lnTo>
                              <a:pt x="865" y="524"/>
                            </a:lnTo>
                            <a:lnTo>
                              <a:pt x="865" y="512"/>
                            </a:lnTo>
                            <a:lnTo>
                              <a:pt x="867" y="501"/>
                            </a:lnTo>
                            <a:lnTo>
                              <a:pt x="869" y="492"/>
                            </a:lnTo>
                            <a:lnTo>
                              <a:pt x="871" y="480"/>
                            </a:lnTo>
                            <a:lnTo>
                              <a:pt x="871" y="469"/>
                            </a:lnTo>
                            <a:lnTo>
                              <a:pt x="872" y="459"/>
                            </a:lnTo>
                            <a:lnTo>
                              <a:pt x="872" y="448"/>
                            </a:lnTo>
                            <a:lnTo>
                              <a:pt x="872" y="437"/>
                            </a:lnTo>
                            <a:lnTo>
                              <a:pt x="872" y="425"/>
                            </a:lnTo>
                            <a:lnTo>
                              <a:pt x="872" y="414"/>
                            </a:lnTo>
                            <a:lnTo>
                              <a:pt x="871" y="402"/>
                            </a:lnTo>
                            <a:lnTo>
                              <a:pt x="871" y="391"/>
                            </a:lnTo>
                            <a:lnTo>
                              <a:pt x="869" y="380"/>
                            </a:lnTo>
                            <a:lnTo>
                              <a:pt x="867" y="368"/>
                            </a:lnTo>
                            <a:lnTo>
                              <a:pt x="865" y="357"/>
                            </a:lnTo>
                            <a:lnTo>
                              <a:pt x="865" y="347"/>
                            </a:lnTo>
                            <a:lnTo>
                              <a:pt x="861" y="336"/>
                            </a:lnTo>
                            <a:lnTo>
                              <a:pt x="859" y="326"/>
                            </a:lnTo>
                            <a:lnTo>
                              <a:pt x="855" y="315"/>
                            </a:lnTo>
                            <a:lnTo>
                              <a:pt x="853" y="305"/>
                            </a:lnTo>
                            <a:lnTo>
                              <a:pt x="850" y="294"/>
                            </a:lnTo>
                            <a:lnTo>
                              <a:pt x="846" y="285"/>
                            </a:lnTo>
                            <a:lnTo>
                              <a:pt x="842" y="275"/>
                            </a:lnTo>
                            <a:lnTo>
                              <a:pt x="838" y="266"/>
                            </a:lnTo>
                            <a:lnTo>
                              <a:pt x="834" y="256"/>
                            </a:lnTo>
                            <a:lnTo>
                              <a:pt x="829" y="245"/>
                            </a:lnTo>
                            <a:lnTo>
                              <a:pt x="825" y="235"/>
                            </a:lnTo>
                            <a:lnTo>
                              <a:pt x="819" y="228"/>
                            </a:lnTo>
                            <a:lnTo>
                              <a:pt x="814" y="218"/>
                            </a:lnTo>
                            <a:lnTo>
                              <a:pt x="810" y="209"/>
                            </a:lnTo>
                            <a:lnTo>
                              <a:pt x="804" y="199"/>
                            </a:lnTo>
                            <a:lnTo>
                              <a:pt x="798" y="191"/>
                            </a:lnTo>
                            <a:lnTo>
                              <a:pt x="793" y="182"/>
                            </a:lnTo>
                            <a:lnTo>
                              <a:pt x="785" y="174"/>
                            </a:lnTo>
                            <a:lnTo>
                              <a:pt x="779" y="165"/>
                            </a:lnTo>
                            <a:lnTo>
                              <a:pt x="774" y="157"/>
                            </a:lnTo>
                            <a:lnTo>
                              <a:pt x="766" y="148"/>
                            </a:lnTo>
                            <a:lnTo>
                              <a:pt x="758" y="142"/>
                            </a:lnTo>
                            <a:lnTo>
                              <a:pt x="751" y="134"/>
                            </a:lnTo>
                            <a:lnTo>
                              <a:pt x="745" y="127"/>
                            </a:lnTo>
                            <a:lnTo>
                              <a:pt x="738" y="119"/>
                            </a:lnTo>
                            <a:lnTo>
                              <a:pt x="730" y="112"/>
                            </a:lnTo>
                            <a:lnTo>
                              <a:pt x="720" y="104"/>
                            </a:lnTo>
                            <a:lnTo>
                              <a:pt x="713" y="98"/>
                            </a:lnTo>
                            <a:lnTo>
                              <a:pt x="705" y="91"/>
                            </a:lnTo>
                            <a:lnTo>
                              <a:pt x="696" y="85"/>
                            </a:lnTo>
                            <a:lnTo>
                              <a:pt x="688" y="79"/>
                            </a:lnTo>
                            <a:lnTo>
                              <a:pt x="681" y="74"/>
                            </a:lnTo>
                            <a:lnTo>
                              <a:pt x="671" y="66"/>
                            </a:lnTo>
                            <a:lnTo>
                              <a:pt x="662" y="60"/>
                            </a:lnTo>
                            <a:lnTo>
                              <a:pt x="652" y="57"/>
                            </a:lnTo>
                            <a:lnTo>
                              <a:pt x="644" y="51"/>
                            </a:lnTo>
                            <a:lnTo>
                              <a:pt x="635" y="47"/>
                            </a:lnTo>
                            <a:lnTo>
                              <a:pt x="625" y="41"/>
                            </a:lnTo>
                            <a:lnTo>
                              <a:pt x="616" y="36"/>
                            </a:lnTo>
                            <a:lnTo>
                              <a:pt x="606" y="34"/>
                            </a:lnTo>
                            <a:lnTo>
                              <a:pt x="597" y="28"/>
                            </a:lnTo>
                            <a:lnTo>
                              <a:pt x="586" y="24"/>
                            </a:lnTo>
                            <a:lnTo>
                              <a:pt x="576" y="22"/>
                            </a:lnTo>
                            <a:lnTo>
                              <a:pt x="567" y="19"/>
                            </a:lnTo>
                            <a:lnTo>
                              <a:pt x="555" y="15"/>
                            </a:lnTo>
                            <a:lnTo>
                              <a:pt x="544" y="13"/>
                            </a:lnTo>
                            <a:lnTo>
                              <a:pt x="534" y="9"/>
                            </a:lnTo>
                            <a:lnTo>
                              <a:pt x="523" y="7"/>
                            </a:lnTo>
                            <a:lnTo>
                              <a:pt x="513" y="5"/>
                            </a:lnTo>
                            <a:lnTo>
                              <a:pt x="502" y="3"/>
                            </a:lnTo>
                            <a:lnTo>
                              <a:pt x="491" y="2"/>
                            </a:lnTo>
                            <a:lnTo>
                              <a:pt x="479" y="2"/>
                            </a:lnTo>
                            <a:lnTo>
                              <a:pt x="470" y="0"/>
                            </a:lnTo>
                            <a:lnTo>
                              <a:pt x="458" y="0"/>
                            </a:lnTo>
                            <a:lnTo>
                              <a:pt x="447" y="0"/>
                            </a:lnTo>
                            <a:lnTo>
                              <a:pt x="435" y="0"/>
                            </a:lnTo>
                            <a:lnTo>
                              <a:pt x="424" y="0"/>
                            </a:lnTo>
                            <a:lnTo>
                              <a:pt x="413" y="0"/>
                            </a:lnTo>
                            <a:lnTo>
                              <a:pt x="401" y="0"/>
                            </a:lnTo>
                            <a:lnTo>
                              <a:pt x="392" y="2"/>
                            </a:lnTo>
                            <a:lnTo>
                              <a:pt x="380" y="2"/>
                            </a:lnTo>
                            <a:lnTo>
                              <a:pt x="369" y="3"/>
                            </a:lnTo>
                            <a:lnTo>
                              <a:pt x="358" y="5"/>
                            </a:lnTo>
                            <a:lnTo>
                              <a:pt x="348" y="7"/>
                            </a:lnTo>
                            <a:lnTo>
                              <a:pt x="337" y="9"/>
                            </a:lnTo>
                            <a:lnTo>
                              <a:pt x="327" y="13"/>
                            </a:lnTo>
                            <a:lnTo>
                              <a:pt x="316" y="15"/>
                            </a:lnTo>
                            <a:lnTo>
                              <a:pt x="306" y="19"/>
                            </a:lnTo>
                            <a:lnTo>
                              <a:pt x="295" y="22"/>
                            </a:lnTo>
                            <a:lnTo>
                              <a:pt x="285" y="24"/>
                            </a:lnTo>
                            <a:lnTo>
                              <a:pt x="276" y="28"/>
                            </a:lnTo>
                            <a:lnTo>
                              <a:pt x="266" y="34"/>
                            </a:lnTo>
                            <a:lnTo>
                              <a:pt x="257" y="36"/>
                            </a:lnTo>
                            <a:lnTo>
                              <a:pt x="245" y="41"/>
                            </a:lnTo>
                            <a:lnTo>
                              <a:pt x="236" y="47"/>
                            </a:lnTo>
                            <a:lnTo>
                              <a:pt x="228" y="51"/>
                            </a:lnTo>
                            <a:lnTo>
                              <a:pt x="219" y="57"/>
                            </a:lnTo>
                            <a:lnTo>
                              <a:pt x="209" y="60"/>
                            </a:lnTo>
                            <a:lnTo>
                              <a:pt x="200" y="66"/>
                            </a:lnTo>
                            <a:lnTo>
                              <a:pt x="192" y="74"/>
                            </a:lnTo>
                            <a:lnTo>
                              <a:pt x="183" y="79"/>
                            </a:lnTo>
                            <a:lnTo>
                              <a:pt x="175" y="85"/>
                            </a:lnTo>
                            <a:lnTo>
                              <a:pt x="166" y="91"/>
                            </a:lnTo>
                            <a:lnTo>
                              <a:pt x="158" y="98"/>
                            </a:lnTo>
                            <a:lnTo>
                              <a:pt x="150" y="104"/>
                            </a:lnTo>
                            <a:lnTo>
                              <a:pt x="143" y="112"/>
                            </a:lnTo>
                            <a:lnTo>
                              <a:pt x="133" y="119"/>
                            </a:lnTo>
                            <a:lnTo>
                              <a:pt x="128" y="127"/>
                            </a:lnTo>
                            <a:lnTo>
                              <a:pt x="120" y="134"/>
                            </a:lnTo>
                            <a:lnTo>
                              <a:pt x="112" y="142"/>
                            </a:lnTo>
                            <a:lnTo>
                              <a:pt x="105" y="148"/>
                            </a:lnTo>
                            <a:lnTo>
                              <a:pt x="99" y="157"/>
                            </a:lnTo>
                            <a:lnTo>
                              <a:pt x="92" y="165"/>
                            </a:lnTo>
                            <a:lnTo>
                              <a:pt x="86" y="174"/>
                            </a:lnTo>
                            <a:lnTo>
                              <a:pt x="80" y="182"/>
                            </a:lnTo>
                            <a:lnTo>
                              <a:pt x="74" y="191"/>
                            </a:lnTo>
                            <a:lnTo>
                              <a:pt x="67" y="199"/>
                            </a:lnTo>
                            <a:lnTo>
                              <a:pt x="61" y="209"/>
                            </a:lnTo>
                            <a:lnTo>
                              <a:pt x="57" y="218"/>
                            </a:lnTo>
                            <a:lnTo>
                              <a:pt x="52" y="228"/>
                            </a:lnTo>
                            <a:lnTo>
                              <a:pt x="48" y="235"/>
                            </a:lnTo>
                            <a:lnTo>
                              <a:pt x="42" y="245"/>
                            </a:lnTo>
                            <a:lnTo>
                              <a:pt x="38" y="256"/>
                            </a:lnTo>
                            <a:lnTo>
                              <a:pt x="33" y="266"/>
                            </a:lnTo>
                            <a:lnTo>
                              <a:pt x="29" y="275"/>
                            </a:lnTo>
                            <a:lnTo>
                              <a:pt x="25" y="285"/>
                            </a:lnTo>
                            <a:lnTo>
                              <a:pt x="21" y="294"/>
                            </a:lnTo>
                            <a:lnTo>
                              <a:pt x="19" y="305"/>
                            </a:lnTo>
                            <a:lnTo>
                              <a:pt x="16" y="315"/>
                            </a:lnTo>
                            <a:lnTo>
                              <a:pt x="12" y="326"/>
                            </a:lnTo>
                            <a:lnTo>
                              <a:pt x="10" y="336"/>
                            </a:lnTo>
                            <a:lnTo>
                              <a:pt x="8" y="347"/>
                            </a:lnTo>
                            <a:lnTo>
                              <a:pt x="6" y="357"/>
                            </a:lnTo>
                            <a:lnTo>
                              <a:pt x="4" y="368"/>
                            </a:lnTo>
                            <a:lnTo>
                              <a:pt x="2" y="380"/>
                            </a:lnTo>
                            <a:lnTo>
                              <a:pt x="0" y="391"/>
                            </a:lnTo>
                            <a:lnTo>
                              <a:pt x="0" y="402"/>
                            </a:lnTo>
                            <a:lnTo>
                              <a:pt x="0" y="414"/>
                            </a:lnTo>
                            <a:lnTo>
                              <a:pt x="0" y="425"/>
                            </a:lnTo>
                            <a:lnTo>
                              <a:pt x="0" y="437"/>
                            </a:lnTo>
                            <a:lnTo>
                              <a:pt x="0" y="448"/>
                            </a:lnTo>
                            <a:lnTo>
                              <a:pt x="0" y="459"/>
                            </a:lnTo>
                            <a:lnTo>
                              <a:pt x="0" y="469"/>
                            </a:lnTo>
                            <a:lnTo>
                              <a:pt x="0" y="480"/>
                            </a:lnTo>
                            <a:lnTo>
                              <a:pt x="2" y="492"/>
                            </a:lnTo>
                            <a:lnTo>
                              <a:pt x="4" y="501"/>
                            </a:lnTo>
                            <a:lnTo>
                              <a:pt x="6" y="512"/>
                            </a:lnTo>
                            <a:lnTo>
                              <a:pt x="8" y="524"/>
                            </a:lnTo>
                            <a:lnTo>
                              <a:pt x="10" y="533"/>
                            </a:lnTo>
                            <a:lnTo>
                              <a:pt x="12" y="545"/>
                            </a:lnTo>
                            <a:lnTo>
                              <a:pt x="16" y="554"/>
                            </a:lnTo>
                            <a:lnTo>
                              <a:pt x="19" y="566"/>
                            </a:lnTo>
                            <a:lnTo>
                              <a:pt x="21" y="575"/>
                            </a:lnTo>
                            <a:lnTo>
                              <a:pt x="25" y="585"/>
                            </a:lnTo>
                            <a:lnTo>
                              <a:pt x="29" y="596"/>
                            </a:lnTo>
                            <a:lnTo>
                              <a:pt x="33" y="606"/>
                            </a:lnTo>
                            <a:lnTo>
                              <a:pt x="38" y="615"/>
                            </a:lnTo>
                            <a:lnTo>
                              <a:pt x="42" y="625"/>
                            </a:lnTo>
                            <a:lnTo>
                              <a:pt x="48" y="634"/>
                            </a:lnTo>
                            <a:lnTo>
                              <a:pt x="52" y="644"/>
                            </a:lnTo>
                            <a:lnTo>
                              <a:pt x="57" y="651"/>
                            </a:lnTo>
                            <a:lnTo>
                              <a:pt x="61" y="661"/>
                            </a:lnTo>
                            <a:lnTo>
                              <a:pt x="67" y="670"/>
                            </a:lnTo>
                            <a:lnTo>
                              <a:pt x="74" y="680"/>
                            </a:lnTo>
                            <a:lnTo>
                              <a:pt x="80" y="687"/>
                            </a:lnTo>
                            <a:lnTo>
                              <a:pt x="86" y="697"/>
                            </a:lnTo>
                            <a:lnTo>
                              <a:pt x="92" y="704"/>
                            </a:lnTo>
                            <a:lnTo>
                              <a:pt x="99" y="712"/>
                            </a:lnTo>
                            <a:lnTo>
                              <a:pt x="105" y="721"/>
                            </a:lnTo>
                            <a:lnTo>
                              <a:pt x="112" y="729"/>
                            </a:lnTo>
                            <a:lnTo>
                              <a:pt x="120" y="737"/>
                            </a:lnTo>
                            <a:lnTo>
                              <a:pt x="128" y="744"/>
                            </a:lnTo>
                            <a:lnTo>
                              <a:pt x="133" y="752"/>
                            </a:lnTo>
                            <a:lnTo>
                              <a:pt x="143" y="759"/>
                            </a:lnTo>
                            <a:lnTo>
                              <a:pt x="150" y="765"/>
                            </a:lnTo>
                            <a:lnTo>
                              <a:pt x="158" y="773"/>
                            </a:lnTo>
                            <a:lnTo>
                              <a:pt x="166" y="778"/>
                            </a:lnTo>
                            <a:lnTo>
                              <a:pt x="175" y="786"/>
                            </a:lnTo>
                            <a:lnTo>
                              <a:pt x="183" y="792"/>
                            </a:lnTo>
                            <a:lnTo>
                              <a:pt x="192" y="797"/>
                            </a:lnTo>
                            <a:lnTo>
                              <a:pt x="200" y="803"/>
                            </a:lnTo>
                            <a:lnTo>
                              <a:pt x="209" y="809"/>
                            </a:lnTo>
                            <a:lnTo>
                              <a:pt x="219" y="815"/>
                            </a:lnTo>
                            <a:lnTo>
                              <a:pt x="228" y="820"/>
                            </a:lnTo>
                            <a:lnTo>
                              <a:pt x="236" y="824"/>
                            </a:lnTo>
                            <a:lnTo>
                              <a:pt x="245" y="830"/>
                            </a:lnTo>
                            <a:lnTo>
                              <a:pt x="257" y="834"/>
                            </a:lnTo>
                            <a:lnTo>
                              <a:pt x="266" y="837"/>
                            </a:lnTo>
                            <a:lnTo>
                              <a:pt x="276" y="841"/>
                            </a:lnTo>
                            <a:lnTo>
                              <a:pt x="285" y="845"/>
                            </a:lnTo>
                            <a:lnTo>
                              <a:pt x="295" y="849"/>
                            </a:lnTo>
                            <a:lnTo>
                              <a:pt x="306" y="853"/>
                            </a:lnTo>
                            <a:lnTo>
                              <a:pt x="316" y="856"/>
                            </a:lnTo>
                            <a:lnTo>
                              <a:pt x="327" y="858"/>
                            </a:lnTo>
                            <a:lnTo>
                              <a:pt x="337" y="862"/>
                            </a:lnTo>
                            <a:lnTo>
                              <a:pt x="348" y="864"/>
                            </a:lnTo>
                            <a:lnTo>
                              <a:pt x="358" y="866"/>
                            </a:lnTo>
                            <a:lnTo>
                              <a:pt x="369" y="868"/>
                            </a:lnTo>
                            <a:lnTo>
                              <a:pt x="380" y="870"/>
                            </a:lnTo>
                            <a:lnTo>
                              <a:pt x="392" y="872"/>
                            </a:lnTo>
                            <a:lnTo>
                              <a:pt x="401" y="872"/>
                            </a:lnTo>
                            <a:lnTo>
                              <a:pt x="413" y="872"/>
                            </a:lnTo>
                            <a:lnTo>
                              <a:pt x="424" y="873"/>
                            </a:lnTo>
                            <a:lnTo>
                              <a:pt x="435" y="873"/>
                            </a:lnTo>
                            <a:lnTo>
                              <a:pt x="435" y="873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112" name="Shape 112"/>
                      <p:cNvSpPr/>
                      <p:nvPr/>
                    </p:nvSpPr>
                    <p:spPr>
                      <a:xfrm>
                        <a:off x="2243138" y="1298575"/>
                        <a:ext cx="209550" cy="209550"/>
                      </a:xfrm>
                      <a:custGeom>
                        <a:pathLst>
                          <a:path extrusionOk="0" h="264" w="264">
                            <a:moveTo>
                              <a:pt x="131" y="264"/>
                            </a:moveTo>
                            <a:lnTo>
                              <a:pt x="133" y="264"/>
                            </a:lnTo>
                            <a:lnTo>
                              <a:pt x="137" y="264"/>
                            </a:lnTo>
                            <a:lnTo>
                              <a:pt x="140" y="262"/>
                            </a:lnTo>
                            <a:lnTo>
                              <a:pt x="144" y="262"/>
                            </a:lnTo>
                            <a:lnTo>
                              <a:pt x="146" y="262"/>
                            </a:lnTo>
                            <a:lnTo>
                              <a:pt x="150" y="262"/>
                            </a:lnTo>
                            <a:lnTo>
                              <a:pt x="154" y="260"/>
                            </a:lnTo>
                            <a:lnTo>
                              <a:pt x="157" y="260"/>
                            </a:lnTo>
                            <a:lnTo>
                              <a:pt x="159" y="260"/>
                            </a:lnTo>
                            <a:lnTo>
                              <a:pt x="163" y="259"/>
                            </a:lnTo>
                            <a:lnTo>
                              <a:pt x="165" y="259"/>
                            </a:lnTo>
                            <a:lnTo>
                              <a:pt x="169" y="257"/>
                            </a:lnTo>
                            <a:lnTo>
                              <a:pt x="173" y="257"/>
                            </a:lnTo>
                            <a:lnTo>
                              <a:pt x="175" y="255"/>
                            </a:lnTo>
                            <a:lnTo>
                              <a:pt x="178" y="255"/>
                            </a:lnTo>
                            <a:lnTo>
                              <a:pt x="182" y="253"/>
                            </a:lnTo>
                            <a:lnTo>
                              <a:pt x="188" y="251"/>
                            </a:lnTo>
                            <a:lnTo>
                              <a:pt x="194" y="247"/>
                            </a:lnTo>
                            <a:lnTo>
                              <a:pt x="199" y="245"/>
                            </a:lnTo>
                            <a:lnTo>
                              <a:pt x="205" y="241"/>
                            </a:lnTo>
                            <a:lnTo>
                              <a:pt x="211" y="238"/>
                            </a:lnTo>
                            <a:lnTo>
                              <a:pt x="214" y="234"/>
                            </a:lnTo>
                            <a:lnTo>
                              <a:pt x="220" y="230"/>
                            </a:lnTo>
                            <a:lnTo>
                              <a:pt x="224" y="226"/>
                            </a:lnTo>
                            <a:lnTo>
                              <a:pt x="230" y="221"/>
                            </a:lnTo>
                            <a:lnTo>
                              <a:pt x="233" y="217"/>
                            </a:lnTo>
                            <a:lnTo>
                              <a:pt x="237" y="211"/>
                            </a:lnTo>
                            <a:lnTo>
                              <a:pt x="241" y="205"/>
                            </a:lnTo>
                            <a:lnTo>
                              <a:pt x="243" y="200"/>
                            </a:lnTo>
                            <a:lnTo>
                              <a:pt x="247" y="196"/>
                            </a:lnTo>
                            <a:lnTo>
                              <a:pt x="251" y="190"/>
                            </a:lnTo>
                            <a:lnTo>
                              <a:pt x="252" y="184"/>
                            </a:lnTo>
                            <a:lnTo>
                              <a:pt x="254" y="181"/>
                            </a:lnTo>
                            <a:lnTo>
                              <a:pt x="256" y="177"/>
                            </a:lnTo>
                            <a:lnTo>
                              <a:pt x="256" y="175"/>
                            </a:lnTo>
                            <a:lnTo>
                              <a:pt x="258" y="171"/>
                            </a:lnTo>
                            <a:lnTo>
                              <a:pt x="258" y="167"/>
                            </a:lnTo>
                            <a:lnTo>
                              <a:pt x="260" y="165"/>
                            </a:lnTo>
                            <a:lnTo>
                              <a:pt x="260" y="162"/>
                            </a:lnTo>
                            <a:lnTo>
                              <a:pt x="262" y="158"/>
                            </a:lnTo>
                            <a:lnTo>
                              <a:pt x="262" y="156"/>
                            </a:lnTo>
                            <a:lnTo>
                              <a:pt x="262" y="152"/>
                            </a:lnTo>
                            <a:lnTo>
                              <a:pt x="264" y="148"/>
                            </a:lnTo>
                            <a:lnTo>
                              <a:pt x="264" y="145"/>
                            </a:lnTo>
                            <a:lnTo>
                              <a:pt x="264" y="143"/>
                            </a:lnTo>
                            <a:lnTo>
                              <a:pt x="264" y="139"/>
                            </a:lnTo>
                            <a:lnTo>
                              <a:pt x="264" y="135"/>
                            </a:lnTo>
                            <a:lnTo>
                              <a:pt x="264" y="133"/>
                            </a:lnTo>
                            <a:lnTo>
                              <a:pt x="264" y="129"/>
                            </a:lnTo>
                            <a:lnTo>
                              <a:pt x="264" y="126"/>
                            </a:lnTo>
                            <a:lnTo>
                              <a:pt x="264" y="122"/>
                            </a:lnTo>
                            <a:lnTo>
                              <a:pt x="264" y="118"/>
                            </a:lnTo>
                            <a:lnTo>
                              <a:pt x="264" y="116"/>
                            </a:lnTo>
                            <a:lnTo>
                              <a:pt x="262" y="112"/>
                            </a:lnTo>
                            <a:lnTo>
                              <a:pt x="262" y="108"/>
                            </a:lnTo>
                            <a:lnTo>
                              <a:pt x="262" y="107"/>
                            </a:lnTo>
                            <a:lnTo>
                              <a:pt x="260" y="103"/>
                            </a:lnTo>
                            <a:lnTo>
                              <a:pt x="260" y="99"/>
                            </a:lnTo>
                            <a:lnTo>
                              <a:pt x="258" y="95"/>
                            </a:lnTo>
                            <a:lnTo>
                              <a:pt x="258" y="93"/>
                            </a:lnTo>
                            <a:lnTo>
                              <a:pt x="256" y="88"/>
                            </a:lnTo>
                            <a:lnTo>
                              <a:pt x="252" y="82"/>
                            </a:lnTo>
                            <a:lnTo>
                              <a:pt x="251" y="74"/>
                            </a:lnTo>
                            <a:lnTo>
                              <a:pt x="247" y="70"/>
                            </a:lnTo>
                            <a:lnTo>
                              <a:pt x="243" y="63"/>
                            </a:lnTo>
                            <a:lnTo>
                              <a:pt x="241" y="59"/>
                            </a:lnTo>
                            <a:lnTo>
                              <a:pt x="237" y="53"/>
                            </a:lnTo>
                            <a:lnTo>
                              <a:pt x="233" y="48"/>
                            </a:lnTo>
                            <a:lnTo>
                              <a:pt x="230" y="44"/>
                            </a:lnTo>
                            <a:lnTo>
                              <a:pt x="224" y="40"/>
                            </a:lnTo>
                            <a:lnTo>
                              <a:pt x="220" y="34"/>
                            </a:lnTo>
                            <a:lnTo>
                              <a:pt x="214" y="31"/>
                            </a:lnTo>
                            <a:lnTo>
                              <a:pt x="211" y="27"/>
                            </a:lnTo>
                            <a:lnTo>
                              <a:pt x="205" y="23"/>
                            </a:lnTo>
                            <a:lnTo>
                              <a:pt x="199" y="19"/>
                            </a:lnTo>
                            <a:lnTo>
                              <a:pt x="194" y="15"/>
                            </a:lnTo>
                            <a:lnTo>
                              <a:pt x="188" y="14"/>
                            </a:lnTo>
                            <a:lnTo>
                              <a:pt x="182" y="12"/>
                            </a:lnTo>
                            <a:lnTo>
                              <a:pt x="178" y="10"/>
                            </a:lnTo>
                            <a:lnTo>
                              <a:pt x="175" y="8"/>
                            </a:lnTo>
                            <a:lnTo>
                              <a:pt x="173" y="6"/>
                            </a:lnTo>
                            <a:lnTo>
                              <a:pt x="169" y="6"/>
                            </a:lnTo>
                            <a:lnTo>
                              <a:pt x="165" y="4"/>
                            </a:lnTo>
                            <a:lnTo>
                              <a:pt x="163" y="4"/>
                            </a:lnTo>
                            <a:lnTo>
                              <a:pt x="159" y="2"/>
                            </a:lnTo>
                            <a:lnTo>
                              <a:pt x="157" y="2"/>
                            </a:lnTo>
                            <a:lnTo>
                              <a:pt x="154" y="2"/>
                            </a:lnTo>
                            <a:lnTo>
                              <a:pt x="150" y="2"/>
                            </a:lnTo>
                            <a:lnTo>
                              <a:pt x="146" y="0"/>
                            </a:lnTo>
                            <a:lnTo>
                              <a:pt x="144" y="0"/>
                            </a:lnTo>
                            <a:lnTo>
                              <a:pt x="140" y="0"/>
                            </a:lnTo>
                            <a:lnTo>
                              <a:pt x="137" y="0"/>
                            </a:lnTo>
                            <a:lnTo>
                              <a:pt x="133" y="0"/>
                            </a:lnTo>
                            <a:lnTo>
                              <a:pt x="131" y="0"/>
                            </a:lnTo>
                            <a:lnTo>
                              <a:pt x="127" y="0"/>
                            </a:lnTo>
                            <a:lnTo>
                              <a:pt x="123" y="0"/>
                            </a:lnTo>
                            <a:lnTo>
                              <a:pt x="119" y="0"/>
                            </a:lnTo>
                            <a:lnTo>
                              <a:pt x="118" y="0"/>
                            </a:lnTo>
                            <a:lnTo>
                              <a:pt x="114" y="0"/>
                            </a:lnTo>
                            <a:lnTo>
                              <a:pt x="110" y="2"/>
                            </a:lnTo>
                            <a:lnTo>
                              <a:pt x="106" y="2"/>
                            </a:lnTo>
                            <a:lnTo>
                              <a:pt x="104" y="2"/>
                            </a:lnTo>
                            <a:lnTo>
                              <a:pt x="100" y="2"/>
                            </a:lnTo>
                            <a:lnTo>
                              <a:pt x="97" y="4"/>
                            </a:lnTo>
                            <a:lnTo>
                              <a:pt x="95" y="4"/>
                            </a:lnTo>
                            <a:lnTo>
                              <a:pt x="91" y="6"/>
                            </a:lnTo>
                            <a:lnTo>
                              <a:pt x="85" y="8"/>
                            </a:lnTo>
                            <a:lnTo>
                              <a:pt x="80" y="12"/>
                            </a:lnTo>
                            <a:lnTo>
                              <a:pt x="74" y="14"/>
                            </a:lnTo>
                            <a:lnTo>
                              <a:pt x="68" y="15"/>
                            </a:lnTo>
                            <a:lnTo>
                              <a:pt x="62" y="19"/>
                            </a:lnTo>
                            <a:lnTo>
                              <a:pt x="57" y="23"/>
                            </a:lnTo>
                            <a:lnTo>
                              <a:pt x="51" y="27"/>
                            </a:lnTo>
                            <a:lnTo>
                              <a:pt x="47" y="31"/>
                            </a:lnTo>
                            <a:lnTo>
                              <a:pt x="42" y="34"/>
                            </a:lnTo>
                            <a:lnTo>
                              <a:pt x="38" y="40"/>
                            </a:lnTo>
                            <a:lnTo>
                              <a:pt x="32" y="44"/>
                            </a:lnTo>
                            <a:lnTo>
                              <a:pt x="28" y="48"/>
                            </a:lnTo>
                            <a:lnTo>
                              <a:pt x="24" y="53"/>
                            </a:lnTo>
                            <a:lnTo>
                              <a:pt x="21" y="59"/>
                            </a:lnTo>
                            <a:lnTo>
                              <a:pt x="17" y="63"/>
                            </a:lnTo>
                            <a:lnTo>
                              <a:pt x="15" y="70"/>
                            </a:lnTo>
                            <a:lnTo>
                              <a:pt x="11" y="74"/>
                            </a:lnTo>
                            <a:lnTo>
                              <a:pt x="9" y="82"/>
                            </a:lnTo>
                            <a:lnTo>
                              <a:pt x="5" y="88"/>
                            </a:lnTo>
                            <a:lnTo>
                              <a:pt x="4" y="93"/>
                            </a:lnTo>
                            <a:lnTo>
                              <a:pt x="4" y="95"/>
                            </a:lnTo>
                            <a:lnTo>
                              <a:pt x="2" y="99"/>
                            </a:lnTo>
                            <a:lnTo>
                              <a:pt x="2" y="103"/>
                            </a:lnTo>
                            <a:lnTo>
                              <a:pt x="2" y="107"/>
                            </a:lnTo>
                            <a:lnTo>
                              <a:pt x="0" y="108"/>
                            </a:lnTo>
                            <a:lnTo>
                              <a:pt x="0" y="112"/>
                            </a:lnTo>
                            <a:lnTo>
                              <a:pt x="0" y="116"/>
                            </a:lnTo>
                            <a:lnTo>
                              <a:pt x="0" y="118"/>
                            </a:lnTo>
                            <a:lnTo>
                              <a:pt x="0" y="122"/>
                            </a:lnTo>
                            <a:lnTo>
                              <a:pt x="0" y="126"/>
                            </a:lnTo>
                            <a:lnTo>
                              <a:pt x="0" y="129"/>
                            </a:lnTo>
                            <a:lnTo>
                              <a:pt x="0" y="133"/>
                            </a:lnTo>
                            <a:lnTo>
                              <a:pt x="0" y="135"/>
                            </a:lnTo>
                            <a:lnTo>
                              <a:pt x="0" y="139"/>
                            </a:lnTo>
                            <a:lnTo>
                              <a:pt x="0" y="143"/>
                            </a:lnTo>
                            <a:lnTo>
                              <a:pt x="0" y="145"/>
                            </a:lnTo>
                            <a:lnTo>
                              <a:pt x="0" y="148"/>
                            </a:lnTo>
                            <a:lnTo>
                              <a:pt x="0" y="152"/>
                            </a:lnTo>
                            <a:lnTo>
                              <a:pt x="0" y="156"/>
                            </a:lnTo>
                            <a:lnTo>
                              <a:pt x="2" y="158"/>
                            </a:lnTo>
                            <a:lnTo>
                              <a:pt x="2" y="162"/>
                            </a:lnTo>
                            <a:lnTo>
                              <a:pt x="2" y="165"/>
                            </a:lnTo>
                            <a:lnTo>
                              <a:pt x="4" y="167"/>
                            </a:lnTo>
                            <a:lnTo>
                              <a:pt x="4" y="171"/>
                            </a:lnTo>
                            <a:lnTo>
                              <a:pt x="5" y="175"/>
                            </a:lnTo>
                            <a:lnTo>
                              <a:pt x="5" y="177"/>
                            </a:lnTo>
                            <a:lnTo>
                              <a:pt x="7" y="181"/>
                            </a:lnTo>
                            <a:lnTo>
                              <a:pt x="9" y="184"/>
                            </a:lnTo>
                            <a:lnTo>
                              <a:pt x="11" y="190"/>
                            </a:lnTo>
                            <a:lnTo>
                              <a:pt x="15" y="196"/>
                            </a:lnTo>
                            <a:lnTo>
                              <a:pt x="17" y="200"/>
                            </a:lnTo>
                            <a:lnTo>
                              <a:pt x="21" y="205"/>
                            </a:lnTo>
                            <a:lnTo>
                              <a:pt x="24" y="211"/>
                            </a:lnTo>
                            <a:lnTo>
                              <a:pt x="28" y="217"/>
                            </a:lnTo>
                            <a:lnTo>
                              <a:pt x="32" y="221"/>
                            </a:lnTo>
                            <a:lnTo>
                              <a:pt x="38" y="226"/>
                            </a:lnTo>
                            <a:lnTo>
                              <a:pt x="42" y="230"/>
                            </a:lnTo>
                            <a:lnTo>
                              <a:pt x="47" y="234"/>
                            </a:lnTo>
                            <a:lnTo>
                              <a:pt x="51" y="238"/>
                            </a:lnTo>
                            <a:lnTo>
                              <a:pt x="57" y="241"/>
                            </a:lnTo>
                            <a:lnTo>
                              <a:pt x="62" y="245"/>
                            </a:lnTo>
                            <a:lnTo>
                              <a:pt x="68" y="247"/>
                            </a:lnTo>
                            <a:lnTo>
                              <a:pt x="74" y="251"/>
                            </a:lnTo>
                            <a:lnTo>
                              <a:pt x="80" y="253"/>
                            </a:lnTo>
                            <a:lnTo>
                              <a:pt x="85" y="255"/>
                            </a:lnTo>
                            <a:lnTo>
                              <a:pt x="91" y="257"/>
                            </a:lnTo>
                            <a:lnTo>
                              <a:pt x="95" y="259"/>
                            </a:lnTo>
                            <a:lnTo>
                              <a:pt x="97" y="259"/>
                            </a:lnTo>
                            <a:lnTo>
                              <a:pt x="100" y="260"/>
                            </a:lnTo>
                            <a:lnTo>
                              <a:pt x="104" y="260"/>
                            </a:lnTo>
                            <a:lnTo>
                              <a:pt x="106" y="260"/>
                            </a:lnTo>
                            <a:lnTo>
                              <a:pt x="110" y="262"/>
                            </a:lnTo>
                            <a:lnTo>
                              <a:pt x="114" y="262"/>
                            </a:lnTo>
                            <a:lnTo>
                              <a:pt x="118" y="262"/>
                            </a:lnTo>
                            <a:lnTo>
                              <a:pt x="119" y="262"/>
                            </a:lnTo>
                            <a:lnTo>
                              <a:pt x="123" y="264"/>
                            </a:lnTo>
                            <a:lnTo>
                              <a:pt x="127" y="264"/>
                            </a:lnTo>
                            <a:lnTo>
                              <a:pt x="131" y="264"/>
                            </a:lnTo>
                            <a:lnTo>
                              <a:pt x="131" y="264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113" name="Shape 113"/>
                      <p:cNvSpPr/>
                      <p:nvPr/>
                    </p:nvSpPr>
                    <p:spPr>
                      <a:xfrm>
                        <a:off x="1812925" y="1268412"/>
                        <a:ext cx="209550" cy="209550"/>
                      </a:xfrm>
                      <a:custGeom>
                        <a:pathLst>
                          <a:path extrusionOk="0" h="264" w="264">
                            <a:moveTo>
                              <a:pt x="133" y="264"/>
                            </a:moveTo>
                            <a:lnTo>
                              <a:pt x="135" y="264"/>
                            </a:lnTo>
                            <a:lnTo>
                              <a:pt x="139" y="264"/>
                            </a:lnTo>
                            <a:lnTo>
                              <a:pt x="143" y="264"/>
                            </a:lnTo>
                            <a:lnTo>
                              <a:pt x="145" y="264"/>
                            </a:lnTo>
                            <a:lnTo>
                              <a:pt x="149" y="264"/>
                            </a:lnTo>
                            <a:lnTo>
                              <a:pt x="152" y="262"/>
                            </a:lnTo>
                            <a:lnTo>
                              <a:pt x="156" y="262"/>
                            </a:lnTo>
                            <a:lnTo>
                              <a:pt x="158" y="262"/>
                            </a:lnTo>
                            <a:lnTo>
                              <a:pt x="162" y="260"/>
                            </a:lnTo>
                            <a:lnTo>
                              <a:pt x="166" y="260"/>
                            </a:lnTo>
                            <a:lnTo>
                              <a:pt x="168" y="259"/>
                            </a:lnTo>
                            <a:lnTo>
                              <a:pt x="171" y="259"/>
                            </a:lnTo>
                            <a:lnTo>
                              <a:pt x="173" y="257"/>
                            </a:lnTo>
                            <a:lnTo>
                              <a:pt x="177" y="257"/>
                            </a:lnTo>
                            <a:lnTo>
                              <a:pt x="181" y="255"/>
                            </a:lnTo>
                            <a:lnTo>
                              <a:pt x="183" y="255"/>
                            </a:lnTo>
                            <a:lnTo>
                              <a:pt x="188" y="251"/>
                            </a:lnTo>
                            <a:lnTo>
                              <a:pt x="194" y="249"/>
                            </a:lnTo>
                            <a:lnTo>
                              <a:pt x="200" y="245"/>
                            </a:lnTo>
                            <a:lnTo>
                              <a:pt x="206" y="241"/>
                            </a:lnTo>
                            <a:lnTo>
                              <a:pt x="211" y="238"/>
                            </a:lnTo>
                            <a:lnTo>
                              <a:pt x="215" y="234"/>
                            </a:lnTo>
                            <a:lnTo>
                              <a:pt x="221" y="230"/>
                            </a:lnTo>
                            <a:lnTo>
                              <a:pt x="226" y="226"/>
                            </a:lnTo>
                            <a:lnTo>
                              <a:pt x="230" y="221"/>
                            </a:lnTo>
                            <a:lnTo>
                              <a:pt x="234" y="215"/>
                            </a:lnTo>
                            <a:lnTo>
                              <a:pt x="238" y="211"/>
                            </a:lnTo>
                            <a:lnTo>
                              <a:pt x="242" y="205"/>
                            </a:lnTo>
                            <a:lnTo>
                              <a:pt x="244" y="200"/>
                            </a:lnTo>
                            <a:lnTo>
                              <a:pt x="247" y="196"/>
                            </a:lnTo>
                            <a:lnTo>
                              <a:pt x="251" y="190"/>
                            </a:lnTo>
                            <a:lnTo>
                              <a:pt x="253" y="184"/>
                            </a:lnTo>
                            <a:lnTo>
                              <a:pt x="255" y="181"/>
                            </a:lnTo>
                            <a:lnTo>
                              <a:pt x="255" y="177"/>
                            </a:lnTo>
                            <a:lnTo>
                              <a:pt x="257" y="175"/>
                            </a:lnTo>
                            <a:lnTo>
                              <a:pt x="257" y="171"/>
                            </a:lnTo>
                            <a:lnTo>
                              <a:pt x="259" y="167"/>
                            </a:lnTo>
                            <a:lnTo>
                              <a:pt x="259" y="165"/>
                            </a:lnTo>
                            <a:lnTo>
                              <a:pt x="261" y="162"/>
                            </a:lnTo>
                            <a:lnTo>
                              <a:pt x="261" y="160"/>
                            </a:lnTo>
                            <a:lnTo>
                              <a:pt x="261" y="156"/>
                            </a:lnTo>
                            <a:lnTo>
                              <a:pt x="263" y="152"/>
                            </a:lnTo>
                            <a:lnTo>
                              <a:pt x="263" y="148"/>
                            </a:lnTo>
                            <a:lnTo>
                              <a:pt x="263" y="146"/>
                            </a:lnTo>
                            <a:lnTo>
                              <a:pt x="263" y="143"/>
                            </a:lnTo>
                            <a:lnTo>
                              <a:pt x="264" y="139"/>
                            </a:lnTo>
                            <a:lnTo>
                              <a:pt x="264" y="137"/>
                            </a:lnTo>
                            <a:lnTo>
                              <a:pt x="264" y="133"/>
                            </a:lnTo>
                            <a:lnTo>
                              <a:pt x="264" y="129"/>
                            </a:lnTo>
                            <a:lnTo>
                              <a:pt x="264" y="126"/>
                            </a:lnTo>
                            <a:lnTo>
                              <a:pt x="263" y="122"/>
                            </a:lnTo>
                            <a:lnTo>
                              <a:pt x="263" y="120"/>
                            </a:lnTo>
                            <a:lnTo>
                              <a:pt x="263" y="116"/>
                            </a:lnTo>
                            <a:lnTo>
                              <a:pt x="263" y="112"/>
                            </a:lnTo>
                            <a:lnTo>
                              <a:pt x="261" y="108"/>
                            </a:lnTo>
                            <a:lnTo>
                              <a:pt x="261" y="107"/>
                            </a:lnTo>
                            <a:lnTo>
                              <a:pt x="261" y="103"/>
                            </a:lnTo>
                            <a:lnTo>
                              <a:pt x="259" y="99"/>
                            </a:lnTo>
                            <a:lnTo>
                              <a:pt x="259" y="95"/>
                            </a:lnTo>
                            <a:lnTo>
                              <a:pt x="257" y="93"/>
                            </a:lnTo>
                            <a:lnTo>
                              <a:pt x="255" y="86"/>
                            </a:lnTo>
                            <a:lnTo>
                              <a:pt x="253" y="80"/>
                            </a:lnTo>
                            <a:lnTo>
                              <a:pt x="251" y="74"/>
                            </a:lnTo>
                            <a:lnTo>
                              <a:pt x="247" y="69"/>
                            </a:lnTo>
                            <a:lnTo>
                              <a:pt x="244" y="63"/>
                            </a:lnTo>
                            <a:lnTo>
                              <a:pt x="242" y="57"/>
                            </a:lnTo>
                            <a:lnTo>
                              <a:pt x="238" y="53"/>
                            </a:lnTo>
                            <a:lnTo>
                              <a:pt x="234" y="48"/>
                            </a:lnTo>
                            <a:lnTo>
                              <a:pt x="230" y="42"/>
                            </a:lnTo>
                            <a:lnTo>
                              <a:pt x="226" y="38"/>
                            </a:lnTo>
                            <a:lnTo>
                              <a:pt x="221" y="34"/>
                            </a:lnTo>
                            <a:lnTo>
                              <a:pt x="215" y="31"/>
                            </a:lnTo>
                            <a:lnTo>
                              <a:pt x="211" y="25"/>
                            </a:lnTo>
                            <a:lnTo>
                              <a:pt x="206" y="21"/>
                            </a:lnTo>
                            <a:lnTo>
                              <a:pt x="200" y="19"/>
                            </a:lnTo>
                            <a:lnTo>
                              <a:pt x="194" y="15"/>
                            </a:lnTo>
                            <a:lnTo>
                              <a:pt x="188" y="12"/>
                            </a:lnTo>
                            <a:lnTo>
                              <a:pt x="183" y="10"/>
                            </a:lnTo>
                            <a:lnTo>
                              <a:pt x="181" y="8"/>
                            </a:lnTo>
                            <a:lnTo>
                              <a:pt x="177" y="6"/>
                            </a:lnTo>
                            <a:lnTo>
                              <a:pt x="173" y="6"/>
                            </a:lnTo>
                            <a:lnTo>
                              <a:pt x="171" y="4"/>
                            </a:lnTo>
                            <a:lnTo>
                              <a:pt x="168" y="4"/>
                            </a:lnTo>
                            <a:lnTo>
                              <a:pt x="166" y="2"/>
                            </a:lnTo>
                            <a:lnTo>
                              <a:pt x="162" y="2"/>
                            </a:lnTo>
                            <a:lnTo>
                              <a:pt x="158" y="2"/>
                            </a:lnTo>
                            <a:lnTo>
                              <a:pt x="156" y="0"/>
                            </a:lnTo>
                            <a:lnTo>
                              <a:pt x="152" y="0"/>
                            </a:lnTo>
                            <a:lnTo>
                              <a:pt x="149" y="0"/>
                            </a:lnTo>
                            <a:lnTo>
                              <a:pt x="145" y="0"/>
                            </a:lnTo>
                            <a:lnTo>
                              <a:pt x="143" y="0"/>
                            </a:lnTo>
                            <a:lnTo>
                              <a:pt x="139" y="0"/>
                            </a:lnTo>
                            <a:lnTo>
                              <a:pt x="135" y="0"/>
                            </a:lnTo>
                            <a:lnTo>
                              <a:pt x="133" y="0"/>
                            </a:lnTo>
                            <a:lnTo>
                              <a:pt x="130" y="0"/>
                            </a:lnTo>
                            <a:lnTo>
                              <a:pt x="126" y="0"/>
                            </a:lnTo>
                            <a:lnTo>
                              <a:pt x="122" y="0"/>
                            </a:lnTo>
                            <a:lnTo>
                              <a:pt x="118" y="0"/>
                            </a:lnTo>
                            <a:lnTo>
                              <a:pt x="114" y="0"/>
                            </a:lnTo>
                            <a:lnTo>
                              <a:pt x="112" y="0"/>
                            </a:lnTo>
                            <a:lnTo>
                              <a:pt x="109" y="0"/>
                            </a:lnTo>
                            <a:lnTo>
                              <a:pt x="105" y="2"/>
                            </a:lnTo>
                            <a:lnTo>
                              <a:pt x="101" y="2"/>
                            </a:lnTo>
                            <a:lnTo>
                              <a:pt x="99" y="2"/>
                            </a:lnTo>
                            <a:lnTo>
                              <a:pt x="95" y="4"/>
                            </a:lnTo>
                            <a:lnTo>
                              <a:pt x="92" y="4"/>
                            </a:lnTo>
                            <a:lnTo>
                              <a:pt x="86" y="6"/>
                            </a:lnTo>
                            <a:lnTo>
                              <a:pt x="80" y="10"/>
                            </a:lnTo>
                            <a:lnTo>
                              <a:pt x="74" y="12"/>
                            </a:lnTo>
                            <a:lnTo>
                              <a:pt x="69" y="15"/>
                            </a:lnTo>
                            <a:lnTo>
                              <a:pt x="63" y="19"/>
                            </a:lnTo>
                            <a:lnTo>
                              <a:pt x="57" y="21"/>
                            </a:lnTo>
                            <a:lnTo>
                              <a:pt x="54" y="25"/>
                            </a:lnTo>
                            <a:lnTo>
                              <a:pt x="48" y="31"/>
                            </a:lnTo>
                            <a:lnTo>
                              <a:pt x="42" y="34"/>
                            </a:lnTo>
                            <a:lnTo>
                              <a:pt x="38" y="38"/>
                            </a:lnTo>
                            <a:lnTo>
                              <a:pt x="35" y="42"/>
                            </a:lnTo>
                            <a:lnTo>
                              <a:pt x="31" y="48"/>
                            </a:lnTo>
                            <a:lnTo>
                              <a:pt x="25" y="53"/>
                            </a:lnTo>
                            <a:lnTo>
                              <a:pt x="23" y="57"/>
                            </a:lnTo>
                            <a:lnTo>
                              <a:pt x="19" y="63"/>
                            </a:lnTo>
                            <a:lnTo>
                              <a:pt x="16" y="69"/>
                            </a:lnTo>
                            <a:lnTo>
                              <a:pt x="14" y="74"/>
                            </a:lnTo>
                            <a:lnTo>
                              <a:pt x="10" y="80"/>
                            </a:lnTo>
                            <a:lnTo>
                              <a:pt x="8" y="86"/>
                            </a:lnTo>
                            <a:lnTo>
                              <a:pt x="6" y="93"/>
                            </a:lnTo>
                            <a:lnTo>
                              <a:pt x="4" y="95"/>
                            </a:lnTo>
                            <a:lnTo>
                              <a:pt x="4" y="99"/>
                            </a:lnTo>
                            <a:lnTo>
                              <a:pt x="4" y="103"/>
                            </a:lnTo>
                            <a:lnTo>
                              <a:pt x="4" y="107"/>
                            </a:lnTo>
                            <a:lnTo>
                              <a:pt x="2" y="108"/>
                            </a:lnTo>
                            <a:lnTo>
                              <a:pt x="2" y="112"/>
                            </a:lnTo>
                            <a:lnTo>
                              <a:pt x="0" y="116"/>
                            </a:lnTo>
                            <a:lnTo>
                              <a:pt x="0" y="120"/>
                            </a:lnTo>
                            <a:lnTo>
                              <a:pt x="0" y="122"/>
                            </a:lnTo>
                            <a:lnTo>
                              <a:pt x="0" y="126"/>
                            </a:lnTo>
                            <a:lnTo>
                              <a:pt x="0" y="129"/>
                            </a:lnTo>
                            <a:lnTo>
                              <a:pt x="0" y="133"/>
                            </a:lnTo>
                            <a:lnTo>
                              <a:pt x="0" y="137"/>
                            </a:lnTo>
                            <a:lnTo>
                              <a:pt x="0" y="139"/>
                            </a:lnTo>
                            <a:lnTo>
                              <a:pt x="0" y="143"/>
                            </a:lnTo>
                            <a:lnTo>
                              <a:pt x="0" y="146"/>
                            </a:lnTo>
                            <a:lnTo>
                              <a:pt x="0" y="148"/>
                            </a:lnTo>
                            <a:lnTo>
                              <a:pt x="2" y="152"/>
                            </a:lnTo>
                            <a:lnTo>
                              <a:pt x="2" y="156"/>
                            </a:lnTo>
                            <a:lnTo>
                              <a:pt x="4" y="160"/>
                            </a:lnTo>
                            <a:lnTo>
                              <a:pt x="4" y="162"/>
                            </a:lnTo>
                            <a:lnTo>
                              <a:pt x="4" y="165"/>
                            </a:lnTo>
                            <a:lnTo>
                              <a:pt x="4" y="167"/>
                            </a:lnTo>
                            <a:lnTo>
                              <a:pt x="6" y="171"/>
                            </a:lnTo>
                            <a:lnTo>
                              <a:pt x="6" y="175"/>
                            </a:lnTo>
                            <a:lnTo>
                              <a:pt x="8" y="177"/>
                            </a:lnTo>
                            <a:lnTo>
                              <a:pt x="10" y="181"/>
                            </a:lnTo>
                            <a:lnTo>
                              <a:pt x="10" y="184"/>
                            </a:lnTo>
                            <a:lnTo>
                              <a:pt x="14" y="190"/>
                            </a:lnTo>
                            <a:lnTo>
                              <a:pt x="16" y="196"/>
                            </a:lnTo>
                            <a:lnTo>
                              <a:pt x="19" y="200"/>
                            </a:lnTo>
                            <a:lnTo>
                              <a:pt x="23" y="205"/>
                            </a:lnTo>
                            <a:lnTo>
                              <a:pt x="25" y="211"/>
                            </a:lnTo>
                            <a:lnTo>
                              <a:pt x="31" y="215"/>
                            </a:lnTo>
                            <a:lnTo>
                              <a:pt x="35" y="221"/>
                            </a:lnTo>
                            <a:lnTo>
                              <a:pt x="38" y="226"/>
                            </a:lnTo>
                            <a:lnTo>
                              <a:pt x="42" y="230"/>
                            </a:lnTo>
                            <a:lnTo>
                              <a:pt x="48" y="234"/>
                            </a:lnTo>
                            <a:lnTo>
                              <a:pt x="54" y="238"/>
                            </a:lnTo>
                            <a:lnTo>
                              <a:pt x="57" y="241"/>
                            </a:lnTo>
                            <a:lnTo>
                              <a:pt x="63" y="245"/>
                            </a:lnTo>
                            <a:lnTo>
                              <a:pt x="69" y="249"/>
                            </a:lnTo>
                            <a:lnTo>
                              <a:pt x="74" y="251"/>
                            </a:lnTo>
                            <a:lnTo>
                              <a:pt x="80" y="255"/>
                            </a:lnTo>
                            <a:lnTo>
                              <a:pt x="86" y="257"/>
                            </a:lnTo>
                            <a:lnTo>
                              <a:pt x="92" y="259"/>
                            </a:lnTo>
                            <a:lnTo>
                              <a:pt x="95" y="259"/>
                            </a:lnTo>
                            <a:lnTo>
                              <a:pt x="99" y="260"/>
                            </a:lnTo>
                            <a:lnTo>
                              <a:pt x="101" y="260"/>
                            </a:lnTo>
                            <a:lnTo>
                              <a:pt x="105" y="262"/>
                            </a:lnTo>
                            <a:lnTo>
                              <a:pt x="109" y="262"/>
                            </a:lnTo>
                            <a:lnTo>
                              <a:pt x="112" y="262"/>
                            </a:lnTo>
                            <a:lnTo>
                              <a:pt x="114" y="264"/>
                            </a:lnTo>
                            <a:lnTo>
                              <a:pt x="118" y="264"/>
                            </a:lnTo>
                            <a:lnTo>
                              <a:pt x="122" y="264"/>
                            </a:lnTo>
                            <a:lnTo>
                              <a:pt x="126" y="264"/>
                            </a:lnTo>
                            <a:lnTo>
                              <a:pt x="130" y="264"/>
                            </a:lnTo>
                            <a:lnTo>
                              <a:pt x="133" y="264"/>
                            </a:lnTo>
                            <a:lnTo>
                              <a:pt x="133" y="264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114" name="Shape 114"/>
                      <p:cNvSpPr/>
                      <p:nvPr/>
                    </p:nvSpPr>
                    <p:spPr>
                      <a:xfrm>
                        <a:off x="1939925" y="1189037"/>
                        <a:ext cx="69849" cy="69850"/>
                      </a:xfrm>
                      <a:custGeom>
                        <a:pathLst>
                          <a:path extrusionOk="0" h="88" w="87">
                            <a:moveTo>
                              <a:pt x="42" y="88"/>
                            </a:moveTo>
                            <a:lnTo>
                              <a:pt x="45" y="88"/>
                            </a:lnTo>
                            <a:lnTo>
                              <a:pt x="51" y="86"/>
                            </a:lnTo>
                            <a:lnTo>
                              <a:pt x="55" y="86"/>
                            </a:lnTo>
                            <a:lnTo>
                              <a:pt x="59" y="84"/>
                            </a:lnTo>
                            <a:lnTo>
                              <a:pt x="63" y="82"/>
                            </a:lnTo>
                            <a:lnTo>
                              <a:pt x="66" y="80"/>
                            </a:lnTo>
                            <a:lnTo>
                              <a:pt x="70" y="78"/>
                            </a:lnTo>
                            <a:lnTo>
                              <a:pt x="72" y="76"/>
                            </a:lnTo>
                            <a:lnTo>
                              <a:pt x="74" y="73"/>
                            </a:lnTo>
                            <a:lnTo>
                              <a:pt x="78" y="69"/>
                            </a:lnTo>
                            <a:lnTo>
                              <a:pt x="80" y="65"/>
                            </a:lnTo>
                            <a:lnTo>
                              <a:pt x="83" y="61"/>
                            </a:lnTo>
                            <a:lnTo>
                              <a:pt x="83" y="57"/>
                            </a:lnTo>
                            <a:lnTo>
                              <a:pt x="85" y="54"/>
                            </a:lnTo>
                            <a:lnTo>
                              <a:pt x="85" y="50"/>
                            </a:lnTo>
                            <a:lnTo>
                              <a:pt x="87" y="46"/>
                            </a:lnTo>
                            <a:lnTo>
                              <a:pt x="85" y="40"/>
                            </a:lnTo>
                            <a:lnTo>
                              <a:pt x="85" y="37"/>
                            </a:lnTo>
                            <a:lnTo>
                              <a:pt x="83" y="33"/>
                            </a:lnTo>
                            <a:lnTo>
                              <a:pt x="83" y="27"/>
                            </a:lnTo>
                            <a:lnTo>
                              <a:pt x="80" y="23"/>
                            </a:lnTo>
                            <a:lnTo>
                              <a:pt x="78" y="19"/>
                            </a:lnTo>
                            <a:lnTo>
                              <a:pt x="74" y="18"/>
                            </a:lnTo>
                            <a:lnTo>
                              <a:pt x="72" y="14"/>
                            </a:lnTo>
                            <a:lnTo>
                              <a:pt x="70" y="10"/>
                            </a:lnTo>
                            <a:lnTo>
                              <a:pt x="66" y="8"/>
                            </a:lnTo>
                            <a:lnTo>
                              <a:pt x="63" y="6"/>
                            </a:lnTo>
                            <a:lnTo>
                              <a:pt x="59" y="4"/>
                            </a:lnTo>
                            <a:lnTo>
                              <a:pt x="55" y="2"/>
                            </a:lnTo>
                            <a:lnTo>
                              <a:pt x="51" y="2"/>
                            </a:lnTo>
                            <a:lnTo>
                              <a:pt x="45" y="0"/>
                            </a:lnTo>
                            <a:lnTo>
                              <a:pt x="42" y="0"/>
                            </a:lnTo>
                            <a:lnTo>
                              <a:pt x="36" y="0"/>
                            </a:lnTo>
                            <a:lnTo>
                              <a:pt x="32" y="2"/>
                            </a:lnTo>
                            <a:lnTo>
                              <a:pt x="28" y="2"/>
                            </a:lnTo>
                            <a:lnTo>
                              <a:pt x="25" y="4"/>
                            </a:lnTo>
                            <a:lnTo>
                              <a:pt x="21" y="6"/>
                            </a:lnTo>
                            <a:lnTo>
                              <a:pt x="17" y="8"/>
                            </a:lnTo>
                            <a:lnTo>
                              <a:pt x="13" y="10"/>
                            </a:lnTo>
                            <a:lnTo>
                              <a:pt x="11" y="14"/>
                            </a:lnTo>
                            <a:lnTo>
                              <a:pt x="7" y="18"/>
                            </a:lnTo>
                            <a:lnTo>
                              <a:pt x="6" y="19"/>
                            </a:lnTo>
                            <a:lnTo>
                              <a:pt x="4" y="23"/>
                            </a:lnTo>
                            <a:lnTo>
                              <a:pt x="2" y="27"/>
                            </a:lnTo>
                            <a:lnTo>
                              <a:pt x="2" y="33"/>
                            </a:lnTo>
                            <a:lnTo>
                              <a:pt x="0" y="37"/>
                            </a:lnTo>
                            <a:lnTo>
                              <a:pt x="0" y="40"/>
                            </a:lnTo>
                            <a:lnTo>
                              <a:pt x="0" y="46"/>
                            </a:lnTo>
                            <a:lnTo>
                              <a:pt x="0" y="50"/>
                            </a:lnTo>
                            <a:lnTo>
                              <a:pt x="0" y="54"/>
                            </a:lnTo>
                            <a:lnTo>
                              <a:pt x="2" y="57"/>
                            </a:lnTo>
                            <a:lnTo>
                              <a:pt x="2" y="61"/>
                            </a:lnTo>
                            <a:lnTo>
                              <a:pt x="4" y="65"/>
                            </a:lnTo>
                            <a:lnTo>
                              <a:pt x="6" y="69"/>
                            </a:lnTo>
                            <a:lnTo>
                              <a:pt x="7" y="73"/>
                            </a:lnTo>
                            <a:lnTo>
                              <a:pt x="11" y="76"/>
                            </a:lnTo>
                            <a:lnTo>
                              <a:pt x="13" y="78"/>
                            </a:lnTo>
                            <a:lnTo>
                              <a:pt x="17" y="80"/>
                            </a:lnTo>
                            <a:lnTo>
                              <a:pt x="21" y="82"/>
                            </a:lnTo>
                            <a:lnTo>
                              <a:pt x="25" y="84"/>
                            </a:lnTo>
                            <a:lnTo>
                              <a:pt x="28" y="86"/>
                            </a:lnTo>
                            <a:lnTo>
                              <a:pt x="32" y="86"/>
                            </a:lnTo>
                            <a:lnTo>
                              <a:pt x="36" y="88"/>
                            </a:lnTo>
                            <a:lnTo>
                              <a:pt x="42" y="88"/>
                            </a:lnTo>
                            <a:lnTo>
                              <a:pt x="42" y="88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115" name="Shape 115"/>
                      <p:cNvSpPr/>
                      <p:nvPr/>
                    </p:nvSpPr>
                    <p:spPr>
                      <a:xfrm>
                        <a:off x="1878013" y="1038225"/>
                        <a:ext cx="230188" cy="117475"/>
                      </a:xfrm>
                      <a:custGeom>
                        <a:pathLst>
                          <a:path extrusionOk="0" h="149" w="291">
                            <a:moveTo>
                              <a:pt x="203" y="0"/>
                            </a:moveTo>
                            <a:lnTo>
                              <a:pt x="200" y="0"/>
                            </a:lnTo>
                            <a:lnTo>
                              <a:pt x="196" y="0"/>
                            </a:lnTo>
                            <a:lnTo>
                              <a:pt x="192" y="0"/>
                            </a:lnTo>
                            <a:lnTo>
                              <a:pt x="190" y="0"/>
                            </a:lnTo>
                            <a:lnTo>
                              <a:pt x="184" y="0"/>
                            </a:lnTo>
                            <a:lnTo>
                              <a:pt x="181" y="2"/>
                            </a:lnTo>
                            <a:lnTo>
                              <a:pt x="175" y="2"/>
                            </a:lnTo>
                            <a:lnTo>
                              <a:pt x="171" y="2"/>
                            </a:lnTo>
                            <a:lnTo>
                              <a:pt x="165" y="4"/>
                            </a:lnTo>
                            <a:lnTo>
                              <a:pt x="162" y="6"/>
                            </a:lnTo>
                            <a:lnTo>
                              <a:pt x="158" y="8"/>
                            </a:lnTo>
                            <a:lnTo>
                              <a:pt x="152" y="10"/>
                            </a:lnTo>
                            <a:lnTo>
                              <a:pt x="146" y="12"/>
                            </a:lnTo>
                            <a:lnTo>
                              <a:pt x="141" y="16"/>
                            </a:lnTo>
                            <a:lnTo>
                              <a:pt x="137" y="18"/>
                            </a:lnTo>
                            <a:lnTo>
                              <a:pt x="135" y="18"/>
                            </a:lnTo>
                            <a:lnTo>
                              <a:pt x="131" y="19"/>
                            </a:lnTo>
                            <a:lnTo>
                              <a:pt x="127" y="21"/>
                            </a:lnTo>
                            <a:lnTo>
                              <a:pt x="124" y="23"/>
                            </a:lnTo>
                            <a:lnTo>
                              <a:pt x="120" y="25"/>
                            </a:lnTo>
                            <a:lnTo>
                              <a:pt x="116" y="27"/>
                            </a:lnTo>
                            <a:lnTo>
                              <a:pt x="110" y="31"/>
                            </a:lnTo>
                            <a:lnTo>
                              <a:pt x="106" y="33"/>
                            </a:lnTo>
                            <a:lnTo>
                              <a:pt x="101" y="35"/>
                            </a:lnTo>
                            <a:lnTo>
                              <a:pt x="97" y="37"/>
                            </a:lnTo>
                            <a:lnTo>
                              <a:pt x="91" y="40"/>
                            </a:lnTo>
                            <a:lnTo>
                              <a:pt x="87" y="42"/>
                            </a:lnTo>
                            <a:lnTo>
                              <a:pt x="82" y="44"/>
                            </a:lnTo>
                            <a:lnTo>
                              <a:pt x="78" y="48"/>
                            </a:lnTo>
                            <a:lnTo>
                              <a:pt x="74" y="52"/>
                            </a:lnTo>
                            <a:lnTo>
                              <a:pt x="68" y="54"/>
                            </a:lnTo>
                            <a:lnTo>
                              <a:pt x="65" y="57"/>
                            </a:lnTo>
                            <a:lnTo>
                              <a:pt x="61" y="61"/>
                            </a:lnTo>
                            <a:lnTo>
                              <a:pt x="57" y="63"/>
                            </a:lnTo>
                            <a:lnTo>
                              <a:pt x="53" y="67"/>
                            </a:lnTo>
                            <a:lnTo>
                              <a:pt x="49" y="71"/>
                            </a:lnTo>
                            <a:lnTo>
                              <a:pt x="48" y="75"/>
                            </a:lnTo>
                            <a:lnTo>
                              <a:pt x="44" y="78"/>
                            </a:lnTo>
                            <a:lnTo>
                              <a:pt x="40" y="80"/>
                            </a:lnTo>
                            <a:lnTo>
                              <a:pt x="36" y="84"/>
                            </a:lnTo>
                            <a:lnTo>
                              <a:pt x="32" y="88"/>
                            </a:lnTo>
                            <a:lnTo>
                              <a:pt x="30" y="90"/>
                            </a:lnTo>
                            <a:lnTo>
                              <a:pt x="27" y="94"/>
                            </a:lnTo>
                            <a:lnTo>
                              <a:pt x="25" y="97"/>
                            </a:lnTo>
                            <a:lnTo>
                              <a:pt x="23" y="101"/>
                            </a:lnTo>
                            <a:lnTo>
                              <a:pt x="19" y="105"/>
                            </a:lnTo>
                            <a:lnTo>
                              <a:pt x="17" y="107"/>
                            </a:lnTo>
                            <a:lnTo>
                              <a:pt x="15" y="111"/>
                            </a:lnTo>
                            <a:lnTo>
                              <a:pt x="13" y="113"/>
                            </a:lnTo>
                            <a:lnTo>
                              <a:pt x="11" y="116"/>
                            </a:lnTo>
                            <a:lnTo>
                              <a:pt x="8" y="122"/>
                            </a:lnTo>
                            <a:lnTo>
                              <a:pt x="6" y="128"/>
                            </a:lnTo>
                            <a:lnTo>
                              <a:pt x="2" y="132"/>
                            </a:lnTo>
                            <a:lnTo>
                              <a:pt x="0" y="135"/>
                            </a:lnTo>
                            <a:lnTo>
                              <a:pt x="0" y="139"/>
                            </a:lnTo>
                            <a:lnTo>
                              <a:pt x="0" y="141"/>
                            </a:lnTo>
                            <a:lnTo>
                              <a:pt x="0" y="147"/>
                            </a:lnTo>
                            <a:lnTo>
                              <a:pt x="2" y="149"/>
                            </a:lnTo>
                            <a:lnTo>
                              <a:pt x="4" y="149"/>
                            </a:lnTo>
                            <a:lnTo>
                              <a:pt x="8" y="149"/>
                            </a:lnTo>
                            <a:lnTo>
                              <a:pt x="10" y="149"/>
                            </a:lnTo>
                            <a:lnTo>
                              <a:pt x="13" y="149"/>
                            </a:lnTo>
                            <a:lnTo>
                              <a:pt x="17" y="147"/>
                            </a:lnTo>
                            <a:lnTo>
                              <a:pt x="21" y="145"/>
                            </a:lnTo>
                            <a:lnTo>
                              <a:pt x="25" y="143"/>
                            </a:lnTo>
                            <a:lnTo>
                              <a:pt x="29" y="141"/>
                            </a:lnTo>
                            <a:lnTo>
                              <a:pt x="32" y="137"/>
                            </a:lnTo>
                            <a:lnTo>
                              <a:pt x="38" y="133"/>
                            </a:lnTo>
                            <a:lnTo>
                              <a:pt x="44" y="130"/>
                            </a:lnTo>
                            <a:lnTo>
                              <a:pt x="48" y="124"/>
                            </a:lnTo>
                            <a:lnTo>
                              <a:pt x="53" y="120"/>
                            </a:lnTo>
                            <a:lnTo>
                              <a:pt x="59" y="114"/>
                            </a:lnTo>
                            <a:lnTo>
                              <a:pt x="65" y="111"/>
                            </a:lnTo>
                            <a:lnTo>
                              <a:pt x="70" y="107"/>
                            </a:lnTo>
                            <a:lnTo>
                              <a:pt x="74" y="101"/>
                            </a:lnTo>
                            <a:lnTo>
                              <a:pt x="80" y="97"/>
                            </a:lnTo>
                            <a:lnTo>
                              <a:pt x="86" y="94"/>
                            </a:lnTo>
                            <a:lnTo>
                              <a:pt x="91" y="90"/>
                            </a:lnTo>
                            <a:lnTo>
                              <a:pt x="97" y="86"/>
                            </a:lnTo>
                            <a:lnTo>
                              <a:pt x="103" y="82"/>
                            </a:lnTo>
                            <a:lnTo>
                              <a:pt x="108" y="80"/>
                            </a:lnTo>
                            <a:lnTo>
                              <a:pt x="114" y="80"/>
                            </a:lnTo>
                            <a:lnTo>
                              <a:pt x="120" y="78"/>
                            </a:lnTo>
                            <a:lnTo>
                              <a:pt x="124" y="78"/>
                            </a:lnTo>
                            <a:lnTo>
                              <a:pt x="129" y="78"/>
                            </a:lnTo>
                            <a:lnTo>
                              <a:pt x="135" y="78"/>
                            </a:lnTo>
                            <a:lnTo>
                              <a:pt x="141" y="78"/>
                            </a:lnTo>
                            <a:lnTo>
                              <a:pt x="148" y="80"/>
                            </a:lnTo>
                            <a:lnTo>
                              <a:pt x="154" y="82"/>
                            </a:lnTo>
                            <a:lnTo>
                              <a:pt x="160" y="84"/>
                            </a:lnTo>
                            <a:lnTo>
                              <a:pt x="163" y="84"/>
                            </a:lnTo>
                            <a:lnTo>
                              <a:pt x="171" y="86"/>
                            </a:lnTo>
                            <a:lnTo>
                              <a:pt x="175" y="88"/>
                            </a:lnTo>
                            <a:lnTo>
                              <a:pt x="182" y="90"/>
                            </a:lnTo>
                            <a:lnTo>
                              <a:pt x="186" y="92"/>
                            </a:lnTo>
                            <a:lnTo>
                              <a:pt x="192" y="94"/>
                            </a:lnTo>
                            <a:lnTo>
                              <a:pt x="198" y="95"/>
                            </a:lnTo>
                            <a:lnTo>
                              <a:pt x="203" y="99"/>
                            </a:lnTo>
                            <a:lnTo>
                              <a:pt x="207" y="99"/>
                            </a:lnTo>
                            <a:lnTo>
                              <a:pt x="213" y="101"/>
                            </a:lnTo>
                            <a:lnTo>
                              <a:pt x="217" y="101"/>
                            </a:lnTo>
                            <a:lnTo>
                              <a:pt x="222" y="101"/>
                            </a:lnTo>
                            <a:lnTo>
                              <a:pt x="228" y="101"/>
                            </a:lnTo>
                            <a:lnTo>
                              <a:pt x="232" y="101"/>
                            </a:lnTo>
                            <a:lnTo>
                              <a:pt x="238" y="99"/>
                            </a:lnTo>
                            <a:lnTo>
                              <a:pt x="243" y="99"/>
                            </a:lnTo>
                            <a:lnTo>
                              <a:pt x="247" y="97"/>
                            </a:lnTo>
                            <a:lnTo>
                              <a:pt x="251" y="95"/>
                            </a:lnTo>
                            <a:lnTo>
                              <a:pt x="257" y="94"/>
                            </a:lnTo>
                            <a:lnTo>
                              <a:pt x="260" y="92"/>
                            </a:lnTo>
                            <a:lnTo>
                              <a:pt x="264" y="90"/>
                            </a:lnTo>
                            <a:lnTo>
                              <a:pt x="268" y="88"/>
                            </a:lnTo>
                            <a:lnTo>
                              <a:pt x="274" y="86"/>
                            </a:lnTo>
                            <a:lnTo>
                              <a:pt x="277" y="82"/>
                            </a:lnTo>
                            <a:lnTo>
                              <a:pt x="279" y="80"/>
                            </a:lnTo>
                            <a:lnTo>
                              <a:pt x="283" y="76"/>
                            </a:lnTo>
                            <a:lnTo>
                              <a:pt x="285" y="75"/>
                            </a:lnTo>
                            <a:lnTo>
                              <a:pt x="287" y="71"/>
                            </a:lnTo>
                            <a:lnTo>
                              <a:pt x="289" y="65"/>
                            </a:lnTo>
                            <a:lnTo>
                              <a:pt x="291" y="59"/>
                            </a:lnTo>
                            <a:lnTo>
                              <a:pt x="289" y="56"/>
                            </a:lnTo>
                            <a:lnTo>
                              <a:pt x="289" y="54"/>
                            </a:lnTo>
                            <a:lnTo>
                              <a:pt x="289" y="50"/>
                            </a:lnTo>
                            <a:lnTo>
                              <a:pt x="287" y="46"/>
                            </a:lnTo>
                            <a:lnTo>
                              <a:pt x="285" y="42"/>
                            </a:lnTo>
                            <a:lnTo>
                              <a:pt x="283" y="40"/>
                            </a:lnTo>
                            <a:lnTo>
                              <a:pt x="279" y="37"/>
                            </a:lnTo>
                            <a:lnTo>
                              <a:pt x="277" y="33"/>
                            </a:lnTo>
                            <a:lnTo>
                              <a:pt x="274" y="29"/>
                            </a:lnTo>
                            <a:lnTo>
                              <a:pt x="270" y="25"/>
                            </a:lnTo>
                            <a:lnTo>
                              <a:pt x="266" y="23"/>
                            </a:lnTo>
                            <a:lnTo>
                              <a:pt x="264" y="19"/>
                            </a:lnTo>
                            <a:lnTo>
                              <a:pt x="258" y="18"/>
                            </a:lnTo>
                            <a:lnTo>
                              <a:pt x="255" y="14"/>
                            </a:lnTo>
                            <a:lnTo>
                              <a:pt x="251" y="12"/>
                            </a:lnTo>
                            <a:lnTo>
                              <a:pt x="247" y="10"/>
                            </a:lnTo>
                            <a:lnTo>
                              <a:pt x="243" y="8"/>
                            </a:lnTo>
                            <a:lnTo>
                              <a:pt x="238" y="6"/>
                            </a:lnTo>
                            <a:lnTo>
                              <a:pt x="232" y="4"/>
                            </a:lnTo>
                            <a:lnTo>
                              <a:pt x="228" y="2"/>
                            </a:lnTo>
                            <a:lnTo>
                              <a:pt x="220" y="2"/>
                            </a:lnTo>
                            <a:lnTo>
                              <a:pt x="217" y="0"/>
                            </a:lnTo>
                            <a:lnTo>
                              <a:pt x="213" y="0"/>
                            </a:lnTo>
                            <a:lnTo>
                              <a:pt x="209" y="0"/>
                            </a:lnTo>
                            <a:lnTo>
                              <a:pt x="205" y="0"/>
                            </a:lnTo>
                            <a:lnTo>
                              <a:pt x="203" y="0"/>
                            </a:lnTo>
                            <a:lnTo>
                              <a:pt x="203" y="0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116" name="Shape 116"/>
                      <p:cNvSpPr/>
                      <p:nvPr/>
                    </p:nvSpPr>
                    <p:spPr>
                      <a:xfrm>
                        <a:off x="2182813" y="1047750"/>
                        <a:ext cx="230187" cy="117475"/>
                      </a:xfrm>
                      <a:custGeom>
                        <a:pathLst>
                          <a:path extrusionOk="0" h="148" w="289">
                            <a:moveTo>
                              <a:pt x="87" y="0"/>
                            </a:moveTo>
                            <a:lnTo>
                              <a:pt x="93" y="0"/>
                            </a:lnTo>
                            <a:lnTo>
                              <a:pt x="99" y="0"/>
                            </a:lnTo>
                            <a:lnTo>
                              <a:pt x="104" y="0"/>
                            </a:lnTo>
                            <a:lnTo>
                              <a:pt x="110" y="2"/>
                            </a:lnTo>
                            <a:lnTo>
                              <a:pt x="114" y="2"/>
                            </a:lnTo>
                            <a:lnTo>
                              <a:pt x="118" y="2"/>
                            </a:lnTo>
                            <a:lnTo>
                              <a:pt x="121" y="4"/>
                            </a:lnTo>
                            <a:lnTo>
                              <a:pt x="127" y="6"/>
                            </a:lnTo>
                            <a:lnTo>
                              <a:pt x="131" y="7"/>
                            </a:lnTo>
                            <a:lnTo>
                              <a:pt x="137" y="9"/>
                            </a:lnTo>
                            <a:lnTo>
                              <a:pt x="138" y="9"/>
                            </a:lnTo>
                            <a:lnTo>
                              <a:pt x="142" y="11"/>
                            </a:lnTo>
                            <a:lnTo>
                              <a:pt x="144" y="13"/>
                            </a:lnTo>
                            <a:lnTo>
                              <a:pt x="148" y="15"/>
                            </a:lnTo>
                            <a:lnTo>
                              <a:pt x="152" y="15"/>
                            </a:lnTo>
                            <a:lnTo>
                              <a:pt x="154" y="17"/>
                            </a:lnTo>
                            <a:lnTo>
                              <a:pt x="157" y="19"/>
                            </a:lnTo>
                            <a:lnTo>
                              <a:pt x="161" y="21"/>
                            </a:lnTo>
                            <a:lnTo>
                              <a:pt x="165" y="23"/>
                            </a:lnTo>
                            <a:lnTo>
                              <a:pt x="171" y="25"/>
                            </a:lnTo>
                            <a:lnTo>
                              <a:pt x="175" y="26"/>
                            </a:lnTo>
                            <a:lnTo>
                              <a:pt x="180" y="28"/>
                            </a:lnTo>
                            <a:lnTo>
                              <a:pt x="184" y="30"/>
                            </a:lnTo>
                            <a:lnTo>
                              <a:pt x="190" y="34"/>
                            </a:lnTo>
                            <a:lnTo>
                              <a:pt x="194" y="36"/>
                            </a:lnTo>
                            <a:lnTo>
                              <a:pt x="197" y="40"/>
                            </a:lnTo>
                            <a:lnTo>
                              <a:pt x="201" y="42"/>
                            </a:lnTo>
                            <a:lnTo>
                              <a:pt x="207" y="45"/>
                            </a:lnTo>
                            <a:lnTo>
                              <a:pt x="211" y="47"/>
                            </a:lnTo>
                            <a:lnTo>
                              <a:pt x="214" y="51"/>
                            </a:lnTo>
                            <a:lnTo>
                              <a:pt x="220" y="55"/>
                            </a:lnTo>
                            <a:lnTo>
                              <a:pt x="224" y="57"/>
                            </a:lnTo>
                            <a:lnTo>
                              <a:pt x="228" y="61"/>
                            </a:lnTo>
                            <a:lnTo>
                              <a:pt x="232" y="64"/>
                            </a:lnTo>
                            <a:lnTo>
                              <a:pt x="233" y="68"/>
                            </a:lnTo>
                            <a:lnTo>
                              <a:pt x="239" y="70"/>
                            </a:lnTo>
                            <a:lnTo>
                              <a:pt x="243" y="74"/>
                            </a:lnTo>
                            <a:lnTo>
                              <a:pt x="247" y="78"/>
                            </a:lnTo>
                            <a:lnTo>
                              <a:pt x="249" y="80"/>
                            </a:lnTo>
                            <a:lnTo>
                              <a:pt x="252" y="83"/>
                            </a:lnTo>
                            <a:lnTo>
                              <a:pt x="254" y="87"/>
                            </a:lnTo>
                            <a:lnTo>
                              <a:pt x="258" y="91"/>
                            </a:lnTo>
                            <a:lnTo>
                              <a:pt x="262" y="93"/>
                            </a:lnTo>
                            <a:lnTo>
                              <a:pt x="264" y="97"/>
                            </a:lnTo>
                            <a:lnTo>
                              <a:pt x="268" y="101"/>
                            </a:lnTo>
                            <a:lnTo>
                              <a:pt x="270" y="102"/>
                            </a:lnTo>
                            <a:lnTo>
                              <a:pt x="273" y="108"/>
                            </a:lnTo>
                            <a:lnTo>
                              <a:pt x="279" y="116"/>
                            </a:lnTo>
                            <a:lnTo>
                              <a:pt x="281" y="121"/>
                            </a:lnTo>
                            <a:lnTo>
                              <a:pt x="285" y="127"/>
                            </a:lnTo>
                            <a:lnTo>
                              <a:pt x="287" y="131"/>
                            </a:lnTo>
                            <a:lnTo>
                              <a:pt x="289" y="135"/>
                            </a:lnTo>
                            <a:lnTo>
                              <a:pt x="289" y="139"/>
                            </a:lnTo>
                            <a:lnTo>
                              <a:pt x="289" y="142"/>
                            </a:lnTo>
                            <a:lnTo>
                              <a:pt x="289" y="146"/>
                            </a:lnTo>
                            <a:lnTo>
                              <a:pt x="285" y="148"/>
                            </a:lnTo>
                            <a:lnTo>
                              <a:pt x="283" y="148"/>
                            </a:lnTo>
                            <a:lnTo>
                              <a:pt x="281" y="148"/>
                            </a:lnTo>
                            <a:lnTo>
                              <a:pt x="277" y="148"/>
                            </a:lnTo>
                            <a:lnTo>
                              <a:pt x="275" y="146"/>
                            </a:lnTo>
                            <a:lnTo>
                              <a:pt x="271" y="146"/>
                            </a:lnTo>
                            <a:lnTo>
                              <a:pt x="268" y="144"/>
                            </a:lnTo>
                            <a:lnTo>
                              <a:pt x="262" y="142"/>
                            </a:lnTo>
                            <a:lnTo>
                              <a:pt x="258" y="139"/>
                            </a:lnTo>
                            <a:lnTo>
                              <a:pt x="254" y="135"/>
                            </a:lnTo>
                            <a:lnTo>
                              <a:pt x="249" y="133"/>
                            </a:lnTo>
                            <a:lnTo>
                              <a:pt x="245" y="127"/>
                            </a:lnTo>
                            <a:lnTo>
                              <a:pt x="239" y="123"/>
                            </a:lnTo>
                            <a:lnTo>
                              <a:pt x="233" y="120"/>
                            </a:lnTo>
                            <a:lnTo>
                              <a:pt x="230" y="114"/>
                            </a:lnTo>
                            <a:lnTo>
                              <a:pt x="224" y="110"/>
                            </a:lnTo>
                            <a:lnTo>
                              <a:pt x="218" y="106"/>
                            </a:lnTo>
                            <a:lnTo>
                              <a:pt x="213" y="101"/>
                            </a:lnTo>
                            <a:lnTo>
                              <a:pt x="207" y="97"/>
                            </a:lnTo>
                            <a:lnTo>
                              <a:pt x="201" y="93"/>
                            </a:lnTo>
                            <a:lnTo>
                              <a:pt x="195" y="89"/>
                            </a:lnTo>
                            <a:lnTo>
                              <a:pt x="190" y="85"/>
                            </a:lnTo>
                            <a:lnTo>
                              <a:pt x="186" y="83"/>
                            </a:lnTo>
                            <a:lnTo>
                              <a:pt x="180" y="80"/>
                            </a:lnTo>
                            <a:lnTo>
                              <a:pt x="175" y="78"/>
                            </a:lnTo>
                            <a:lnTo>
                              <a:pt x="169" y="78"/>
                            </a:lnTo>
                            <a:lnTo>
                              <a:pt x="163" y="78"/>
                            </a:lnTo>
                            <a:lnTo>
                              <a:pt x="157" y="78"/>
                            </a:lnTo>
                            <a:lnTo>
                              <a:pt x="152" y="78"/>
                            </a:lnTo>
                            <a:lnTo>
                              <a:pt x="146" y="78"/>
                            </a:lnTo>
                            <a:lnTo>
                              <a:pt x="140" y="80"/>
                            </a:lnTo>
                            <a:lnTo>
                              <a:pt x="135" y="82"/>
                            </a:lnTo>
                            <a:lnTo>
                              <a:pt x="131" y="83"/>
                            </a:lnTo>
                            <a:lnTo>
                              <a:pt x="123" y="83"/>
                            </a:lnTo>
                            <a:lnTo>
                              <a:pt x="119" y="85"/>
                            </a:lnTo>
                            <a:lnTo>
                              <a:pt x="114" y="87"/>
                            </a:lnTo>
                            <a:lnTo>
                              <a:pt x="108" y="89"/>
                            </a:lnTo>
                            <a:lnTo>
                              <a:pt x="102" y="91"/>
                            </a:lnTo>
                            <a:lnTo>
                              <a:pt x="97" y="93"/>
                            </a:lnTo>
                            <a:lnTo>
                              <a:pt x="93" y="95"/>
                            </a:lnTo>
                            <a:lnTo>
                              <a:pt x="87" y="97"/>
                            </a:lnTo>
                            <a:lnTo>
                              <a:pt x="81" y="99"/>
                            </a:lnTo>
                            <a:lnTo>
                              <a:pt x="76" y="99"/>
                            </a:lnTo>
                            <a:lnTo>
                              <a:pt x="72" y="99"/>
                            </a:lnTo>
                            <a:lnTo>
                              <a:pt x="66" y="101"/>
                            </a:lnTo>
                            <a:lnTo>
                              <a:pt x="61" y="101"/>
                            </a:lnTo>
                            <a:lnTo>
                              <a:pt x="57" y="101"/>
                            </a:lnTo>
                            <a:lnTo>
                              <a:pt x="51" y="99"/>
                            </a:lnTo>
                            <a:lnTo>
                              <a:pt x="47" y="99"/>
                            </a:lnTo>
                            <a:lnTo>
                              <a:pt x="42" y="99"/>
                            </a:lnTo>
                            <a:lnTo>
                              <a:pt x="38" y="97"/>
                            </a:lnTo>
                            <a:lnTo>
                              <a:pt x="32" y="95"/>
                            </a:lnTo>
                            <a:lnTo>
                              <a:pt x="28" y="93"/>
                            </a:lnTo>
                            <a:lnTo>
                              <a:pt x="24" y="91"/>
                            </a:lnTo>
                            <a:lnTo>
                              <a:pt x="21" y="89"/>
                            </a:lnTo>
                            <a:lnTo>
                              <a:pt x="17" y="87"/>
                            </a:lnTo>
                            <a:lnTo>
                              <a:pt x="15" y="83"/>
                            </a:lnTo>
                            <a:lnTo>
                              <a:pt x="11" y="82"/>
                            </a:lnTo>
                            <a:lnTo>
                              <a:pt x="7" y="78"/>
                            </a:lnTo>
                            <a:lnTo>
                              <a:pt x="5" y="74"/>
                            </a:lnTo>
                            <a:lnTo>
                              <a:pt x="4" y="72"/>
                            </a:lnTo>
                            <a:lnTo>
                              <a:pt x="2" y="68"/>
                            </a:lnTo>
                            <a:lnTo>
                              <a:pt x="0" y="64"/>
                            </a:lnTo>
                            <a:lnTo>
                              <a:pt x="0" y="63"/>
                            </a:lnTo>
                            <a:lnTo>
                              <a:pt x="0" y="59"/>
                            </a:lnTo>
                            <a:lnTo>
                              <a:pt x="0" y="57"/>
                            </a:lnTo>
                            <a:lnTo>
                              <a:pt x="0" y="53"/>
                            </a:lnTo>
                            <a:lnTo>
                              <a:pt x="2" y="49"/>
                            </a:lnTo>
                            <a:lnTo>
                              <a:pt x="4" y="47"/>
                            </a:lnTo>
                            <a:lnTo>
                              <a:pt x="4" y="44"/>
                            </a:lnTo>
                            <a:lnTo>
                              <a:pt x="5" y="40"/>
                            </a:lnTo>
                            <a:lnTo>
                              <a:pt x="7" y="36"/>
                            </a:lnTo>
                            <a:lnTo>
                              <a:pt x="11" y="34"/>
                            </a:lnTo>
                            <a:lnTo>
                              <a:pt x="15" y="30"/>
                            </a:lnTo>
                            <a:lnTo>
                              <a:pt x="17" y="26"/>
                            </a:lnTo>
                            <a:lnTo>
                              <a:pt x="21" y="23"/>
                            </a:lnTo>
                            <a:lnTo>
                              <a:pt x="24" y="21"/>
                            </a:lnTo>
                            <a:lnTo>
                              <a:pt x="28" y="17"/>
                            </a:lnTo>
                            <a:lnTo>
                              <a:pt x="32" y="15"/>
                            </a:lnTo>
                            <a:lnTo>
                              <a:pt x="38" y="11"/>
                            </a:lnTo>
                            <a:lnTo>
                              <a:pt x="42" y="9"/>
                            </a:lnTo>
                            <a:lnTo>
                              <a:pt x="47" y="7"/>
                            </a:lnTo>
                            <a:lnTo>
                              <a:pt x="51" y="6"/>
                            </a:lnTo>
                            <a:lnTo>
                              <a:pt x="57" y="4"/>
                            </a:lnTo>
                            <a:lnTo>
                              <a:pt x="62" y="2"/>
                            </a:lnTo>
                            <a:lnTo>
                              <a:pt x="68" y="0"/>
                            </a:lnTo>
                            <a:lnTo>
                              <a:pt x="74" y="0"/>
                            </a:lnTo>
                            <a:lnTo>
                              <a:pt x="78" y="0"/>
                            </a:lnTo>
                            <a:lnTo>
                              <a:pt x="81" y="0"/>
                            </a:lnTo>
                            <a:lnTo>
                              <a:pt x="83" y="0"/>
                            </a:lnTo>
                            <a:lnTo>
                              <a:pt x="87" y="0"/>
                            </a:lnTo>
                            <a:lnTo>
                              <a:pt x="87" y="0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117" name="Shape 117"/>
                      <p:cNvSpPr/>
                      <p:nvPr/>
                    </p:nvSpPr>
                    <p:spPr>
                      <a:xfrm>
                        <a:off x="1833563" y="1149350"/>
                        <a:ext cx="250825" cy="71438"/>
                      </a:xfrm>
                      <a:custGeom>
                        <a:pathLst>
                          <a:path extrusionOk="0" h="91" w="315">
                            <a:moveTo>
                              <a:pt x="315" y="80"/>
                            </a:moveTo>
                            <a:lnTo>
                              <a:pt x="313" y="78"/>
                            </a:lnTo>
                            <a:lnTo>
                              <a:pt x="310" y="76"/>
                            </a:lnTo>
                            <a:lnTo>
                              <a:pt x="308" y="72"/>
                            </a:lnTo>
                            <a:lnTo>
                              <a:pt x="304" y="70"/>
                            </a:lnTo>
                            <a:lnTo>
                              <a:pt x="300" y="67"/>
                            </a:lnTo>
                            <a:lnTo>
                              <a:pt x="296" y="63"/>
                            </a:lnTo>
                            <a:lnTo>
                              <a:pt x="291" y="59"/>
                            </a:lnTo>
                            <a:lnTo>
                              <a:pt x="287" y="55"/>
                            </a:lnTo>
                            <a:lnTo>
                              <a:pt x="281" y="51"/>
                            </a:lnTo>
                            <a:lnTo>
                              <a:pt x="277" y="48"/>
                            </a:lnTo>
                            <a:lnTo>
                              <a:pt x="272" y="42"/>
                            </a:lnTo>
                            <a:lnTo>
                              <a:pt x="268" y="38"/>
                            </a:lnTo>
                            <a:lnTo>
                              <a:pt x="262" y="34"/>
                            </a:lnTo>
                            <a:lnTo>
                              <a:pt x="258" y="31"/>
                            </a:lnTo>
                            <a:lnTo>
                              <a:pt x="253" y="27"/>
                            </a:lnTo>
                            <a:lnTo>
                              <a:pt x="247" y="23"/>
                            </a:lnTo>
                            <a:lnTo>
                              <a:pt x="241" y="19"/>
                            </a:lnTo>
                            <a:lnTo>
                              <a:pt x="236" y="17"/>
                            </a:lnTo>
                            <a:lnTo>
                              <a:pt x="230" y="15"/>
                            </a:lnTo>
                            <a:lnTo>
                              <a:pt x="224" y="12"/>
                            </a:lnTo>
                            <a:lnTo>
                              <a:pt x="218" y="10"/>
                            </a:lnTo>
                            <a:lnTo>
                              <a:pt x="213" y="8"/>
                            </a:lnTo>
                            <a:lnTo>
                              <a:pt x="209" y="6"/>
                            </a:lnTo>
                            <a:lnTo>
                              <a:pt x="205" y="6"/>
                            </a:lnTo>
                            <a:lnTo>
                              <a:pt x="203" y="6"/>
                            </a:lnTo>
                            <a:lnTo>
                              <a:pt x="199" y="4"/>
                            </a:lnTo>
                            <a:lnTo>
                              <a:pt x="196" y="4"/>
                            </a:lnTo>
                            <a:lnTo>
                              <a:pt x="194" y="2"/>
                            </a:lnTo>
                            <a:lnTo>
                              <a:pt x="190" y="2"/>
                            </a:lnTo>
                            <a:lnTo>
                              <a:pt x="188" y="2"/>
                            </a:lnTo>
                            <a:lnTo>
                              <a:pt x="184" y="2"/>
                            </a:lnTo>
                            <a:lnTo>
                              <a:pt x="180" y="0"/>
                            </a:lnTo>
                            <a:lnTo>
                              <a:pt x="179" y="0"/>
                            </a:lnTo>
                            <a:lnTo>
                              <a:pt x="175" y="0"/>
                            </a:lnTo>
                            <a:lnTo>
                              <a:pt x="169" y="0"/>
                            </a:lnTo>
                            <a:lnTo>
                              <a:pt x="163" y="2"/>
                            </a:lnTo>
                            <a:lnTo>
                              <a:pt x="158" y="2"/>
                            </a:lnTo>
                            <a:lnTo>
                              <a:pt x="152" y="4"/>
                            </a:lnTo>
                            <a:lnTo>
                              <a:pt x="146" y="6"/>
                            </a:lnTo>
                            <a:lnTo>
                              <a:pt x="142" y="8"/>
                            </a:lnTo>
                            <a:lnTo>
                              <a:pt x="137" y="10"/>
                            </a:lnTo>
                            <a:lnTo>
                              <a:pt x="133" y="13"/>
                            </a:lnTo>
                            <a:lnTo>
                              <a:pt x="127" y="17"/>
                            </a:lnTo>
                            <a:lnTo>
                              <a:pt x="123" y="19"/>
                            </a:lnTo>
                            <a:lnTo>
                              <a:pt x="118" y="23"/>
                            </a:lnTo>
                            <a:lnTo>
                              <a:pt x="114" y="27"/>
                            </a:lnTo>
                            <a:lnTo>
                              <a:pt x="110" y="29"/>
                            </a:lnTo>
                            <a:lnTo>
                              <a:pt x="106" y="32"/>
                            </a:lnTo>
                            <a:lnTo>
                              <a:pt x="101" y="36"/>
                            </a:lnTo>
                            <a:lnTo>
                              <a:pt x="97" y="40"/>
                            </a:lnTo>
                            <a:lnTo>
                              <a:pt x="93" y="44"/>
                            </a:lnTo>
                            <a:lnTo>
                              <a:pt x="89" y="46"/>
                            </a:lnTo>
                            <a:lnTo>
                              <a:pt x="85" y="50"/>
                            </a:lnTo>
                            <a:lnTo>
                              <a:pt x="82" y="51"/>
                            </a:lnTo>
                            <a:lnTo>
                              <a:pt x="78" y="53"/>
                            </a:lnTo>
                            <a:lnTo>
                              <a:pt x="76" y="55"/>
                            </a:lnTo>
                            <a:lnTo>
                              <a:pt x="70" y="59"/>
                            </a:lnTo>
                            <a:lnTo>
                              <a:pt x="65" y="61"/>
                            </a:lnTo>
                            <a:lnTo>
                              <a:pt x="61" y="63"/>
                            </a:lnTo>
                            <a:lnTo>
                              <a:pt x="57" y="63"/>
                            </a:lnTo>
                            <a:lnTo>
                              <a:pt x="51" y="65"/>
                            </a:lnTo>
                            <a:lnTo>
                              <a:pt x="47" y="65"/>
                            </a:lnTo>
                            <a:lnTo>
                              <a:pt x="44" y="65"/>
                            </a:lnTo>
                            <a:lnTo>
                              <a:pt x="40" y="63"/>
                            </a:lnTo>
                            <a:lnTo>
                              <a:pt x="36" y="63"/>
                            </a:lnTo>
                            <a:lnTo>
                              <a:pt x="34" y="63"/>
                            </a:lnTo>
                            <a:lnTo>
                              <a:pt x="28" y="63"/>
                            </a:lnTo>
                            <a:lnTo>
                              <a:pt x="25" y="63"/>
                            </a:lnTo>
                            <a:lnTo>
                              <a:pt x="21" y="63"/>
                            </a:lnTo>
                            <a:lnTo>
                              <a:pt x="17" y="63"/>
                            </a:lnTo>
                            <a:lnTo>
                              <a:pt x="13" y="63"/>
                            </a:lnTo>
                            <a:lnTo>
                              <a:pt x="11" y="63"/>
                            </a:lnTo>
                            <a:lnTo>
                              <a:pt x="8" y="63"/>
                            </a:lnTo>
                            <a:lnTo>
                              <a:pt x="6" y="63"/>
                            </a:lnTo>
                            <a:lnTo>
                              <a:pt x="2" y="63"/>
                            </a:lnTo>
                            <a:lnTo>
                              <a:pt x="0" y="63"/>
                            </a:lnTo>
                            <a:lnTo>
                              <a:pt x="2" y="63"/>
                            </a:lnTo>
                            <a:lnTo>
                              <a:pt x="4" y="67"/>
                            </a:lnTo>
                            <a:lnTo>
                              <a:pt x="6" y="69"/>
                            </a:lnTo>
                            <a:lnTo>
                              <a:pt x="9" y="70"/>
                            </a:lnTo>
                            <a:lnTo>
                              <a:pt x="11" y="72"/>
                            </a:lnTo>
                            <a:lnTo>
                              <a:pt x="15" y="76"/>
                            </a:lnTo>
                            <a:lnTo>
                              <a:pt x="19" y="78"/>
                            </a:lnTo>
                            <a:lnTo>
                              <a:pt x="21" y="82"/>
                            </a:lnTo>
                            <a:lnTo>
                              <a:pt x="25" y="84"/>
                            </a:lnTo>
                            <a:lnTo>
                              <a:pt x="30" y="86"/>
                            </a:lnTo>
                            <a:lnTo>
                              <a:pt x="34" y="88"/>
                            </a:lnTo>
                            <a:lnTo>
                              <a:pt x="38" y="89"/>
                            </a:lnTo>
                            <a:lnTo>
                              <a:pt x="42" y="91"/>
                            </a:lnTo>
                            <a:lnTo>
                              <a:pt x="47" y="91"/>
                            </a:lnTo>
                            <a:lnTo>
                              <a:pt x="51" y="91"/>
                            </a:lnTo>
                            <a:lnTo>
                              <a:pt x="55" y="89"/>
                            </a:lnTo>
                            <a:lnTo>
                              <a:pt x="59" y="89"/>
                            </a:lnTo>
                            <a:lnTo>
                              <a:pt x="63" y="89"/>
                            </a:lnTo>
                            <a:lnTo>
                              <a:pt x="65" y="88"/>
                            </a:lnTo>
                            <a:lnTo>
                              <a:pt x="68" y="88"/>
                            </a:lnTo>
                            <a:lnTo>
                              <a:pt x="72" y="86"/>
                            </a:lnTo>
                            <a:lnTo>
                              <a:pt x="76" y="84"/>
                            </a:lnTo>
                            <a:lnTo>
                              <a:pt x="80" y="82"/>
                            </a:lnTo>
                            <a:lnTo>
                              <a:pt x="84" y="80"/>
                            </a:lnTo>
                            <a:lnTo>
                              <a:pt x="87" y="78"/>
                            </a:lnTo>
                            <a:lnTo>
                              <a:pt x="91" y="74"/>
                            </a:lnTo>
                            <a:lnTo>
                              <a:pt x="95" y="72"/>
                            </a:lnTo>
                            <a:lnTo>
                              <a:pt x="99" y="70"/>
                            </a:lnTo>
                            <a:lnTo>
                              <a:pt x="103" y="67"/>
                            </a:lnTo>
                            <a:lnTo>
                              <a:pt x="108" y="65"/>
                            </a:lnTo>
                            <a:lnTo>
                              <a:pt x="112" y="61"/>
                            </a:lnTo>
                            <a:lnTo>
                              <a:pt x="118" y="59"/>
                            </a:lnTo>
                            <a:lnTo>
                              <a:pt x="122" y="55"/>
                            </a:lnTo>
                            <a:lnTo>
                              <a:pt x="125" y="53"/>
                            </a:lnTo>
                            <a:lnTo>
                              <a:pt x="129" y="50"/>
                            </a:lnTo>
                            <a:lnTo>
                              <a:pt x="135" y="46"/>
                            </a:lnTo>
                            <a:lnTo>
                              <a:pt x="139" y="44"/>
                            </a:lnTo>
                            <a:lnTo>
                              <a:pt x="142" y="42"/>
                            </a:lnTo>
                            <a:lnTo>
                              <a:pt x="146" y="40"/>
                            </a:lnTo>
                            <a:lnTo>
                              <a:pt x="150" y="36"/>
                            </a:lnTo>
                            <a:lnTo>
                              <a:pt x="154" y="34"/>
                            </a:lnTo>
                            <a:lnTo>
                              <a:pt x="160" y="34"/>
                            </a:lnTo>
                            <a:lnTo>
                              <a:pt x="161" y="32"/>
                            </a:lnTo>
                            <a:lnTo>
                              <a:pt x="165" y="31"/>
                            </a:lnTo>
                            <a:lnTo>
                              <a:pt x="171" y="31"/>
                            </a:lnTo>
                            <a:lnTo>
                              <a:pt x="175" y="31"/>
                            </a:lnTo>
                            <a:lnTo>
                              <a:pt x="177" y="31"/>
                            </a:lnTo>
                            <a:lnTo>
                              <a:pt x="180" y="31"/>
                            </a:lnTo>
                            <a:lnTo>
                              <a:pt x="184" y="31"/>
                            </a:lnTo>
                            <a:lnTo>
                              <a:pt x="186" y="32"/>
                            </a:lnTo>
                            <a:lnTo>
                              <a:pt x="190" y="32"/>
                            </a:lnTo>
                            <a:lnTo>
                              <a:pt x="196" y="34"/>
                            </a:lnTo>
                            <a:lnTo>
                              <a:pt x="199" y="34"/>
                            </a:lnTo>
                            <a:lnTo>
                              <a:pt x="203" y="36"/>
                            </a:lnTo>
                            <a:lnTo>
                              <a:pt x="209" y="38"/>
                            </a:lnTo>
                            <a:lnTo>
                              <a:pt x="213" y="40"/>
                            </a:lnTo>
                            <a:lnTo>
                              <a:pt x="217" y="40"/>
                            </a:lnTo>
                            <a:lnTo>
                              <a:pt x="222" y="42"/>
                            </a:lnTo>
                            <a:lnTo>
                              <a:pt x="228" y="44"/>
                            </a:lnTo>
                            <a:lnTo>
                              <a:pt x="232" y="48"/>
                            </a:lnTo>
                            <a:lnTo>
                              <a:pt x="237" y="50"/>
                            </a:lnTo>
                            <a:lnTo>
                              <a:pt x="243" y="51"/>
                            </a:lnTo>
                            <a:lnTo>
                              <a:pt x="247" y="53"/>
                            </a:lnTo>
                            <a:lnTo>
                              <a:pt x="253" y="55"/>
                            </a:lnTo>
                            <a:lnTo>
                              <a:pt x="256" y="57"/>
                            </a:lnTo>
                            <a:lnTo>
                              <a:pt x="258" y="57"/>
                            </a:lnTo>
                            <a:lnTo>
                              <a:pt x="262" y="59"/>
                            </a:lnTo>
                            <a:lnTo>
                              <a:pt x="266" y="61"/>
                            </a:lnTo>
                            <a:lnTo>
                              <a:pt x="268" y="61"/>
                            </a:lnTo>
                            <a:lnTo>
                              <a:pt x="272" y="63"/>
                            </a:lnTo>
                            <a:lnTo>
                              <a:pt x="275" y="63"/>
                            </a:lnTo>
                            <a:lnTo>
                              <a:pt x="277" y="65"/>
                            </a:lnTo>
                            <a:lnTo>
                              <a:pt x="283" y="67"/>
                            </a:lnTo>
                            <a:lnTo>
                              <a:pt x="291" y="70"/>
                            </a:lnTo>
                            <a:lnTo>
                              <a:pt x="294" y="72"/>
                            </a:lnTo>
                            <a:lnTo>
                              <a:pt x="300" y="74"/>
                            </a:lnTo>
                            <a:lnTo>
                              <a:pt x="304" y="76"/>
                            </a:lnTo>
                            <a:lnTo>
                              <a:pt x="308" y="78"/>
                            </a:lnTo>
                            <a:lnTo>
                              <a:pt x="312" y="78"/>
                            </a:lnTo>
                            <a:lnTo>
                              <a:pt x="313" y="80"/>
                            </a:lnTo>
                            <a:lnTo>
                              <a:pt x="315" y="80"/>
                            </a:lnTo>
                            <a:lnTo>
                              <a:pt x="315" y="80"/>
                            </a:lnTo>
                            <a:lnTo>
                              <a:pt x="315" y="80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118" name="Shape 118"/>
                      <p:cNvSpPr/>
                      <p:nvPr/>
                    </p:nvSpPr>
                    <p:spPr>
                      <a:xfrm>
                        <a:off x="1881188" y="1193800"/>
                        <a:ext cx="176212" cy="68263"/>
                      </a:xfrm>
                      <a:custGeom>
                        <a:pathLst>
                          <a:path extrusionOk="0" h="86" w="220">
                            <a:moveTo>
                              <a:pt x="0" y="32"/>
                            </a:moveTo>
                            <a:lnTo>
                              <a:pt x="2" y="32"/>
                            </a:lnTo>
                            <a:lnTo>
                              <a:pt x="5" y="38"/>
                            </a:lnTo>
                            <a:lnTo>
                              <a:pt x="9" y="40"/>
                            </a:lnTo>
                            <a:lnTo>
                              <a:pt x="13" y="44"/>
                            </a:lnTo>
                            <a:lnTo>
                              <a:pt x="17" y="48"/>
                            </a:lnTo>
                            <a:lnTo>
                              <a:pt x="23" y="51"/>
                            </a:lnTo>
                            <a:lnTo>
                              <a:pt x="28" y="55"/>
                            </a:lnTo>
                            <a:lnTo>
                              <a:pt x="34" y="59"/>
                            </a:lnTo>
                            <a:lnTo>
                              <a:pt x="38" y="61"/>
                            </a:lnTo>
                            <a:lnTo>
                              <a:pt x="42" y="63"/>
                            </a:lnTo>
                            <a:lnTo>
                              <a:pt x="43" y="65"/>
                            </a:lnTo>
                            <a:lnTo>
                              <a:pt x="47" y="69"/>
                            </a:lnTo>
                            <a:lnTo>
                              <a:pt x="51" y="70"/>
                            </a:lnTo>
                            <a:lnTo>
                              <a:pt x="55" y="72"/>
                            </a:lnTo>
                            <a:lnTo>
                              <a:pt x="57" y="74"/>
                            </a:lnTo>
                            <a:lnTo>
                              <a:pt x="61" y="76"/>
                            </a:lnTo>
                            <a:lnTo>
                              <a:pt x="64" y="76"/>
                            </a:lnTo>
                            <a:lnTo>
                              <a:pt x="68" y="78"/>
                            </a:lnTo>
                            <a:lnTo>
                              <a:pt x="72" y="80"/>
                            </a:lnTo>
                            <a:lnTo>
                              <a:pt x="76" y="82"/>
                            </a:lnTo>
                            <a:lnTo>
                              <a:pt x="80" y="82"/>
                            </a:lnTo>
                            <a:lnTo>
                              <a:pt x="83" y="84"/>
                            </a:lnTo>
                            <a:lnTo>
                              <a:pt x="87" y="84"/>
                            </a:lnTo>
                            <a:lnTo>
                              <a:pt x="91" y="84"/>
                            </a:lnTo>
                            <a:lnTo>
                              <a:pt x="95" y="84"/>
                            </a:lnTo>
                            <a:lnTo>
                              <a:pt x="99" y="84"/>
                            </a:lnTo>
                            <a:lnTo>
                              <a:pt x="102" y="86"/>
                            </a:lnTo>
                            <a:lnTo>
                              <a:pt x="106" y="86"/>
                            </a:lnTo>
                            <a:lnTo>
                              <a:pt x="110" y="86"/>
                            </a:lnTo>
                            <a:lnTo>
                              <a:pt x="114" y="86"/>
                            </a:lnTo>
                            <a:lnTo>
                              <a:pt x="118" y="86"/>
                            </a:lnTo>
                            <a:lnTo>
                              <a:pt x="121" y="86"/>
                            </a:lnTo>
                            <a:lnTo>
                              <a:pt x="125" y="84"/>
                            </a:lnTo>
                            <a:lnTo>
                              <a:pt x="129" y="84"/>
                            </a:lnTo>
                            <a:lnTo>
                              <a:pt x="133" y="84"/>
                            </a:lnTo>
                            <a:lnTo>
                              <a:pt x="137" y="84"/>
                            </a:lnTo>
                            <a:lnTo>
                              <a:pt x="140" y="82"/>
                            </a:lnTo>
                            <a:lnTo>
                              <a:pt x="144" y="82"/>
                            </a:lnTo>
                            <a:lnTo>
                              <a:pt x="148" y="80"/>
                            </a:lnTo>
                            <a:lnTo>
                              <a:pt x="152" y="80"/>
                            </a:lnTo>
                            <a:lnTo>
                              <a:pt x="154" y="78"/>
                            </a:lnTo>
                            <a:lnTo>
                              <a:pt x="157" y="78"/>
                            </a:lnTo>
                            <a:lnTo>
                              <a:pt x="161" y="76"/>
                            </a:lnTo>
                            <a:lnTo>
                              <a:pt x="165" y="74"/>
                            </a:lnTo>
                            <a:lnTo>
                              <a:pt x="171" y="72"/>
                            </a:lnTo>
                            <a:lnTo>
                              <a:pt x="176" y="70"/>
                            </a:lnTo>
                            <a:lnTo>
                              <a:pt x="182" y="67"/>
                            </a:lnTo>
                            <a:lnTo>
                              <a:pt x="186" y="63"/>
                            </a:lnTo>
                            <a:lnTo>
                              <a:pt x="192" y="59"/>
                            </a:lnTo>
                            <a:lnTo>
                              <a:pt x="195" y="55"/>
                            </a:lnTo>
                            <a:lnTo>
                              <a:pt x="197" y="51"/>
                            </a:lnTo>
                            <a:lnTo>
                              <a:pt x="201" y="48"/>
                            </a:lnTo>
                            <a:lnTo>
                              <a:pt x="205" y="42"/>
                            </a:lnTo>
                            <a:lnTo>
                              <a:pt x="207" y="38"/>
                            </a:lnTo>
                            <a:lnTo>
                              <a:pt x="211" y="34"/>
                            </a:lnTo>
                            <a:lnTo>
                              <a:pt x="213" y="31"/>
                            </a:lnTo>
                            <a:lnTo>
                              <a:pt x="214" y="25"/>
                            </a:lnTo>
                            <a:lnTo>
                              <a:pt x="216" y="21"/>
                            </a:lnTo>
                            <a:lnTo>
                              <a:pt x="216" y="19"/>
                            </a:lnTo>
                            <a:lnTo>
                              <a:pt x="218" y="15"/>
                            </a:lnTo>
                            <a:lnTo>
                              <a:pt x="220" y="12"/>
                            </a:lnTo>
                            <a:lnTo>
                              <a:pt x="220" y="12"/>
                            </a:lnTo>
                            <a:lnTo>
                              <a:pt x="207" y="0"/>
                            </a:lnTo>
                            <a:lnTo>
                              <a:pt x="207" y="2"/>
                            </a:lnTo>
                            <a:lnTo>
                              <a:pt x="205" y="4"/>
                            </a:lnTo>
                            <a:lnTo>
                              <a:pt x="201" y="6"/>
                            </a:lnTo>
                            <a:lnTo>
                              <a:pt x="201" y="10"/>
                            </a:lnTo>
                            <a:lnTo>
                              <a:pt x="197" y="13"/>
                            </a:lnTo>
                            <a:lnTo>
                              <a:pt x="195" y="15"/>
                            </a:lnTo>
                            <a:lnTo>
                              <a:pt x="192" y="19"/>
                            </a:lnTo>
                            <a:lnTo>
                              <a:pt x="190" y="23"/>
                            </a:lnTo>
                            <a:lnTo>
                              <a:pt x="186" y="27"/>
                            </a:lnTo>
                            <a:lnTo>
                              <a:pt x="184" y="31"/>
                            </a:lnTo>
                            <a:lnTo>
                              <a:pt x="180" y="34"/>
                            </a:lnTo>
                            <a:lnTo>
                              <a:pt x="176" y="38"/>
                            </a:lnTo>
                            <a:lnTo>
                              <a:pt x="175" y="42"/>
                            </a:lnTo>
                            <a:lnTo>
                              <a:pt x="171" y="46"/>
                            </a:lnTo>
                            <a:lnTo>
                              <a:pt x="167" y="48"/>
                            </a:lnTo>
                            <a:lnTo>
                              <a:pt x="163" y="50"/>
                            </a:lnTo>
                            <a:lnTo>
                              <a:pt x="159" y="53"/>
                            </a:lnTo>
                            <a:lnTo>
                              <a:pt x="156" y="55"/>
                            </a:lnTo>
                            <a:lnTo>
                              <a:pt x="150" y="57"/>
                            </a:lnTo>
                            <a:lnTo>
                              <a:pt x="146" y="59"/>
                            </a:lnTo>
                            <a:lnTo>
                              <a:pt x="140" y="61"/>
                            </a:lnTo>
                            <a:lnTo>
                              <a:pt x="135" y="61"/>
                            </a:lnTo>
                            <a:lnTo>
                              <a:pt x="129" y="61"/>
                            </a:lnTo>
                            <a:lnTo>
                              <a:pt x="125" y="61"/>
                            </a:lnTo>
                            <a:lnTo>
                              <a:pt x="118" y="61"/>
                            </a:lnTo>
                            <a:lnTo>
                              <a:pt x="112" y="61"/>
                            </a:lnTo>
                            <a:lnTo>
                              <a:pt x="110" y="61"/>
                            </a:lnTo>
                            <a:lnTo>
                              <a:pt x="106" y="61"/>
                            </a:lnTo>
                            <a:lnTo>
                              <a:pt x="102" y="61"/>
                            </a:lnTo>
                            <a:lnTo>
                              <a:pt x="100" y="61"/>
                            </a:lnTo>
                            <a:lnTo>
                              <a:pt x="97" y="59"/>
                            </a:lnTo>
                            <a:lnTo>
                              <a:pt x="93" y="59"/>
                            </a:lnTo>
                            <a:lnTo>
                              <a:pt x="89" y="59"/>
                            </a:lnTo>
                            <a:lnTo>
                              <a:pt x="87" y="59"/>
                            </a:lnTo>
                            <a:lnTo>
                              <a:pt x="81" y="57"/>
                            </a:lnTo>
                            <a:lnTo>
                              <a:pt x="78" y="55"/>
                            </a:lnTo>
                            <a:lnTo>
                              <a:pt x="72" y="53"/>
                            </a:lnTo>
                            <a:lnTo>
                              <a:pt x="68" y="51"/>
                            </a:lnTo>
                            <a:lnTo>
                              <a:pt x="62" y="50"/>
                            </a:lnTo>
                            <a:lnTo>
                              <a:pt x="57" y="46"/>
                            </a:lnTo>
                            <a:lnTo>
                              <a:pt x="53" y="44"/>
                            </a:lnTo>
                            <a:lnTo>
                              <a:pt x="47" y="40"/>
                            </a:lnTo>
                            <a:lnTo>
                              <a:pt x="42" y="36"/>
                            </a:lnTo>
                            <a:lnTo>
                              <a:pt x="38" y="34"/>
                            </a:lnTo>
                            <a:lnTo>
                              <a:pt x="32" y="31"/>
                            </a:lnTo>
                            <a:lnTo>
                              <a:pt x="26" y="29"/>
                            </a:lnTo>
                            <a:lnTo>
                              <a:pt x="23" y="25"/>
                            </a:lnTo>
                            <a:lnTo>
                              <a:pt x="17" y="23"/>
                            </a:lnTo>
                            <a:lnTo>
                              <a:pt x="13" y="21"/>
                            </a:lnTo>
                            <a:lnTo>
                              <a:pt x="11" y="21"/>
                            </a:lnTo>
                            <a:lnTo>
                              <a:pt x="0" y="32"/>
                            </a:lnTo>
                            <a:lnTo>
                              <a:pt x="0" y="32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119" name="Shape 119"/>
                      <p:cNvSpPr/>
                      <p:nvPr/>
                    </p:nvSpPr>
                    <p:spPr>
                      <a:xfrm>
                        <a:off x="2270125" y="1206500"/>
                        <a:ext cx="68262" cy="68263"/>
                      </a:xfrm>
                      <a:custGeom>
                        <a:pathLst>
                          <a:path extrusionOk="0" h="88" w="85">
                            <a:moveTo>
                              <a:pt x="44" y="88"/>
                            </a:moveTo>
                            <a:lnTo>
                              <a:pt x="38" y="88"/>
                            </a:lnTo>
                            <a:lnTo>
                              <a:pt x="34" y="86"/>
                            </a:lnTo>
                            <a:lnTo>
                              <a:pt x="30" y="86"/>
                            </a:lnTo>
                            <a:lnTo>
                              <a:pt x="27" y="84"/>
                            </a:lnTo>
                            <a:lnTo>
                              <a:pt x="23" y="82"/>
                            </a:lnTo>
                            <a:lnTo>
                              <a:pt x="19" y="80"/>
                            </a:lnTo>
                            <a:lnTo>
                              <a:pt x="15" y="78"/>
                            </a:lnTo>
                            <a:lnTo>
                              <a:pt x="13" y="74"/>
                            </a:lnTo>
                            <a:lnTo>
                              <a:pt x="9" y="73"/>
                            </a:lnTo>
                            <a:lnTo>
                              <a:pt x="6" y="69"/>
                            </a:lnTo>
                            <a:lnTo>
                              <a:pt x="4" y="65"/>
                            </a:lnTo>
                            <a:lnTo>
                              <a:pt x="2" y="61"/>
                            </a:lnTo>
                            <a:lnTo>
                              <a:pt x="0" y="57"/>
                            </a:lnTo>
                            <a:lnTo>
                              <a:pt x="0" y="54"/>
                            </a:lnTo>
                            <a:lnTo>
                              <a:pt x="0" y="50"/>
                            </a:lnTo>
                            <a:lnTo>
                              <a:pt x="0" y="46"/>
                            </a:lnTo>
                            <a:lnTo>
                              <a:pt x="0" y="40"/>
                            </a:lnTo>
                            <a:lnTo>
                              <a:pt x="0" y="36"/>
                            </a:lnTo>
                            <a:lnTo>
                              <a:pt x="0" y="33"/>
                            </a:lnTo>
                            <a:lnTo>
                              <a:pt x="2" y="29"/>
                            </a:lnTo>
                            <a:lnTo>
                              <a:pt x="4" y="25"/>
                            </a:lnTo>
                            <a:lnTo>
                              <a:pt x="6" y="21"/>
                            </a:lnTo>
                            <a:lnTo>
                              <a:pt x="9" y="17"/>
                            </a:lnTo>
                            <a:lnTo>
                              <a:pt x="13" y="14"/>
                            </a:lnTo>
                            <a:lnTo>
                              <a:pt x="15" y="12"/>
                            </a:lnTo>
                            <a:lnTo>
                              <a:pt x="19" y="8"/>
                            </a:lnTo>
                            <a:lnTo>
                              <a:pt x="23" y="6"/>
                            </a:lnTo>
                            <a:lnTo>
                              <a:pt x="27" y="4"/>
                            </a:lnTo>
                            <a:lnTo>
                              <a:pt x="30" y="2"/>
                            </a:lnTo>
                            <a:lnTo>
                              <a:pt x="34" y="0"/>
                            </a:lnTo>
                            <a:lnTo>
                              <a:pt x="38" y="0"/>
                            </a:lnTo>
                            <a:lnTo>
                              <a:pt x="44" y="0"/>
                            </a:lnTo>
                            <a:lnTo>
                              <a:pt x="47" y="0"/>
                            </a:lnTo>
                            <a:lnTo>
                              <a:pt x="51" y="0"/>
                            </a:lnTo>
                            <a:lnTo>
                              <a:pt x="55" y="2"/>
                            </a:lnTo>
                            <a:lnTo>
                              <a:pt x="61" y="4"/>
                            </a:lnTo>
                            <a:lnTo>
                              <a:pt x="63" y="6"/>
                            </a:lnTo>
                            <a:lnTo>
                              <a:pt x="66" y="8"/>
                            </a:lnTo>
                            <a:lnTo>
                              <a:pt x="70" y="12"/>
                            </a:lnTo>
                            <a:lnTo>
                              <a:pt x="74" y="14"/>
                            </a:lnTo>
                            <a:lnTo>
                              <a:pt x="76" y="17"/>
                            </a:lnTo>
                            <a:lnTo>
                              <a:pt x="78" y="21"/>
                            </a:lnTo>
                            <a:lnTo>
                              <a:pt x="80" y="25"/>
                            </a:lnTo>
                            <a:lnTo>
                              <a:pt x="82" y="29"/>
                            </a:lnTo>
                            <a:lnTo>
                              <a:pt x="84" y="33"/>
                            </a:lnTo>
                            <a:lnTo>
                              <a:pt x="85" y="36"/>
                            </a:lnTo>
                            <a:lnTo>
                              <a:pt x="85" y="40"/>
                            </a:lnTo>
                            <a:lnTo>
                              <a:pt x="85" y="46"/>
                            </a:lnTo>
                            <a:lnTo>
                              <a:pt x="85" y="50"/>
                            </a:lnTo>
                            <a:lnTo>
                              <a:pt x="85" y="54"/>
                            </a:lnTo>
                            <a:lnTo>
                              <a:pt x="84" y="57"/>
                            </a:lnTo>
                            <a:lnTo>
                              <a:pt x="82" y="61"/>
                            </a:lnTo>
                            <a:lnTo>
                              <a:pt x="80" y="65"/>
                            </a:lnTo>
                            <a:lnTo>
                              <a:pt x="78" y="69"/>
                            </a:lnTo>
                            <a:lnTo>
                              <a:pt x="76" y="73"/>
                            </a:lnTo>
                            <a:lnTo>
                              <a:pt x="74" y="74"/>
                            </a:lnTo>
                            <a:lnTo>
                              <a:pt x="70" y="78"/>
                            </a:lnTo>
                            <a:lnTo>
                              <a:pt x="66" y="80"/>
                            </a:lnTo>
                            <a:lnTo>
                              <a:pt x="63" y="82"/>
                            </a:lnTo>
                            <a:lnTo>
                              <a:pt x="61" y="84"/>
                            </a:lnTo>
                            <a:lnTo>
                              <a:pt x="55" y="86"/>
                            </a:lnTo>
                            <a:lnTo>
                              <a:pt x="51" y="86"/>
                            </a:lnTo>
                            <a:lnTo>
                              <a:pt x="47" y="88"/>
                            </a:lnTo>
                            <a:lnTo>
                              <a:pt x="44" y="88"/>
                            </a:lnTo>
                            <a:lnTo>
                              <a:pt x="44" y="88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120" name="Shape 120"/>
                      <p:cNvSpPr/>
                      <p:nvPr/>
                    </p:nvSpPr>
                    <p:spPr>
                      <a:xfrm>
                        <a:off x="2195513" y="1165225"/>
                        <a:ext cx="252413" cy="73024"/>
                      </a:xfrm>
                      <a:custGeom>
                        <a:pathLst>
                          <a:path extrusionOk="0" h="91" w="317">
                            <a:moveTo>
                              <a:pt x="0" y="80"/>
                            </a:moveTo>
                            <a:lnTo>
                              <a:pt x="4" y="76"/>
                            </a:lnTo>
                            <a:lnTo>
                              <a:pt x="8" y="72"/>
                            </a:lnTo>
                            <a:lnTo>
                              <a:pt x="9" y="70"/>
                            </a:lnTo>
                            <a:lnTo>
                              <a:pt x="13" y="67"/>
                            </a:lnTo>
                            <a:lnTo>
                              <a:pt x="17" y="63"/>
                            </a:lnTo>
                            <a:lnTo>
                              <a:pt x="23" y="59"/>
                            </a:lnTo>
                            <a:lnTo>
                              <a:pt x="27" y="55"/>
                            </a:lnTo>
                            <a:lnTo>
                              <a:pt x="32" y="51"/>
                            </a:lnTo>
                            <a:lnTo>
                              <a:pt x="36" y="48"/>
                            </a:lnTo>
                            <a:lnTo>
                              <a:pt x="42" y="42"/>
                            </a:lnTo>
                            <a:lnTo>
                              <a:pt x="46" y="38"/>
                            </a:lnTo>
                            <a:lnTo>
                              <a:pt x="51" y="34"/>
                            </a:lnTo>
                            <a:lnTo>
                              <a:pt x="57" y="30"/>
                            </a:lnTo>
                            <a:lnTo>
                              <a:pt x="63" y="27"/>
                            </a:lnTo>
                            <a:lnTo>
                              <a:pt x="68" y="23"/>
                            </a:lnTo>
                            <a:lnTo>
                              <a:pt x="74" y="21"/>
                            </a:lnTo>
                            <a:lnTo>
                              <a:pt x="80" y="17"/>
                            </a:lnTo>
                            <a:lnTo>
                              <a:pt x="85" y="15"/>
                            </a:lnTo>
                            <a:lnTo>
                              <a:pt x="91" y="13"/>
                            </a:lnTo>
                            <a:lnTo>
                              <a:pt x="95" y="11"/>
                            </a:lnTo>
                            <a:lnTo>
                              <a:pt x="97" y="10"/>
                            </a:lnTo>
                            <a:lnTo>
                              <a:pt x="101" y="8"/>
                            </a:lnTo>
                            <a:lnTo>
                              <a:pt x="104" y="8"/>
                            </a:lnTo>
                            <a:lnTo>
                              <a:pt x="108" y="6"/>
                            </a:lnTo>
                            <a:lnTo>
                              <a:pt x="116" y="4"/>
                            </a:lnTo>
                            <a:lnTo>
                              <a:pt x="118" y="4"/>
                            </a:lnTo>
                            <a:lnTo>
                              <a:pt x="122" y="4"/>
                            </a:lnTo>
                            <a:lnTo>
                              <a:pt x="123" y="2"/>
                            </a:lnTo>
                            <a:lnTo>
                              <a:pt x="127" y="2"/>
                            </a:lnTo>
                            <a:lnTo>
                              <a:pt x="133" y="2"/>
                            </a:lnTo>
                            <a:lnTo>
                              <a:pt x="139" y="2"/>
                            </a:lnTo>
                            <a:lnTo>
                              <a:pt x="142" y="0"/>
                            </a:lnTo>
                            <a:lnTo>
                              <a:pt x="146" y="0"/>
                            </a:lnTo>
                            <a:lnTo>
                              <a:pt x="148" y="2"/>
                            </a:lnTo>
                            <a:lnTo>
                              <a:pt x="152" y="2"/>
                            </a:lnTo>
                            <a:lnTo>
                              <a:pt x="156" y="2"/>
                            </a:lnTo>
                            <a:lnTo>
                              <a:pt x="161" y="4"/>
                            </a:lnTo>
                            <a:lnTo>
                              <a:pt x="167" y="6"/>
                            </a:lnTo>
                            <a:lnTo>
                              <a:pt x="173" y="8"/>
                            </a:lnTo>
                            <a:lnTo>
                              <a:pt x="177" y="10"/>
                            </a:lnTo>
                            <a:lnTo>
                              <a:pt x="182" y="13"/>
                            </a:lnTo>
                            <a:lnTo>
                              <a:pt x="186" y="17"/>
                            </a:lnTo>
                            <a:lnTo>
                              <a:pt x="192" y="19"/>
                            </a:lnTo>
                            <a:lnTo>
                              <a:pt x="196" y="23"/>
                            </a:lnTo>
                            <a:lnTo>
                              <a:pt x="199" y="27"/>
                            </a:lnTo>
                            <a:lnTo>
                              <a:pt x="205" y="30"/>
                            </a:lnTo>
                            <a:lnTo>
                              <a:pt x="209" y="32"/>
                            </a:lnTo>
                            <a:lnTo>
                              <a:pt x="213" y="36"/>
                            </a:lnTo>
                            <a:lnTo>
                              <a:pt x="217" y="40"/>
                            </a:lnTo>
                            <a:lnTo>
                              <a:pt x="220" y="44"/>
                            </a:lnTo>
                            <a:lnTo>
                              <a:pt x="226" y="48"/>
                            </a:lnTo>
                            <a:lnTo>
                              <a:pt x="228" y="49"/>
                            </a:lnTo>
                            <a:lnTo>
                              <a:pt x="232" y="51"/>
                            </a:lnTo>
                            <a:lnTo>
                              <a:pt x="236" y="53"/>
                            </a:lnTo>
                            <a:lnTo>
                              <a:pt x="239" y="55"/>
                            </a:lnTo>
                            <a:lnTo>
                              <a:pt x="243" y="59"/>
                            </a:lnTo>
                            <a:lnTo>
                              <a:pt x="249" y="63"/>
                            </a:lnTo>
                            <a:lnTo>
                              <a:pt x="253" y="63"/>
                            </a:lnTo>
                            <a:lnTo>
                              <a:pt x="258" y="65"/>
                            </a:lnTo>
                            <a:lnTo>
                              <a:pt x="262" y="65"/>
                            </a:lnTo>
                            <a:lnTo>
                              <a:pt x="268" y="65"/>
                            </a:lnTo>
                            <a:lnTo>
                              <a:pt x="270" y="65"/>
                            </a:lnTo>
                            <a:lnTo>
                              <a:pt x="274" y="63"/>
                            </a:lnTo>
                            <a:lnTo>
                              <a:pt x="277" y="63"/>
                            </a:lnTo>
                            <a:lnTo>
                              <a:pt x="281" y="63"/>
                            </a:lnTo>
                            <a:lnTo>
                              <a:pt x="285" y="63"/>
                            </a:lnTo>
                            <a:lnTo>
                              <a:pt x="291" y="63"/>
                            </a:lnTo>
                            <a:lnTo>
                              <a:pt x="294" y="63"/>
                            </a:lnTo>
                            <a:lnTo>
                              <a:pt x="298" y="63"/>
                            </a:lnTo>
                            <a:lnTo>
                              <a:pt x="302" y="63"/>
                            </a:lnTo>
                            <a:lnTo>
                              <a:pt x="304" y="63"/>
                            </a:lnTo>
                            <a:lnTo>
                              <a:pt x="308" y="63"/>
                            </a:lnTo>
                            <a:lnTo>
                              <a:pt x="312" y="63"/>
                            </a:lnTo>
                            <a:lnTo>
                              <a:pt x="315" y="63"/>
                            </a:lnTo>
                            <a:lnTo>
                              <a:pt x="317" y="63"/>
                            </a:lnTo>
                            <a:lnTo>
                              <a:pt x="315" y="63"/>
                            </a:lnTo>
                            <a:lnTo>
                              <a:pt x="312" y="67"/>
                            </a:lnTo>
                            <a:lnTo>
                              <a:pt x="310" y="68"/>
                            </a:lnTo>
                            <a:lnTo>
                              <a:pt x="308" y="72"/>
                            </a:lnTo>
                            <a:lnTo>
                              <a:pt x="304" y="74"/>
                            </a:lnTo>
                            <a:lnTo>
                              <a:pt x="300" y="76"/>
                            </a:lnTo>
                            <a:lnTo>
                              <a:pt x="296" y="80"/>
                            </a:lnTo>
                            <a:lnTo>
                              <a:pt x="293" y="82"/>
                            </a:lnTo>
                            <a:lnTo>
                              <a:pt x="289" y="84"/>
                            </a:lnTo>
                            <a:lnTo>
                              <a:pt x="285" y="86"/>
                            </a:lnTo>
                            <a:lnTo>
                              <a:pt x="281" y="87"/>
                            </a:lnTo>
                            <a:lnTo>
                              <a:pt x="275" y="89"/>
                            </a:lnTo>
                            <a:lnTo>
                              <a:pt x="272" y="91"/>
                            </a:lnTo>
                            <a:lnTo>
                              <a:pt x="268" y="91"/>
                            </a:lnTo>
                            <a:lnTo>
                              <a:pt x="262" y="91"/>
                            </a:lnTo>
                            <a:lnTo>
                              <a:pt x="258" y="91"/>
                            </a:lnTo>
                            <a:lnTo>
                              <a:pt x="256" y="89"/>
                            </a:lnTo>
                            <a:lnTo>
                              <a:pt x="253" y="89"/>
                            </a:lnTo>
                            <a:lnTo>
                              <a:pt x="249" y="87"/>
                            </a:lnTo>
                            <a:lnTo>
                              <a:pt x="245" y="87"/>
                            </a:lnTo>
                            <a:lnTo>
                              <a:pt x="241" y="86"/>
                            </a:lnTo>
                            <a:lnTo>
                              <a:pt x="237" y="84"/>
                            </a:lnTo>
                            <a:lnTo>
                              <a:pt x="234" y="82"/>
                            </a:lnTo>
                            <a:lnTo>
                              <a:pt x="230" y="80"/>
                            </a:lnTo>
                            <a:lnTo>
                              <a:pt x="226" y="78"/>
                            </a:lnTo>
                            <a:lnTo>
                              <a:pt x="224" y="76"/>
                            </a:lnTo>
                            <a:lnTo>
                              <a:pt x="218" y="72"/>
                            </a:lnTo>
                            <a:lnTo>
                              <a:pt x="215" y="70"/>
                            </a:lnTo>
                            <a:lnTo>
                              <a:pt x="211" y="67"/>
                            </a:lnTo>
                            <a:lnTo>
                              <a:pt x="207" y="65"/>
                            </a:lnTo>
                            <a:lnTo>
                              <a:pt x="201" y="63"/>
                            </a:lnTo>
                            <a:lnTo>
                              <a:pt x="198" y="59"/>
                            </a:lnTo>
                            <a:lnTo>
                              <a:pt x="194" y="55"/>
                            </a:lnTo>
                            <a:lnTo>
                              <a:pt x="190" y="53"/>
                            </a:lnTo>
                            <a:lnTo>
                              <a:pt x="184" y="49"/>
                            </a:lnTo>
                            <a:lnTo>
                              <a:pt x="180" y="48"/>
                            </a:lnTo>
                            <a:lnTo>
                              <a:pt x="177" y="44"/>
                            </a:lnTo>
                            <a:lnTo>
                              <a:pt x="173" y="42"/>
                            </a:lnTo>
                            <a:lnTo>
                              <a:pt x="167" y="40"/>
                            </a:lnTo>
                            <a:lnTo>
                              <a:pt x="163" y="38"/>
                            </a:lnTo>
                            <a:lnTo>
                              <a:pt x="160" y="36"/>
                            </a:lnTo>
                            <a:lnTo>
                              <a:pt x="156" y="34"/>
                            </a:lnTo>
                            <a:lnTo>
                              <a:pt x="152" y="32"/>
                            </a:lnTo>
                            <a:lnTo>
                              <a:pt x="148" y="32"/>
                            </a:lnTo>
                            <a:lnTo>
                              <a:pt x="144" y="30"/>
                            </a:lnTo>
                            <a:lnTo>
                              <a:pt x="142" y="30"/>
                            </a:lnTo>
                            <a:lnTo>
                              <a:pt x="137" y="30"/>
                            </a:lnTo>
                            <a:lnTo>
                              <a:pt x="135" y="30"/>
                            </a:lnTo>
                            <a:lnTo>
                              <a:pt x="131" y="30"/>
                            </a:lnTo>
                            <a:lnTo>
                              <a:pt x="127" y="32"/>
                            </a:lnTo>
                            <a:lnTo>
                              <a:pt x="123" y="32"/>
                            </a:lnTo>
                            <a:lnTo>
                              <a:pt x="118" y="32"/>
                            </a:lnTo>
                            <a:lnTo>
                              <a:pt x="114" y="34"/>
                            </a:lnTo>
                            <a:lnTo>
                              <a:pt x="110" y="36"/>
                            </a:lnTo>
                            <a:lnTo>
                              <a:pt x="106" y="38"/>
                            </a:lnTo>
                            <a:lnTo>
                              <a:pt x="101" y="38"/>
                            </a:lnTo>
                            <a:lnTo>
                              <a:pt x="97" y="40"/>
                            </a:lnTo>
                            <a:lnTo>
                              <a:pt x="91" y="42"/>
                            </a:lnTo>
                            <a:lnTo>
                              <a:pt x="87" y="44"/>
                            </a:lnTo>
                            <a:lnTo>
                              <a:pt x="82" y="48"/>
                            </a:lnTo>
                            <a:lnTo>
                              <a:pt x="78" y="49"/>
                            </a:lnTo>
                            <a:lnTo>
                              <a:pt x="72" y="51"/>
                            </a:lnTo>
                            <a:lnTo>
                              <a:pt x="66" y="53"/>
                            </a:lnTo>
                            <a:lnTo>
                              <a:pt x="61" y="55"/>
                            </a:lnTo>
                            <a:lnTo>
                              <a:pt x="57" y="57"/>
                            </a:lnTo>
                            <a:lnTo>
                              <a:pt x="55" y="57"/>
                            </a:lnTo>
                            <a:lnTo>
                              <a:pt x="51" y="59"/>
                            </a:lnTo>
                            <a:lnTo>
                              <a:pt x="49" y="61"/>
                            </a:lnTo>
                            <a:lnTo>
                              <a:pt x="46" y="61"/>
                            </a:lnTo>
                            <a:lnTo>
                              <a:pt x="42" y="63"/>
                            </a:lnTo>
                            <a:lnTo>
                              <a:pt x="40" y="63"/>
                            </a:lnTo>
                            <a:lnTo>
                              <a:pt x="36" y="65"/>
                            </a:lnTo>
                            <a:lnTo>
                              <a:pt x="30" y="67"/>
                            </a:lnTo>
                            <a:lnTo>
                              <a:pt x="25" y="70"/>
                            </a:lnTo>
                            <a:lnTo>
                              <a:pt x="19" y="72"/>
                            </a:lnTo>
                            <a:lnTo>
                              <a:pt x="15" y="74"/>
                            </a:lnTo>
                            <a:lnTo>
                              <a:pt x="9" y="76"/>
                            </a:lnTo>
                            <a:lnTo>
                              <a:pt x="8" y="78"/>
                            </a:lnTo>
                            <a:lnTo>
                              <a:pt x="4" y="78"/>
                            </a:lnTo>
                            <a:lnTo>
                              <a:pt x="0" y="80"/>
                            </a:lnTo>
                            <a:lnTo>
                              <a:pt x="0" y="80"/>
                            </a:lnTo>
                            <a:lnTo>
                              <a:pt x="0" y="80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121" name="Shape 121"/>
                      <p:cNvSpPr/>
                      <p:nvPr/>
                    </p:nvSpPr>
                    <p:spPr>
                      <a:xfrm>
                        <a:off x="2222500" y="1211262"/>
                        <a:ext cx="174624" cy="66674"/>
                      </a:xfrm>
                      <a:custGeom>
                        <a:pathLst>
                          <a:path extrusionOk="0" h="86" w="221">
                            <a:moveTo>
                              <a:pt x="221" y="32"/>
                            </a:moveTo>
                            <a:lnTo>
                              <a:pt x="219" y="32"/>
                            </a:lnTo>
                            <a:lnTo>
                              <a:pt x="213" y="38"/>
                            </a:lnTo>
                            <a:lnTo>
                              <a:pt x="209" y="40"/>
                            </a:lnTo>
                            <a:lnTo>
                              <a:pt x="205" y="44"/>
                            </a:lnTo>
                            <a:lnTo>
                              <a:pt x="202" y="48"/>
                            </a:lnTo>
                            <a:lnTo>
                              <a:pt x="198" y="51"/>
                            </a:lnTo>
                            <a:lnTo>
                              <a:pt x="190" y="55"/>
                            </a:lnTo>
                            <a:lnTo>
                              <a:pt x="184" y="59"/>
                            </a:lnTo>
                            <a:lnTo>
                              <a:pt x="183" y="61"/>
                            </a:lnTo>
                            <a:lnTo>
                              <a:pt x="179" y="63"/>
                            </a:lnTo>
                            <a:lnTo>
                              <a:pt x="175" y="67"/>
                            </a:lnTo>
                            <a:lnTo>
                              <a:pt x="171" y="68"/>
                            </a:lnTo>
                            <a:lnTo>
                              <a:pt x="167" y="70"/>
                            </a:lnTo>
                            <a:lnTo>
                              <a:pt x="165" y="72"/>
                            </a:lnTo>
                            <a:lnTo>
                              <a:pt x="162" y="72"/>
                            </a:lnTo>
                            <a:lnTo>
                              <a:pt x="158" y="76"/>
                            </a:lnTo>
                            <a:lnTo>
                              <a:pt x="154" y="76"/>
                            </a:lnTo>
                            <a:lnTo>
                              <a:pt x="150" y="78"/>
                            </a:lnTo>
                            <a:lnTo>
                              <a:pt x="146" y="80"/>
                            </a:lnTo>
                            <a:lnTo>
                              <a:pt x="145" y="82"/>
                            </a:lnTo>
                            <a:lnTo>
                              <a:pt x="141" y="82"/>
                            </a:lnTo>
                            <a:lnTo>
                              <a:pt x="137" y="84"/>
                            </a:lnTo>
                            <a:lnTo>
                              <a:pt x="131" y="84"/>
                            </a:lnTo>
                            <a:lnTo>
                              <a:pt x="127" y="84"/>
                            </a:lnTo>
                            <a:lnTo>
                              <a:pt x="124" y="84"/>
                            </a:lnTo>
                            <a:lnTo>
                              <a:pt x="120" y="86"/>
                            </a:lnTo>
                            <a:lnTo>
                              <a:pt x="116" y="86"/>
                            </a:lnTo>
                            <a:lnTo>
                              <a:pt x="112" y="86"/>
                            </a:lnTo>
                            <a:lnTo>
                              <a:pt x="108" y="86"/>
                            </a:lnTo>
                            <a:lnTo>
                              <a:pt x="105" y="86"/>
                            </a:lnTo>
                            <a:lnTo>
                              <a:pt x="101" y="86"/>
                            </a:lnTo>
                            <a:lnTo>
                              <a:pt x="97" y="86"/>
                            </a:lnTo>
                            <a:lnTo>
                              <a:pt x="93" y="86"/>
                            </a:lnTo>
                            <a:lnTo>
                              <a:pt x="89" y="86"/>
                            </a:lnTo>
                            <a:lnTo>
                              <a:pt x="86" y="84"/>
                            </a:lnTo>
                            <a:lnTo>
                              <a:pt x="84" y="84"/>
                            </a:lnTo>
                            <a:lnTo>
                              <a:pt x="80" y="84"/>
                            </a:lnTo>
                            <a:lnTo>
                              <a:pt x="74" y="84"/>
                            </a:lnTo>
                            <a:lnTo>
                              <a:pt x="70" y="82"/>
                            </a:lnTo>
                            <a:lnTo>
                              <a:pt x="69" y="82"/>
                            </a:lnTo>
                            <a:lnTo>
                              <a:pt x="65" y="80"/>
                            </a:lnTo>
                            <a:lnTo>
                              <a:pt x="61" y="78"/>
                            </a:lnTo>
                            <a:lnTo>
                              <a:pt x="57" y="78"/>
                            </a:lnTo>
                            <a:lnTo>
                              <a:pt x="55" y="76"/>
                            </a:lnTo>
                            <a:lnTo>
                              <a:pt x="51" y="74"/>
                            </a:lnTo>
                            <a:lnTo>
                              <a:pt x="48" y="72"/>
                            </a:lnTo>
                            <a:lnTo>
                              <a:pt x="46" y="72"/>
                            </a:lnTo>
                            <a:lnTo>
                              <a:pt x="44" y="70"/>
                            </a:lnTo>
                            <a:lnTo>
                              <a:pt x="38" y="67"/>
                            </a:lnTo>
                            <a:lnTo>
                              <a:pt x="34" y="63"/>
                            </a:lnTo>
                            <a:lnTo>
                              <a:pt x="29" y="59"/>
                            </a:lnTo>
                            <a:lnTo>
                              <a:pt x="25" y="55"/>
                            </a:lnTo>
                            <a:lnTo>
                              <a:pt x="21" y="51"/>
                            </a:lnTo>
                            <a:lnTo>
                              <a:pt x="17" y="48"/>
                            </a:lnTo>
                            <a:lnTo>
                              <a:pt x="15" y="42"/>
                            </a:lnTo>
                            <a:lnTo>
                              <a:pt x="12" y="38"/>
                            </a:lnTo>
                            <a:lnTo>
                              <a:pt x="10" y="34"/>
                            </a:lnTo>
                            <a:lnTo>
                              <a:pt x="8" y="30"/>
                            </a:lnTo>
                            <a:lnTo>
                              <a:pt x="6" y="25"/>
                            </a:lnTo>
                            <a:lnTo>
                              <a:pt x="4" y="23"/>
                            </a:lnTo>
                            <a:lnTo>
                              <a:pt x="2" y="19"/>
                            </a:lnTo>
                            <a:lnTo>
                              <a:pt x="2" y="15"/>
                            </a:lnTo>
                            <a:lnTo>
                              <a:pt x="0" y="11"/>
                            </a:lnTo>
                            <a:lnTo>
                              <a:pt x="0" y="11"/>
                            </a:lnTo>
                            <a:lnTo>
                              <a:pt x="12" y="0"/>
                            </a:lnTo>
                            <a:lnTo>
                              <a:pt x="13" y="2"/>
                            </a:lnTo>
                            <a:lnTo>
                              <a:pt x="15" y="6"/>
                            </a:lnTo>
                            <a:lnTo>
                              <a:pt x="17" y="6"/>
                            </a:lnTo>
                            <a:lnTo>
                              <a:pt x="19" y="10"/>
                            </a:lnTo>
                            <a:lnTo>
                              <a:pt x="21" y="13"/>
                            </a:lnTo>
                            <a:lnTo>
                              <a:pt x="23" y="17"/>
                            </a:lnTo>
                            <a:lnTo>
                              <a:pt x="27" y="19"/>
                            </a:lnTo>
                            <a:lnTo>
                              <a:pt x="29" y="25"/>
                            </a:lnTo>
                            <a:lnTo>
                              <a:pt x="32" y="27"/>
                            </a:lnTo>
                            <a:lnTo>
                              <a:pt x="36" y="32"/>
                            </a:lnTo>
                            <a:lnTo>
                              <a:pt x="38" y="36"/>
                            </a:lnTo>
                            <a:lnTo>
                              <a:pt x="42" y="40"/>
                            </a:lnTo>
                            <a:lnTo>
                              <a:pt x="46" y="44"/>
                            </a:lnTo>
                            <a:lnTo>
                              <a:pt x="50" y="48"/>
                            </a:lnTo>
                            <a:lnTo>
                              <a:pt x="53" y="49"/>
                            </a:lnTo>
                            <a:lnTo>
                              <a:pt x="55" y="53"/>
                            </a:lnTo>
                            <a:lnTo>
                              <a:pt x="61" y="53"/>
                            </a:lnTo>
                            <a:lnTo>
                              <a:pt x="65" y="57"/>
                            </a:lnTo>
                            <a:lnTo>
                              <a:pt x="69" y="57"/>
                            </a:lnTo>
                            <a:lnTo>
                              <a:pt x="74" y="59"/>
                            </a:lnTo>
                            <a:lnTo>
                              <a:pt x="80" y="61"/>
                            </a:lnTo>
                            <a:lnTo>
                              <a:pt x="84" y="61"/>
                            </a:lnTo>
                            <a:lnTo>
                              <a:pt x="89" y="61"/>
                            </a:lnTo>
                            <a:lnTo>
                              <a:pt x="95" y="61"/>
                            </a:lnTo>
                            <a:lnTo>
                              <a:pt x="99" y="61"/>
                            </a:lnTo>
                            <a:lnTo>
                              <a:pt x="101" y="61"/>
                            </a:lnTo>
                            <a:lnTo>
                              <a:pt x="105" y="61"/>
                            </a:lnTo>
                            <a:lnTo>
                              <a:pt x="108" y="61"/>
                            </a:lnTo>
                            <a:lnTo>
                              <a:pt x="110" y="61"/>
                            </a:lnTo>
                            <a:lnTo>
                              <a:pt x="112" y="61"/>
                            </a:lnTo>
                            <a:lnTo>
                              <a:pt x="116" y="59"/>
                            </a:lnTo>
                            <a:lnTo>
                              <a:pt x="120" y="59"/>
                            </a:lnTo>
                            <a:lnTo>
                              <a:pt x="124" y="59"/>
                            </a:lnTo>
                            <a:lnTo>
                              <a:pt x="127" y="59"/>
                            </a:lnTo>
                            <a:lnTo>
                              <a:pt x="129" y="59"/>
                            </a:lnTo>
                            <a:lnTo>
                              <a:pt x="133" y="59"/>
                            </a:lnTo>
                            <a:lnTo>
                              <a:pt x="137" y="57"/>
                            </a:lnTo>
                            <a:lnTo>
                              <a:pt x="141" y="55"/>
                            </a:lnTo>
                            <a:lnTo>
                              <a:pt x="146" y="53"/>
                            </a:lnTo>
                            <a:lnTo>
                              <a:pt x="150" y="51"/>
                            </a:lnTo>
                            <a:lnTo>
                              <a:pt x="156" y="49"/>
                            </a:lnTo>
                            <a:lnTo>
                              <a:pt x="162" y="46"/>
                            </a:lnTo>
                            <a:lnTo>
                              <a:pt x="167" y="44"/>
                            </a:lnTo>
                            <a:lnTo>
                              <a:pt x="173" y="40"/>
                            </a:lnTo>
                            <a:lnTo>
                              <a:pt x="177" y="36"/>
                            </a:lnTo>
                            <a:lnTo>
                              <a:pt x="183" y="34"/>
                            </a:lnTo>
                            <a:lnTo>
                              <a:pt x="188" y="30"/>
                            </a:lnTo>
                            <a:lnTo>
                              <a:pt x="192" y="29"/>
                            </a:lnTo>
                            <a:lnTo>
                              <a:pt x="198" y="25"/>
                            </a:lnTo>
                            <a:lnTo>
                              <a:pt x="202" y="25"/>
                            </a:lnTo>
                            <a:lnTo>
                              <a:pt x="205" y="21"/>
                            </a:lnTo>
                            <a:lnTo>
                              <a:pt x="209" y="21"/>
                            </a:lnTo>
                            <a:lnTo>
                              <a:pt x="221" y="32"/>
                            </a:lnTo>
                            <a:lnTo>
                              <a:pt x="221" y="32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122" name="Shape 122"/>
                      <p:cNvSpPr/>
                      <p:nvPr/>
                    </p:nvSpPr>
                    <p:spPr>
                      <a:xfrm>
                        <a:off x="1995488" y="1470025"/>
                        <a:ext cx="266700" cy="122237"/>
                      </a:xfrm>
                      <a:custGeom>
                        <a:pathLst>
                          <a:path extrusionOk="0" h="154" w="337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4"/>
                            </a:lnTo>
                            <a:lnTo>
                              <a:pt x="2" y="4"/>
                            </a:lnTo>
                            <a:lnTo>
                              <a:pt x="2" y="7"/>
                            </a:lnTo>
                            <a:lnTo>
                              <a:pt x="2" y="9"/>
                            </a:lnTo>
                            <a:lnTo>
                              <a:pt x="4" y="13"/>
                            </a:lnTo>
                            <a:lnTo>
                              <a:pt x="6" y="17"/>
                            </a:lnTo>
                            <a:lnTo>
                              <a:pt x="6" y="21"/>
                            </a:lnTo>
                            <a:lnTo>
                              <a:pt x="8" y="24"/>
                            </a:lnTo>
                            <a:lnTo>
                              <a:pt x="10" y="28"/>
                            </a:lnTo>
                            <a:lnTo>
                              <a:pt x="12" y="32"/>
                            </a:lnTo>
                            <a:lnTo>
                              <a:pt x="14" y="38"/>
                            </a:lnTo>
                            <a:lnTo>
                              <a:pt x="15" y="43"/>
                            </a:lnTo>
                            <a:lnTo>
                              <a:pt x="19" y="47"/>
                            </a:lnTo>
                            <a:lnTo>
                              <a:pt x="21" y="53"/>
                            </a:lnTo>
                            <a:lnTo>
                              <a:pt x="23" y="57"/>
                            </a:lnTo>
                            <a:lnTo>
                              <a:pt x="25" y="62"/>
                            </a:lnTo>
                            <a:lnTo>
                              <a:pt x="29" y="68"/>
                            </a:lnTo>
                            <a:lnTo>
                              <a:pt x="33" y="74"/>
                            </a:lnTo>
                            <a:lnTo>
                              <a:pt x="34" y="78"/>
                            </a:lnTo>
                            <a:lnTo>
                              <a:pt x="38" y="83"/>
                            </a:lnTo>
                            <a:lnTo>
                              <a:pt x="42" y="89"/>
                            </a:lnTo>
                            <a:lnTo>
                              <a:pt x="46" y="93"/>
                            </a:lnTo>
                            <a:lnTo>
                              <a:pt x="50" y="99"/>
                            </a:lnTo>
                            <a:lnTo>
                              <a:pt x="53" y="104"/>
                            </a:lnTo>
                            <a:lnTo>
                              <a:pt x="57" y="108"/>
                            </a:lnTo>
                            <a:lnTo>
                              <a:pt x="61" y="114"/>
                            </a:lnTo>
                            <a:lnTo>
                              <a:pt x="67" y="118"/>
                            </a:lnTo>
                            <a:lnTo>
                              <a:pt x="71" y="121"/>
                            </a:lnTo>
                            <a:lnTo>
                              <a:pt x="76" y="125"/>
                            </a:lnTo>
                            <a:lnTo>
                              <a:pt x="80" y="129"/>
                            </a:lnTo>
                            <a:lnTo>
                              <a:pt x="86" y="133"/>
                            </a:lnTo>
                            <a:lnTo>
                              <a:pt x="91" y="135"/>
                            </a:lnTo>
                            <a:lnTo>
                              <a:pt x="97" y="138"/>
                            </a:lnTo>
                            <a:lnTo>
                              <a:pt x="101" y="140"/>
                            </a:lnTo>
                            <a:lnTo>
                              <a:pt x="107" y="142"/>
                            </a:lnTo>
                            <a:lnTo>
                              <a:pt x="112" y="144"/>
                            </a:lnTo>
                            <a:lnTo>
                              <a:pt x="118" y="146"/>
                            </a:lnTo>
                            <a:lnTo>
                              <a:pt x="124" y="148"/>
                            </a:lnTo>
                            <a:lnTo>
                              <a:pt x="129" y="150"/>
                            </a:lnTo>
                            <a:lnTo>
                              <a:pt x="135" y="150"/>
                            </a:lnTo>
                            <a:lnTo>
                              <a:pt x="143" y="152"/>
                            </a:lnTo>
                            <a:lnTo>
                              <a:pt x="148" y="152"/>
                            </a:lnTo>
                            <a:lnTo>
                              <a:pt x="154" y="154"/>
                            </a:lnTo>
                            <a:lnTo>
                              <a:pt x="156" y="154"/>
                            </a:lnTo>
                            <a:lnTo>
                              <a:pt x="160" y="154"/>
                            </a:lnTo>
                            <a:lnTo>
                              <a:pt x="164" y="154"/>
                            </a:lnTo>
                            <a:lnTo>
                              <a:pt x="166" y="154"/>
                            </a:lnTo>
                            <a:lnTo>
                              <a:pt x="171" y="154"/>
                            </a:lnTo>
                            <a:lnTo>
                              <a:pt x="179" y="154"/>
                            </a:lnTo>
                            <a:lnTo>
                              <a:pt x="183" y="152"/>
                            </a:lnTo>
                            <a:lnTo>
                              <a:pt x="190" y="152"/>
                            </a:lnTo>
                            <a:lnTo>
                              <a:pt x="196" y="150"/>
                            </a:lnTo>
                            <a:lnTo>
                              <a:pt x="202" y="150"/>
                            </a:lnTo>
                            <a:lnTo>
                              <a:pt x="207" y="148"/>
                            </a:lnTo>
                            <a:lnTo>
                              <a:pt x="213" y="146"/>
                            </a:lnTo>
                            <a:lnTo>
                              <a:pt x="219" y="144"/>
                            </a:lnTo>
                            <a:lnTo>
                              <a:pt x="224" y="142"/>
                            </a:lnTo>
                            <a:lnTo>
                              <a:pt x="230" y="140"/>
                            </a:lnTo>
                            <a:lnTo>
                              <a:pt x="236" y="138"/>
                            </a:lnTo>
                            <a:lnTo>
                              <a:pt x="240" y="135"/>
                            </a:lnTo>
                            <a:lnTo>
                              <a:pt x="245" y="133"/>
                            </a:lnTo>
                            <a:lnTo>
                              <a:pt x="251" y="129"/>
                            </a:lnTo>
                            <a:lnTo>
                              <a:pt x="255" y="125"/>
                            </a:lnTo>
                            <a:lnTo>
                              <a:pt x="261" y="121"/>
                            </a:lnTo>
                            <a:lnTo>
                              <a:pt x="264" y="118"/>
                            </a:lnTo>
                            <a:lnTo>
                              <a:pt x="268" y="114"/>
                            </a:lnTo>
                            <a:lnTo>
                              <a:pt x="274" y="110"/>
                            </a:lnTo>
                            <a:lnTo>
                              <a:pt x="278" y="104"/>
                            </a:lnTo>
                            <a:lnTo>
                              <a:pt x="281" y="100"/>
                            </a:lnTo>
                            <a:lnTo>
                              <a:pt x="285" y="95"/>
                            </a:lnTo>
                            <a:lnTo>
                              <a:pt x="289" y="91"/>
                            </a:lnTo>
                            <a:lnTo>
                              <a:pt x="293" y="85"/>
                            </a:lnTo>
                            <a:lnTo>
                              <a:pt x="297" y="80"/>
                            </a:lnTo>
                            <a:lnTo>
                              <a:pt x="300" y="76"/>
                            </a:lnTo>
                            <a:lnTo>
                              <a:pt x="304" y="70"/>
                            </a:lnTo>
                            <a:lnTo>
                              <a:pt x="306" y="64"/>
                            </a:lnTo>
                            <a:lnTo>
                              <a:pt x="310" y="61"/>
                            </a:lnTo>
                            <a:lnTo>
                              <a:pt x="312" y="55"/>
                            </a:lnTo>
                            <a:lnTo>
                              <a:pt x="316" y="51"/>
                            </a:lnTo>
                            <a:lnTo>
                              <a:pt x="318" y="45"/>
                            </a:lnTo>
                            <a:lnTo>
                              <a:pt x="319" y="40"/>
                            </a:lnTo>
                            <a:lnTo>
                              <a:pt x="321" y="36"/>
                            </a:lnTo>
                            <a:lnTo>
                              <a:pt x="323" y="32"/>
                            </a:lnTo>
                            <a:lnTo>
                              <a:pt x="325" y="28"/>
                            </a:lnTo>
                            <a:lnTo>
                              <a:pt x="327" y="24"/>
                            </a:lnTo>
                            <a:lnTo>
                              <a:pt x="329" y="21"/>
                            </a:lnTo>
                            <a:lnTo>
                              <a:pt x="331" y="19"/>
                            </a:lnTo>
                            <a:lnTo>
                              <a:pt x="333" y="13"/>
                            </a:lnTo>
                            <a:lnTo>
                              <a:pt x="335" y="9"/>
                            </a:lnTo>
                            <a:lnTo>
                              <a:pt x="337" y="5"/>
                            </a:lnTo>
                            <a:lnTo>
                              <a:pt x="337" y="5"/>
                            </a:lnTo>
                            <a:lnTo>
                              <a:pt x="335" y="5"/>
                            </a:lnTo>
                            <a:lnTo>
                              <a:pt x="333" y="7"/>
                            </a:lnTo>
                            <a:lnTo>
                              <a:pt x="329" y="9"/>
                            </a:lnTo>
                            <a:lnTo>
                              <a:pt x="325" y="13"/>
                            </a:lnTo>
                            <a:lnTo>
                              <a:pt x="319" y="15"/>
                            </a:lnTo>
                            <a:lnTo>
                              <a:pt x="314" y="21"/>
                            </a:lnTo>
                            <a:lnTo>
                              <a:pt x="310" y="23"/>
                            </a:lnTo>
                            <a:lnTo>
                              <a:pt x="308" y="24"/>
                            </a:lnTo>
                            <a:lnTo>
                              <a:pt x="304" y="26"/>
                            </a:lnTo>
                            <a:lnTo>
                              <a:pt x="300" y="30"/>
                            </a:lnTo>
                            <a:lnTo>
                              <a:pt x="295" y="32"/>
                            </a:lnTo>
                            <a:lnTo>
                              <a:pt x="291" y="36"/>
                            </a:lnTo>
                            <a:lnTo>
                              <a:pt x="287" y="38"/>
                            </a:lnTo>
                            <a:lnTo>
                              <a:pt x="283" y="42"/>
                            </a:lnTo>
                            <a:lnTo>
                              <a:pt x="278" y="43"/>
                            </a:lnTo>
                            <a:lnTo>
                              <a:pt x="274" y="47"/>
                            </a:lnTo>
                            <a:lnTo>
                              <a:pt x="270" y="49"/>
                            </a:lnTo>
                            <a:lnTo>
                              <a:pt x="264" y="53"/>
                            </a:lnTo>
                            <a:lnTo>
                              <a:pt x="261" y="55"/>
                            </a:lnTo>
                            <a:lnTo>
                              <a:pt x="255" y="57"/>
                            </a:lnTo>
                            <a:lnTo>
                              <a:pt x="251" y="61"/>
                            </a:lnTo>
                            <a:lnTo>
                              <a:pt x="247" y="62"/>
                            </a:lnTo>
                            <a:lnTo>
                              <a:pt x="242" y="66"/>
                            </a:lnTo>
                            <a:lnTo>
                              <a:pt x="238" y="68"/>
                            </a:lnTo>
                            <a:lnTo>
                              <a:pt x="232" y="70"/>
                            </a:lnTo>
                            <a:lnTo>
                              <a:pt x="228" y="74"/>
                            </a:lnTo>
                            <a:lnTo>
                              <a:pt x="224" y="74"/>
                            </a:lnTo>
                            <a:lnTo>
                              <a:pt x="221" y="76"/>
                            </a:lnTo>
                            <a:lnTo>
                              <a:pt x="217" y="78"/>
                            </a:lnTo>
                            <a:lnTo>
                              <a:pt x="211" y="80"/>
                            </a:lnTo>
                            <a:lnTo>
                              <a:pt x="207" y="81"/>
                            </a:lnTo>
                            <a:lnTo>
                              <a:pt x="204" y="81"/>
                            </a:lnTo>
                            <a:lnTo>
                              <a:pt x="202" y="83"/>
                            </a:lnTo>
                            <a:lnTo>
                              <a:pt x="198" y="85"/>
                            </a:lnTo>
                            <a:lnTo>
                              <a:pt x="194" y="85"/>
                            </a:lnTo>
                            <a:lnTo>
                              <a:pt x="190" y="85"/>
                            </a:lnTo>
                            <a:lnTo>
                              <a:pt x="186" y="87"/>
                            </a:lnTo>
                            <a:lnTo>
                              <a:pt x="183" y="87"/>
                            </a:lnTo>
                            <a:lnTo>
                              <a:pt x="179" y="87"/>
                            </a:lnTo>
                            <a:lnTo>
                              <a:pt x="175" y="87"/>
                            </a:lnTo>
                            <a:lnTo>
                              <a:pt x="173" y="87"/>
                            </a:lnTo>
                            <a:lnTo>
                              <a:pt x="169" y="87"/>
                            </a:lnTo>
                            <a:lnTo>
                              <a:pt x="166" y="87"/>
                            </a:lnTo>
                            <a:lnTo>
                              <a:pt x="162" y="87"/>
                            </a:lnTo>
                            <a:lnTo>
                              <a:pt x="158" y="85"/>
                            </a:lnTo>
                            <a:lnTo>
                              <a:pt x="154" y="85"/>
                            </a:lnTo>
                            <a:lnTo>
                              <a:pt x="150" y="83"/>
                            </a:lnTo>
                            <a:lnTo>
                              <a:pt x="147" y="83"/>
                            </a:lnTo>
                            <a:lnTo>
                              <a:pt x="143" y="81"/>
                            </a:lnTo>
                            <a:lnTo>
                              <a:pt x="141" y="81"/>
                            </a:lnTo>
                            <a:lnTo>
                              <a:pt x="135" y="80"/>
                            </a:lnTo>
                            <a:lnTo>
                              <a:pt x="131" y="78"/>
                            </a:lnTo>
                            <a:lnTo>
                              <a:pt x="128" y="76"/>
                            </a:lnTo>
                            <a:lnTo>
                              <a:pt x="124" y="76"/>
                            </a:lnTo>
                            <a:lnTo>
                              <a:pt x="120" y="74"/>
                            </a:lnTo>
                            <a:lnTo>
                              <a:pt x="116" y="72"/>
                            </a:lnTo>
                            <a:lnTo>
                              <a:pt x="110" y="70"/>
                            </a:lnTo>
                            <a:lnTo>
                              <a:pt x="107" y="68"/>
                            </a:lnTo>
                            <a:lnTo>
                              <a:pt x="103" y="66"/>
                            </a:lnTo>
                            <a:lnTo>
                              <a:pt x="99" y="62"/>
                            </a:lnTo>
                            <a:lnTo>
                              <a:pt x="93" y="61"/>
                            </a:lnTo>
                            <a:lnTo>
                              <a:pt x="90" y="57"/>
                            </a:lnTo>
                            <a:lnTo>
                              <a:pt x="86" y="55"/>
                            </a:lnTo>
                            <a:lnTo>
                              <a:pt x="80" y="53"/>
                            </a:lnTo>
                            <a:lnTo>
                              <a:pt x="76" y="49"/>
                            </a:lnTo>
                            <a:lnTo>
                              <a:pt x="72" y="47"/>
                            </a:lnTo>
                            <a:lnTo>
                              <a:pt x="67" y="43"/>
                            </a:lnTo>
                            <a:lnTo>
                              <a:pt x="63" y="42"/>
                            </a:lnTo>
                            <a:lnTo>
                              <a:pt x="57" y="38"/>
                            </a:lnTo>
                            <a:lnTo>
                              <a:pt x="53" y="36"/>
                            </a:lnTo>
                            <a:lnTo>
                              <a:pt x="50" y="32"/>
                            </a:lnTo>
                            <a:lnTo>
                              <a:pt x="44" y="30"/>
                            </a:lnTo>
                            <a:lnTo>
                              <a:pt x="40" y="26"/>
                            </a:lnTo>
                            <a:lnTo>
                              <a:pt x="36" y="24"/>
                            </a:lnTo>
                            <a:lnTo>
                              <a:pt x="33" y="21"/>
                            </a:lnTo>
                            <a:lnTo>
                              <a:pt x="29" y="19"/>
                            </a:lnTo>
                            <a:lnTo>
                              <a:pt x="25" y="17"/>
                            </a:lnTo>
                            <a:lnTo>
                              <a:pt x="21" y="15"/>
                            </a:lnTo>
                            <a:lnTo>
                              <a:pt x="19" y="11"/>
                            </a:lnTo>
                            <a:lnTo>
                              <a:pt x="15" y="9"/>
                            </a:lnTo>
                            <a:lnTo>
                              <a:pt x="12" y="9"/>
                            </a:lnTo>
                            <a:lnTo>
                              <a:pt x="10" y="7"/>
                            </a:lnTo>
                            <a:lnTo>
                              <a:pt x="6" y="4"/>
                            </a:lnTo>
                            <a:lnTo>
                              <a:pt x="2" y="2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123" name="Shape 123"/>
                      <p:cNvSpPr/>
                      <p:nvPr/>
                    </p:nvSpPr>
                    <p:spPr>
                      <a:xfrm>
                        <a:off x="1995488" y="1454150"/>
                        <a:ext cx="266700" cy="66675"/>
                      </a:xfrm>
                      <a:custGeom>
                        <a:pathLst>
                          <a:path extrusionOk="0" h="83" w="337">
                            <a:moveTo>
                              <a:pt x="0" y="19"/>
                            </a:moveTo>
                            <a:lnTo>
                              <a:pt x="2" y="19"/>
                            </a:lnTo>
                            <a:lnTo>
                              <a:pt x="4" y="19"/>
                            </a:lnTo>
                            <a:lnTo>
                              <a:pt x="8" y="21"/>
                            </a:lnTo>
                            <a:lnTo>
                              <a:pt x="12" y="21"/>
                            </a:lnTo>
                            <a:lnTo>
                              <a:pt x="17" y="23"/>
                            </a:lnTo>
                            <a:lnTo>
                              <a:pt x="21" y="23"/>
                            </a:lnTo>
                            <a:lnTo>
                              <a:pt x="23" y="24"/>
                            </a:lnTo>
                            <a:lnTo>
                              <a:pt x="27" y="24"/>
                            </a:lnTo>
                            <a:lnTo>
                              <a:pt x="31" y="26"/>
                            </a:lnTo>
                            <a:lnTo>
                              <a:pt x="33" y="26"/>
                            </a:lnTo>
                            <a:lnTo>
                              <a:pt x="36" y="26"/>
                            </a:lnTo>
                            <a:lnTo>
                              <a:pt x="40" y="26"/>
                            </a:lnTo>
                            <a:lnTo>
                              <a:pt x="44" y="28"/>
                            </a:lnTo>
                            <a:lnTo>
                              <a:pt x="48" y="28"/>
                            </a:lnTo>
                            <a:lnTo>
                              <a:pt x="50" y="28"/>
                            </a:lnTo>
                            <a:lnTo>
                              <a:pt x="53" y="28"/>
                            </a:lnTo>
                            <a:lnTo>
                              <a:pt x="59" y="30"/>
                            </a:lnTo>
                            <a:lnTo>
                              <a:pt x="61" y="30"/>
                            </a:lnTo>
                            <a:lnTo>
                              <a:pt x="65" y="30"/>
                            </a:lnTo>
                            <a:lnTo>
                              <a:pt x="69" y="30"/>
                            </a:lnTo>
                            <a:lnTo>
                              <a:pt x="72" y="30"/>
                            </a:lnTo>
                            <a:lnTo>
                              <a:pt x="76" y="28"/>
                            </a:lnTo>
                            <a:lnTo>
                              <a:pt x="80" y="28"/>
                            </a:lnTo>
                            <a:lnTo>
                              <a:pt x="82" y="28"/>
                            </a:lnTo>
                            <a:lnTo>
                              <a:pt x="88" y="28"/>
                            </a:lnTo>
                            <a:lnTo>
                              <a:pt x="91" y="28"/>
                            </a:lnTo>
                            <a:lnTo>
                              <a:pt x="99" y="26"/>
                            </a:lnTo>
                            <a:lnTo>
                              <a:pt x="103" y="24"/>
                            </a:lnTo>
                            <a:lnTo>
                              <a:pt x="109" y="23"/>
                            </a:lnTo>
                            <a:lnTo>
                              <a:pt x="112" y="21"/>
                            </a:lnTo>
                            <a:lnTo>
                              <a:pt x="116" y="19"/>
                            </a:lnTo>
                            <a:lnTo>
                              <a:pt x="120" y="17"/>
                            </a:lnTo>
                            <a:lnTo>
                              <a:pt x="126" y="13"/>
                            </a:lnTo>
                            <a:lnTo>
                              <a:pt x="128" y="11"/>
                            </a:lnTo>
                            <a:lnTo>
                              <a:pt x="131" y="7"/>
                            </a:lnTo>
                            <a:lnTo>
                              <a:pt x="135" y="5"/>
                            </a:lnTo>
                            <a:lnTo>
                              <a:pt x="137" y="4"/>
                            </a:lnTo>
                            <a:lnTo>
                              <a:pt x="143" y="2"/>
                            </a:lnTo>
                            <a:lnTo>
                              <a:pt x="147" y="0"/>
                            </a:lnTo>
                            <a:lnTo>
                              <a:pt x="150" y="2"/>
                            </a:lnTo>
                            <a:lnTo>
                              <a:pt x="156" y="4"/>
                            </a:lnTo>
                            <a:lnTo>
                              <a:pt x="160" y="7"/>
                            </a:lnTo>
                            <a:lnTo>
                              <a:pt x="166" y="11"/>
                            </a:lnTo>
                            <a:lnTo>
                              <a:pt x="169" y="13"/>
                            </a:lnTo>
                            <a:lnTo>
                              <a:pt x="173" y="17"/>
                            </a:lnTo>
                            <a:lnTo>
                              <a:pt x="175" y="21"/>
                            </a:lnTo>
                            <a:lnTo>
                              <a:pt x="177" y="21"/>
                            </a:lnTo>
                            <a:lnTo>
                              <a:pt x="177" y="21"/>
                            </a:lnTo>
                            <a:lnTo>
                              <a:pt x="179" y="17"/>
                            </a:lnTo>
                            <a:lnTo>
                              <a:pt x="183" y="13"/>
                            </a:lnTo>
                            <a:lnTo>
                              <a:pt x="188" y="11"/>
                            </a:lnTo>
                            <a:lnTo>
                              <a:pt x="192" y="7"/>
                            </a:lnTo>
                            <a:lnTo>
                              <a:pt x="198" y="4"/>
                            </a:lnTo>
                            <a:lnTo>
                              <a:pt x="202" y="2"/>
                            </a:lnTo>
                            <a:lnTo>
                              <a:pt x="205" y="0"/>
                            </a:lnTo>
                            <a:lnTo>
                              <a:pt x="207" y="2"/>
                            </a:lnTo>
                            <a:lnTo>
                              <a:pt x="211" y="4"/>
                            </a:lnTo>
                            <a:lnTo>
                              <a:pt x="213" y="5"/>
                            </a:lnTo>
                            <a:lnTo>
                              <a:pt x="217" y="7"/>
                            </a:lnTo>
                            <a:lnTo>
                              <a:pt x="221" y="9"/>
                            </a:lnTo>
                            <a:lnTo>
                              <a:pt x="223" y="13"/>
                            </a:lnTo>
                            <a:lnTo>
                              <a:pt x="226" y="15"/>
                            </a:lnTo>
                            <a:lnTo>
                              <a:pt x="230" y="17"/>
                            </a:lnTo>
                            <a:lnTo>
                              <a:pt x="234" y="19"/>
                            </a:lnTo>
                            <a:lnTo>
                              <a:pt x="240" y="23"/>
                            </a:lnTo>
                            <a:lnTo>
                              <a:pt x="243" y="23"/>
                            </a:lnTo>
                            <a:lnTo>
                              <a:pt x="249" y="26"/>
                            </a:lnTo>
                            <a:lnTo>
                              <a:pt x="255" y="28"/>
                            </a:lnTo>
                            <a:lnTo>
                              <a:pt x="261" y="28"/>
                            </a:lnTo>
                            <a:lnTo>
                              <a:pt x="266" y="30"/>
                            </a:lnTo>
                            <a:lnTo>
                              <a:pt x="272" y="30"/>
                            </a:lnTo>
                            <a:lnTo>
                              <a:pt x="276" y="30"/>
                            </a:lnTo>
                            <a:lnTo>
                              <a:pt x="278" y="30"/>
                            </a:lnTo>
                            <a:lnTo>
                              <a:pt x="281" y="30"/>
                            </a:lnTo>
                            <a:lnTo>
                              <a:pt x="285" y="30"/>
                            </a:lnTo>
                            <a:lnTo>
                              <a:pt x="287" y="30"/>
                            </a:lnTo>
                            <a:lnTo>
                              <a:pt x="291" y="30"/>
                            </a:lnTo>
                            <a:lnTo>
                              <a:pt x="295" y="28"/>
                            </a:lnTo>
                            <a:lnTo>
                              <a:pt x="299" y="28"/>
                            </a:lnTo>
                            <a:lnTo>
                              <a:pt x="300" y="28"/>
                            </a:lnTo>
                            <a:lnTo>
                              <a:pt x="304" y="28"/>
                            </a:lnTo>
                            <a:lnTo>
                              <a:pt x="306" y="28"/>
                            </a:lnTo>
                            <a:lnTo>
                              <a:pt x="310" y="28"/>
                            </a:lnTo>
                            <a:lnTo>
                              <a:pt x="316" y="28"/>
                            </a:lnTo>
                            <a:lnTo>
                              <a:pt x="319" y="26"/>
                            </a:lnTo>
                            <a:lnTo>
                              <a:pt x="325" y="26"/>
                            </a:lnTo>
                            <a:lnTo>
                              <a:pt x="329" y="24"/>
                            </a:lnTo>
                            <a:lnTo>
                              <a:pt x="331" y="24"/>
                            </a:lnTo>
                            <a:lnTo>
                              <a:pt x="335" y="24"/>
                            </a:lnTo>
                            <a:lnTo>
                              <a:pt x="335" y="24"/>
                            </a:lnTo>
                            <a:lnTo>
                              <a:pt x="337" y="24"/>
                            </a:lnTo>
                            <a:lnTo>
                              <a:pt x="335" y="24"/>
                            </a:lnTo>
                            <a:lnTo>
                              <a:pt x="333" y="24"/>
                            </a:lnTo>
                            <a:lnTo>
                              <a:pt x="329" y="26"/>
                            </a:lnTo>
                            <a:lnTo>
                              <a:pt x="325" y="28"/>
                            </a:lnTo>
                            <a:lnTo>
                              <a:pt x="321" y="30"/>
                            </a:lnTo>
                            <a:lnTo>
                              <a:pt x="319" y="32"/>
                            </a:lnTo>
                            <a:lnTo>
                              <a:pt x="316" y="34"/>
                            </a:lnTo>
                            <a:lnTo>
                              <a:pt x="312" y="36"/>
                            </a:lnTo>
                            <a:lnTo>
                              <a:pt x="308" y="38"/>
                            </a:lnTo>
                            <a:lnTo>
                              <a:pt x="304" y="38"/>
                            </a:lnTo>
                            <a:lnTo>
                              <a:pt x="300" y="42"/>
                            </a:lnTo>
                            <a:lnTo>
                              <a:pt x="297" y="43"/>
                            </a:lnTo>
                            <a:lnTo>
                              <a:pt x="293" y="45"/>
                            </a:lnTo>
                            <a:lnTo>
                              <a:pt x="289" y="47"/>
                            </a:lnTo>
                            <a:lnTo>
                              <a:pt x="283" y="49"/>
                            </a:lnTo>
                            <a:lnTo>
                              <a:pt x="280" y="51"/>
                            </a:lnTo>
                            <a:lnTo>
                              <a:pt x="274" y="53"/>
                            </a:lnTo>
                            <a:lnTo>
                              <a:pt x="270" y="55"/>
                            </a:lnTo>
                            <a:lnTo>
                              <a:pt x="264" y="57"/>
                            </a:lnTo>
                            <a:lnTo>
                              <a:pt x="261" y="59"/>
                            </a:lnTo>
                            <a:lnTo>
                              <a:pt x="255" y="61"/>
                            </a:lnTo>
                            <a:lnTo>
                              <a:pt x="251" y="62"/>
                            </a:lnTo>
                            <a:lnTo>
                              <a:pt x="245" y="64"/>
                            </a:lnTo>
                            <a:lnTo>
                              <a:pt x="242" y="66"/>
                            </a:lnTo>
                            <a:lnTo>
                              <a:pt x="236" y="68"/>
                            </a:lnTo>
                            <a:lnTo>
                              <a:pt x="232" y="70"/>
                            </a:lnTo>
                            <a:lnTo>
                              <a:pt x="226" y="72"/>
                            </a:lnTo>
                            <a:lnTo>
                              <a:pt x="223" y="74"/>
                            </a:lnTo>
                            <a:lnTo>
                              <a:pt x="219" y="76"/>
                            </a:lnTo>
                            <a:lnTo>
                              <a:pt x="213" y="76"/>
                            </a:lnTo>
                            <a:lnTo>
                              <a:pt x="209" y="78"/>
                            </a:lnTo>
                            <a:lnTo>
                              <a:pt x="205" y="80"/>
                            </a:lnTo>
                            <a:lnTo>
                              <a:pt x="200" y="80"/>
                            </a:lnTo>
                            <a:lnTo>
                              <a:pt x="196" y="81"/>
                            </a:lnTo>
                            <a:lnTo>
                              <a:pt x="192" y="81"/>
                            </a:lnTo>
                            <a:lnTo>
                              <a:pt x="188" y="83"/>
                            </a:lnTo>
                            <a:lnTo>
                              <a:pt x="185" y="83"/>
                            </a:lnTo>
                            <a:lnTo>
                              <a:pt x="181" y="83"/>
                            </a:lnTo>
                            <a:lnTo>
                              <a:pt x="177" y="83"/>
                            </a:lnTo>
                            <a:lnTo>
                              <a:pt x="173" y="83"/>
                            </a:lnTo>
                            <a:lnTo>
                              <a:pt x="169" y="83"/>
                            </a:lnTo>
                            <a:lnTo>
                              <a:pt x="166" y="83"/>
                            </a:lnTo>
                            <a:lnTo>
                              <a:pt x="164" y="83"/>
                            </a:lnTo>
                            <a:lnTo>
                              <a:pt x="160" y="83"/>
                            </a:lnTo>
                            <a:lnTo>
                              <a:pt x="156" y="81"/>
                            </a:lnTo>
                            <a:lnTo>
                              <a:pt x="152" y="81"/>
                            </a:lnTo>
                            <a:lnTo>
                              <a:pt x="148" y="81"/>
                            </a:lnTo>
                            <a:lnTo>
                              <a:pt x="145" y="81"/>
                            </a:lnTo>
                            <a:lnTo>
                              <a:pt x="141" y="80"/>
                            </a:lnTo>
                            <a:lnTo>
                              <a:pt x="139" y="80"/>
                            </a:lnTo>
                            <a:lnTo>
                              <a:pt x="135" y="78"/>
                            </a:lnTo>
                            <a:lnTo>
                              <a:pt x="131" y="78"/>
                            </a:lnTo>
                            <a:lnTo>
                              <a:pt x="128" y="76"/>
                            </a:lnTo>
                            <a:lnTo>
                              <a:pt x="124" y="74"/>
                            </a:lnTo>
                            <a:lnTo>
                              <a:pt x="120" y="74"/>
                            </a:lnTo>
                            <a:lnTo>
                              <a:pt x="116" y="72"/>
                            </a:lnTo>
                            <a:lnTo>
                              <a:pt x="112" y="70"/>
                            </a:lnTo>
                            <a:lnTo>
                              <a:pt x="110" y="68"/>
                            </a:lnTo>
                            <a:lnTo>
                              <a:pt x="107" y="66"/>
                            </a:lnTo>
                            <a:lnTo>
                              <a:pt x="103" y="66"/>
                            </a:lnTo>
                            <a:lnTo>
                              <a:pt x="97" y="64"/>
                            </a:lnTo>
                            <a:lnTo>
                              <a:pt x="93" y="62"/>
                            </a:lnTo>
                            <a:lnTo>
                              <a:pt x="90" y="61"/>
                            </a:lnTo>
                            <a:lnTo>
                              <a:pt x="86" y="59"/>
                            </a:lnTo>
                            <a:lnTo>
                              <a:pt x="82" y="57"/>
                            </a:lnTo>
                            <a:lnTo>
                              <a:pt x="76" y="55"/>
                            </a:lnTo>
                            <a:lnTo>
                              <a:pt x="72" y="51"/>
                            </a:lnTo>
                            <a:lnTo>
                              <a:pt x="69" y="51"/>
                            </a:lnTo>
                            <a:lnTo>
                              <a:pt x="63" y="47"/>
                            </a:lnTo>
                            <a:lnTo>
                              <a:pt x="59" y="45"/>
                            </a:lnTo>
                            <a:lnTo>
                              <a:pt x="55" y="43"/>
                            </a:lnTo>
                            <a:lnTo>
                              <a:pt x="52" y="42"/>
                            </a:lnTo>
                            <a:lnTo>
                              <a:pt x="46" y="40"/>
                            </a:lnTo>
                            <a:lnTo>
                              <a:pt x="42" y="38"/>
                            </a:lnTo>
                            <a:lnTo>
                              <a:pt x="38" y="38"/>
                            </a:lnTo>
                            <a:lnTo>
                              <a:pt x="34" y="36"/>
                            </a:lnTo>
                            <a:lnTo>
                              <a:pt x="31" y="32"/>
                            </a:lnTo>
                            <a:lnTo>
                              <a:pt x="27" y="32"/>
                            </a:lnTo>
                            <a:lnTo>
                              <a:pt x="25" y="30"/>
                            </a:lnTo>
                            <a:lnTo>
                              <a:pt x="21" y="28"/>
                            </a:lnTo>
                            <a:lnTo>
                              <a:pt x="15" y="24"/>
                            </a:lnTo>
                            <a:lnTo>
                              <a:pt x="10" y="23"/>
                            </a:lnTo>
                            <a:lnTo>
                              <a:pt x="6" y="21"/>
                            </a:lnTo>
                            <a:lnTo>
                              <a:pt x="2" y="19"/>
                            </a:lnTo>
                            <a:lnTo>
                              <a:pt x="0" y="19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124" name="Shape 124"/>
                      <p:cNvSpPr/>
                      <p:nvPr/>
                    </p:nvSpPr>
                    <p:spPr>
                      <a:xfrm>
                        <a:off x="2055813" y="1231900"/>
                        <a:ext cx="138112" cy="212724"/>
                      </a:xfrm>
                      <a:custGeom>
                        <a:pathLst>
                          <a:path extrusionOk="0" h="267" w="175">
                            <a:moveTo>
                              <a:pt x="33" y="0"/>
                            </a:moveTo>
                            <a:lnTo>
                              <a:pt x="34" y="2"/>
                            </a:lnTo>
                            <a:lnTo>
                              <a:pt x="36" y="5"/>
                            </a:lnTo>
                            <a:lnTo>
                              <a:pt x="36" y="7"/>
                            </a:lnTo>
                            <a:lnTo>
                              <a:pt x="38" y="11"/>
                            </a:lnTo>
                            <a:lnTo>
                              <a:pt x="38" y="13"/>
                            </a:lnTo>
                            <a:lnTo>
                              <a:pt x="40" y="17"/>
                            </a:lnTo>
                            <a:lnTo>
                              <a:pt x="42" y="21"/>
                            </a:lnTo>
                            <a:lnTo>
                              <a:pt x="44" y="22"/>
                            </a:lnTo>
                            <a:lnTo>
                              <a:pt x="44" y="26"/>
                            </a:lnTo>
                            <a:lnTo>
                              <a:pt x="46" y="32"/>
                            </a:lnTo>
                            <a:lnTo>
                              <a:pt x="48" y="36"/>
                            </a:lnTo>
                            <a:lnTo>
                              <a:pt x="48" y="40"/>
                            </a:lnTo>
                            <a:lnTo>
                              <a:pt x="50" y="43"/>
                            </a:lnTo>
                            <a:lnTo>
                              <a:pt x="50" y="49"/>
                            </a:lnTo>
                            <a:lnTo>
                              <a:pt x="52" y="53"/>
                            </a:lnTo>
                            <a:lnTo>
                              <a:pt x="53" y="57"/>
                            </a:lnTo>
                            <a:lnTo>
                              <a:pt x="53" y="62"/>
                            </a:lnTo>
                            <a:lnTo>
                              <a:pt x="55" y="68"/>
                            </a:lnTo>
                            <a:lnTo>
                              <a:pt x="55" y="72"/>
                            </a:lnTo>
                            <a:lnTo>
                              <a:pt x="55" y="78"/>
                            </a:lnTo>
                            <a:lnTo>
                              <a:pt x="55" y="83"/>
                            </a:lnTo>
                            <a:lnTo>
                              <a:pt x="55" y="89"/>
                            </a:lnTo>
                            <a:lnTo>
                              <a:pt x="55" y="93"/>
                            </a:lnTo>
                            <a:lnTo>
                              <a:pt x="55" y="98"/>
                            </a:lnTo>
                            <a:lnTo>
                              <a:pt x="55" y="104"/>
                            </a:lnTo>
                            <a:lnTo>
                              <a:pt x="55" y="110"/>
                            </a:lnTo>
                            <a:lnTo>
                              <a:pt x="53" y="116"/>
                            </a:lnTo>
                            <a:lnTo>
                              <a:pt x="53" y="121"/>
                            </a:lnTo>
                            <a:lnTo>
                              <a:pt x="52" y="127"/>
                            </a:lnTo>
                            <a:lnTo>
                              <a:pt x="50" y="133"/>
                            </a:lnTo>
                            <a:lnTo>
                              <a:pt x="48" y="138"/>
                            </a:lnTo>
                            <a:lnTo>
                              <a:pt x="46" y="144"/>
                            </a:lnTo>
                            <a:lnTo>
                              <a:pt x="44" y="148"/>
                            </a:lnTo>
                            <a:lnTo>
                              <a:pt x="44" y="155"/>
                            </a:lnTo>
                            <a:lnTo>
                              <a:pt x="40" y="159"/>
                            </a:lnTo>
                            <a:lnTo>
                              <a:pt x="38" y="165"/>
                            </a:lnTo>
                            <a:lnTo>
                              <a:pt x="36" y="171"/>
                            </a:lnTo>
                            <a:lnTo>
                              <a:pt x="34" y="176"/>
                            </a:lnTo>
                            <a:lnTo>
                              <a:pt x="31" y="180"/>
                            </a:lnTo>
                            <a:lnTo>
                              <a:pt x="29" y="186"/>
                            </a:lnTo>
                            <a:lnTo>
                              <a:pt x="27" y="191"/>
                            </a:lnTo>
                            <a:lnTo>
                              <a:pt x="25" y="195"/>
                            </a:lnTo>
                            <a:lnTo>
                              <a:pt x="21" y="199"/>
                            </a:lnTo>
                            <a:lnTo>
                              <a:pt x="19" y="203"/>
                            </a:lnTo>
                            <a:lnTo>
                              <a:pt x="17" y="207"/>
                            </a:lnTo>
                            <a:lnTo>
                              <a:pt x="15" y="212"/>
                            </a:lnTo>
                            <a:lnTo>
                              <a:pt x="12" y="214"/>
                            </a:lnTo>
                            <a:lnTo>
                              <a:pt x="12" y="218"/>
                            </a:lnTo>
                            <a:lnTo>
                              <a:pt x="10" y="222"/>
                            </a:lnTo>
                            <a:lnTo>
                              <a:pt x="8" y="226"/>
                            </a:lnTo>
                            <a:lnTo>
                              <a:pt x="4" y="229"/>
                            </a:lnTo>
                            <a:lnTo>
                              <a:pt x="2" y="233"/>
                            </a:lnTo>
                            <a:lnTo>
                              <a:pt x="0" y="235"/>
                            </a:lnTo>
                            <a:lnTo>
                              <a:pt x="0" y="237"/>
                            </a:lnTo>
                            <a:lnTo>
                              <a:pt x="0" y="235"/>
                            </a:lnTo>
                            <a:lnTo>
                              <a:pt x="2" y="235"/>
                            </a:lnTo>
                            <a:lnTo>
                              <a:pt x="4" y="235"/>
                            </a:lnTo>
                            <a:lnTo>
                              <a:pt x="8" y="235"/>
                            </a:lnTo>
                            <a:lnTo>
                              <a:pt x="12" y="233"/>
                            </a:lnTo>
                            <a:lnTo>
                              <a:pt x="15" y="231"/>
                            </a:lnTo>
                            <a:lnTo>
                              <a:pt x="19" y="231"/>
                            </a:lnTo>
                            <a:lnTo>
                              <a:pt x="25" y="231"/>
                            </a:lnTo>
                            <a:lnTo>
                              <a:pt x="31" y="229"/>
                            </a:lnTo>
                            <a:lnTo>
                              <a:pt x="34" y="229"/>
                            </a:lnTo>
                            <a:lnTo>
                              <a:pt x="40" y="228"/>
                            </a:lnTo>
                            <a:lnTo>
                              <a:pt x="46" y="228"/>
                            </a:lnTo>
                            <a:lnTo>
                              <a:pt x="52" y="228"/>
                            </a:lnTo>
                            <a:lnTo>
                              <a:pt x="55" y="229"/>
                            </a:lnTo>
                            <a:lnTo>
                              <a:pt x="61" y="229"/>
                            </a:lnTo>
                            <a:lnTo>
                              <a:pt x="65" y="231"/>
                            </a:lnTo>
                            <a:lnTo>
                              <a:pt x="69" y="231"/>
                            </a:lnTo>
                            <a:lnTo>
                              <a:pt x="72" y="235"/>
                            </a:lnTo>
                            <a:lnTo>
                              <a:pt x="74" y="237"/>
                            </a:lnTo>
                            <a:lnTo>
                              <a:pt x="78" y="241"/>
                            </a:lnTo>
                            <a:lnTo>
                              <a:pt x="78" y="243"/>
                            </a:lnTo>
                            <a:lnTo>
                              <a:pt x="80" y="247"/>
                            </a:lnTo>
                            <a:lnTo>
                              <a:pt x="82" y="250"/>
                            </a:lnTo>
                            <a:lnTo>
                              <a:pt x="84" y="254"/>
                            </a:lnTo>
                            <a:lnTo>
                              <a:pt x="84" y="260"/>
                            </a:lnTo>
                            <a:lnTo>
                              <a:pt x="86" y="264"/>
                            </a:lnTo>
                            <a:lnTo>
                              <a:pt x="88" y="267"/>
                            </a:lnTo>
                            <a:lnTo>
                              <a:pt x="90" y="267"/>
                            </a:lnTo>
                            <a:lnTo>
                              <a:pt x="91" y="266"/>
                            </a:lnTo>
                            <a:lnTo>
                              <a:pt x="95" y="262"/>
                            </a:lnTo>
                            <a:lnTo>
                              <a:pt x="97" y="260"/>
                            </a:lnTo>
                            <a:lnTo>
                              <a:pt x="97" y="256"/>
                            </a:lnTo>
                            <a:lnTo>
                              <a:pt x="101" y="254"/>
                            </a:lnTo>
                            <a:lnTo>
                              <a:pt x="103" y="250"/>
                            </a:lnTo>
                            <a:lnTo>
                              <a:pt x="105" y="247"/>
                            </a:lnTo>
                            <a:lnTo>
                              <a:pt x="107" y="245"/>
                            </a:lnTo>
                            <a:lnTo>
                              <a:pt x="110" y="241"/>
                            </a:lnTo>
                            <a:lnTo>
                              <a:pt x="112" y="239"/>
                            </a:lnTo>
                            <a:lnTo>
                              <a:pt x="116" y="235"/>
                            </a:lnTo>
                            <a:lnTo>
                              <a:pt x="120" y="235"/>
                            </a:lnTo>
                            <a:lnTo>
                              <a:pt x="122" y="233"/>
                            </a:lnTo>
                            <a:lnTo>
                              <a:pt x="126" y="233"/>
                            </a:lnTo>
                            <a:lnTo>
                              <a:pt x="129" y="233"/>
                            </a:lnTo>
                            <a:lnTo>
                              <a:pt x="133" y="233"/>
                            </a:lnTo>
                            <a:lnTo>
                              <a:pt x="137" y="235"/>
                            </a:lnTo>
                            <a:lnTo>
                              <a:pt x="141" y="235"/>
                            </a:lnTo>
                            <a:lnTo>
                              <a:pt x="145" y="237"/>
                            </a:lnTo>
                            <a:lnTo>
                              <a:pt x="148" y="241"/>
                            </a:lnTo>
                            <a:lnTo>
                              <a:pt x="152" y="243"/>
                            </a:lnTo>
                            <a:lnTo>
                              <a:pt x="156" y="245"/>
                            </a:lnTo>
                            <a:lnTo>
                              <a:pt x="162" y="250"/>
                            </a:lnTo>
                            <a:lnTo>
                              <a:pt x="166" y="254"/>
                            </a:lnTo>
                            <a:lnTo>
                              <a:pt x="169" y="258"/>
                            </a:lnTo>
                            <a:lnTo>
                              <a:pt x="171" y="260"/>
                            </a:lnTo>
                            <a:lnTo>
                              <a:pt x="169" y="260"/>
                            </a:lnTo>
                            <a:lnTo>
                              <a:pt x="169" y="256"/>
                            </a:lnTo>
                            <a:lnTo>
                              <a:pt x="169" y="252"/>
                            </a:lnTo>
                            <a:lnTo>
                              <a:pt x="169" y="247"/>
                            </a:lnTo>
                            <a:lnTo>
                              <a:pt x="169" y="243"/>
                            </a:lnTo>
                            <a:lnTo>
                              <a:pt x="167" y="241"/>
                            </a:lnTo>
                            <a:lnTo>
                              <a:pt x="167" y="235"/>
                            </a:lnTo>
                            <a:lnTo>
                              <a:pt x="167" y="231"/>
                            </a:lnTo>
                            <a:lnTo>
                              <a:pt x="167" y="228"/>
                            </a:lnTo>
                            <a:lnTo>
                              <a:pt x="167" y="224"/>
                            </a:lnTo>
                            <a:lnTo>
                              <a:pt x="167" y="218"/>
                            </a:lnTo>
                            <a:lnTo>
                              <a:pt x="167" y="214"/>
                            </a:lnTo>
                            <a:lnTo>
                              <a:pt x="166" y="209"/>
                            </a:lnTo>
                            <a:lnTo>
                              <a:pt x="166" y="203"/>
                            </a:lnTo>
                            <a:lnTo>
                              <a:pt x="166" y="197"/>
                            </a:lnTo>
                            <a:lnTo>
                              <a:pt x="166" y="191"/>
                            </a:lnTo>
                            <a:lnTo>
                              <a:pt x="166" y="186"/>
                            </a:lnTo>
                            <a:lnTo>
                              <a:pt x="164" y="180"/>
                            </a:lnTo>
                            <a:lnTo>
                              <a:pt x="164" y="174"/>
                            </a:lnTo>
                            <a:lnTo>
                              <a:pt x="164" y="169"/>
                            </a:lnTo>
                            <a:lnTo>
                              <a:pt x="164" y="165"/>
                            </a:lnTo>
                            <a:lnTo>
                              <a:pt x="164" y="163"/>
                            </a:lnTo>
                            <a:lnTo>
                              <a:pt x="164" y="159"/>
                            </a:lnTo>
                            <a:lnTo>
                              <a:pt x="164" y="157"/>
                            </a:lnTo>
                            <a:lnTo>
                              <a:pt x="164" y="153"/>
                            </a:lnTo>
                            <a:lnTo>
                              <a:pt x="164" y="150"/>
                            </a:lnTo>
                            <a:lnTo>
                              <a:pt x="164" y="148"/>
                            </a:lnTo>
                            <a:lnTo>
                              <a:pt x="164" y="144"/>
                            </a:lnTo>
                            <a:lnTo>
                              <a:pt x="164" y="138"/>
                            </a:lnTo>
                            <a:lnTo>
                              <a:pt x="164" y="133"/>
                            </a:lnTo>
                            <a:lnTo>
                              <a:pt x="164" y="127"/>
                            </a:lnTo>
                            <a:lnTo>
                              <a:pt x="164" y="121"/>
                            </a:lnTo>
                            <a:lnTo>
                              <a:pt x="164" y="117"/>
                            </a:lnTo>
                            <a:lnTo>
                              <a:pt x="164" y="114"/>
                            </a:lnTo>
                            <a:lnTo>
                              <a:pt x="164" y="112"/>
                            </a:lnTo>
                            <a:lnTo>
                              <a:pt x="164" y="108"/>
                            </a:lnTo>
                            <a:lnTo>
                              <a:pt x="164" y="102"/>
                            </a:lnTo>
                            <a:lnTo>
                              <a:pt x="164" y="97"/>
                            </a:lnTo>
                            <a:lnTo>
                              <a:pt x="164" y="91"/>
                            </a:lnTo>
                            <a:lnTo>
                              <a:pt x="164" y="87"/>
                            </a:lnTo>
                            <a:lnTo>
                              <a:pt x="164" y="81"/>
                            </a:lnTo>
                            <a:lnTo>
                              <a:pt x="166" y="76"/>
                            </a:lnTo>
                            <a:lnTo>
                              <a:pt x="166" y="72"/>
                            </a:lnTo>
                            <a:lnTo>
                              <a:pt x="166" y="66"/>
                            </a:lnTo>
                            <a:lnTo>
                              <a:pt x="166" y="60"/>
                            </a:lnTo>
                            <a:lnTo>
                              <a:pt x="167" y="57"/>
                            </a:lnTo>
                            <a:lnTo>
                              <a:pt x="167" y="53"/>
                            </a:lnTo>
                            <a:lnTo>
                              <a:pt x="167" y="49"/>
                            </a:lnTo>
                            <a:lnTo>
                              <a:pt x="169" y="45"/>
                            </a:lnTo>
                            <a:lnTo>
                              <a:pt x="169" y="41"/>
                            </a:lnTo>
                            <a:lnTo>
                              <a:pt x="169" y="38"/>
                            </a:lnTo>
                            <a:lnTo>
                              <a:pt x="171" y="34"/>
                            </a:lnTo>
                            <a:lnTo>
                              <a:pt x="171" y="32"/>
                            </a:lnTo>
                            <a:lnTo>
                              <a:pt x="171" y="28"/>
                            </a:lnTo>
                            <a:lnTo>
                              <a:pt x="173" y="22"/>
                            </a:lnTo>
                            <a:lnTo>
                              <a:pt x="175" y="19"/>
                            </a:lnTo>
                            <a:lnTo>
                              <a:pt x="175" y="15"/>
                            </a:lnTo>
                            <a:lnTo>
                              <a:pt x="175" y="15"/>
                            </a:lnTo>
                            <a:lnTo>
                              <a:pt x="173" y="21"/>
                            </a:lnTo>
                            <a:lnTo>
                              <a:pt x="171" y="22"/>
                            </a:lnTo>
                            <a:lnTo>
                              <a:pt x="171" y="24"/>
                            </a:lnTo>
                            <a:lnTo>
                              <a:pt x="169" y="28"/>
                            </a:lnTo>
                            <a:lnTo>
                              <a:pt x="169" y="32"/>
                            </a:lnTo>
                            <a:lnTo>
                              <a:pt x="167" y="36"/>
                            </a:lnTo>
                            <a:lnTo>
                              <a:pt x="167" y="38"/>
                            </a:lnTo>
                            <a:lnTo>
                              <a:pt x="166" y="41"/>
                            </a:lnTo>
                            <a:lnTo>
                              <a:pt x="166" y="47"/>
                            </a:lnTo>
                            <a:lnTo>
                              <a:pt x="164" y="51"/>
                            </a:lnTo>
                            <a:lnTo>
                              <a:pt x="164" y="55"/>
                            </a:lnTo>
                            <a:lnTo>
                              <a:pt x="162" y="59"/>
                            </a:lnTo>
                            <a:lnTo>
                              <a:pt x="162" y="64"/>
                            </a:lnTo>
                            <a:lnTo>
                              <a:pt x="160" y="68"/>
                            </a:lnTo>
                            <a:lnTo>
                              <a:pt x="158" y="74"/>
                            </a:lnTo>
                            <a:lnTo>
                              <a:pt x="158" y="78"/>
                            </a:lnTo>
                            <a:lnTo>
                              <a:pt x="156" y="83"/>
                            </a:lnTo>
                            <a:lnTo>
                              <a:pt x="156" y="89"/>
                            </a:lnTo>
                            <a:lnTo>
                              <a:pt x="154" y="93"/>
                            </a:lnTo>
                            <a:lnTo>
                              <a:pt x="154" y="98"/>
                            </a:lnTo>
                            <a:lnTo>
                              <a:pt x="152" y="104"/>
                            </a:lnTo>
                            <a:lnTo>
                              <a:pt x="152" y="108"/>
                            </a:lnTo>
                            <a:lnTo>
                              <a:pt x="150" y="114"/>
                            </a:lnTo>
                            <a:lnTo>
                              <a:pt x="150" y="119"/>
                            </a:lnTo>
                            <a:lnTo>
                              <a:pt x="150" y="123"/>
                            </a:lnTo>
                            <a:lnTo>
                              <a:pt x="148" y="127"/>
                            </a:lnTo>
                            <a:lnTo>
                              <a:pt x="148" y="133"/>
                            </a:lnTo>
                            <a:lnTo>
                              <a:pt x="147" y="136"/>
                            </a:lnTo>
                            <a:lnTo>
                              <a:pt x="147" y="142"/>
                            </a:lnTo>
                            <a:lnTo>
                              <a:pt x="147" y="146"/>
                            </a:lnTo>
                            <a:lnTo>
                              <a:pt x="147" y="150"/>
                            </a:lnTo>
                            <a:lnTo>
                              <a:pt x="147" y="153"/>
                            </a:lnTo>
                            <a:lnTo>
                              <a:pt x="147" y="159"/>
                            </a:lnTo>
                            <a:lnTo>
                              <a:pt x="145" y="163"/>
                            </a:lnTo>
                            <a:lnTo>
                              <a:pt x="145" y="167"/>
                            </a:lnTo>
                            <a:lnTo>
                              <a:pt x="145" y="171"/>
                            </a:lnTo>
                            <a:lnTo>
                              <a:pt x="145" y="174"/>
                            </a:lnTo>
                            <a:lnTo>
                              <a:pt x="145" y="178"/>
                            </a:lnTo>
                            <a:lnTo>
                              <a:pt x="145" y="182"/>
                            </a:lnTo>
                            <a:lnTo>
                              <a:pt x="145" y="186"/>
                            </a:lnTo>
                            <a:lnTo>
                              <a:pt x="145" y="190"/>
                            </a:lnTo>
                            <a:lnTo>
                              <a:pt x="145" y="191"/>
                            </a:lnTo>
                            <a:lnTo>
                              <a:pt x="145" y="195"/>
                            </a:lnTo>
                            <a:lnTo>
                              <a:pt x="145" y="197"/>
                            </a:lnTo>
                            <a:lnTo>
                              <a:pt x="145" y="201"/>
                            </a:lnTo>
                            <a:lnTo>
                              <a:pt x="145" y="207"/>
                            </a:lnTo>
                            <a:lnTo>
                              <a:pt x="147" y="210"/>
                            </a:lnTo>
                            <a:lnTo>
                              <a:pt x="147" y="212"/>
                            </a:lnTo>
                            <a:lnTo>
                              <a:pt x="147" y="216"/>
                            </a:lnTo>
                            <a:lnTo>
                              <a:pt x="147" y="216"/>
                            </a:lnTo>
                            <a:lnTo>
                              <a:pt x="147" y="218"/>
                            </a:lnTo>
                            <a:lnTo>
                              <a:pt x="147" y="216"/>
                            </a:lnTo>
                            <a:lnTo>
                              <a:pt x="145" y="216"/>
                            </a:lnTo>
                            <a:lnTo>
                              <a:pt x="141" y="214"/>
                            </a:lnTo>
                            <a:lnTo>
                              <a:pt x="137" y="210"/>
                            </a:lnTo>
                            <a:lnTo>
                              <a:pt x="131" y="209"/>
                            </a:lnTo>
                            <a:lnTo>
                              <a:pt x="126" y="207"/>
                            </a:lnTo>
                            <a:lnTo>
                              <a:pt x="122" y="207"/>
                            </a:lnTo>
                            <a:lnTo>
                              <a:pt x="118" y="207"/>
                            </a:lnTo>
                            <a:lnTo>
                              <a:pt x="112" y="209"/>
                            </a:lnTo>
                            <a:lnTo>
                              <a:pt x="109" y="210"/>
                            </a:lnTo>
                            <a:lnTo>
                              <a:pt x="107" y="212"/>
                            </a:lnTo>
                            <a:lnTo>
                              <a:pt x="103" y="216"/>
                            </a:lnTo>
                            <a:lnTo>
                              <a:pt x="97" y="222"/>
                            </a:lnTo>
                            <a:lnTo>
                              <a:pt x="91" y="224"/>
                            </a:lnTo>
                            <a:lnTo>
                              <a:pt x="88" y="222"/>
                            </a:lnTo>
                            <a:lnTo>
                              <a:pt x="86" y="222"/>
                            </a:lnTo>
                            <a:lnTo>
                              <a:pt x="82" y="218"/>
                            </a:lnTo>
                            <a:lnTo>
                              <a:pt x="78" y="216"/>
                            </a:lnTo>
                            <a:lnTo>
                              <a:pt x="74" y="212"/>
                            </a:lnTo>
                            <a:lnTo>
                              <a:pt x="69" y="210"/>
                            </a:lnTo>
                            <a:lnTo>
                              <a:pt x="65" y="207"/>
                            </a:lnTo>
                            <a:lnTo>
                              <a:pt x="61" y="205"/>
                            </a:lnTo>
                            <a:lnTo>
                              <a:pt x="55" y="203"/>
                            </a:lnTo>
                            <a:lnTo>
                              <a:pt x="52" y="205"/>
                            </a:lnTo>
                            <a:lnTo>
                              <a:pt x="46" y="205"/>
                            </a:lnTo>
                            <a:lnTo>
                              <a:pt x="44" y="205"/>
                            </a:lnTo>
                            <a:lnTo>
                              <a:pt x="40" y="205"/>
                            </a:lnTo>
                            <a:lnTo>
                              <a:pt x="36" y="207"/>
                            </a:lnTo>
                            <a:lnTo>
                              <a:pt x="34" y="207"/>
                            </a:lnTo>
                            <a:lnTo>
                              <a:pt x="34" y="207"/>
                            </a:lnTo>
                            <a:lnTo>
                              <a:pt x="34" y="207"/>
                            </a:lnTo>
                            <a:lnTo>
                              <a:pt x="34" y="205"/>
                            </a:lnTo>
                            <a:lnTo>
                              <a:pt x="36" y="203"/>
                            </a:lnTo>
                            <a:lnTo>
                              <a:pt x="40" y="201"/>
                            </a:lnTo>
                            <a:lnTo>
                              <a:pt x="44" y="197"/>
                            </a:lnTo>
                            <a:lnTo>
                              <a:pt x="46" y="191"/>
                            </a:lnTo>
                            <a:lnTo>
                              <a:pt x="50" y="186"/>
                            </a:lnTo>
                            <a:lnTo>
                              <a:pt x="55" y="182"/>
                            </a:lnTo>
                            <a:lnTo>
                              <a:pt x="57" y="178"/>
                            </a:lnTo>
                            <a:lnTo>
                              <a:pt x="59" y="174"/>
                            </a:lnTo>
                            <a:lnTo>
                              <a:pt x="59" y="171"/>
                            </a:lnTo>
                            <a:lnTo>
                              <a:pt x="63" y="167"/>
                            </a:lnTo>
                            <a:lnTo>
                              <a:pt x="65" y="163"/>
                            </a:lnTo>
                            <a:lnTo>
                              <a:pt x="65" y="159"/>
                            </a:lnTo>
                            <a:lnTo>
                              <a:pt x="67" y="155"/>
                            </a:lnTo>
                            <a:lnTo>
                              <a:pt x="69" y="152"/>
                            </a:lnTo>
                            <a:lnTo>
                              <a:pt x="71" y="148"/>
                            </a:lnTo>
                            <a:lnTo>
                              <a:pt x="72" y="144"/>
                            </a:lnTo>
                            <a:lnTo>
                              <a:pt x="72" y="138"/>
                            </a:lnTo>
                            <a:lnTo>
                              <a:pt x="74" y="135"/>
                            </a:lnTo>
                            <a:lnTo>
                              <a:pt x="74" y="129"/>
                            </a:lnTo>
                            <a:lnTo>
                              <a:pt x="74" y="125"/>
                            </a:lnTo>
                            <a:lnTo>
                              <a:pt x="76" y="119"/>
                            </a:lnTo>
                            <a:lnTo>
                              <a:pt x="76" y="116"/>
                            </a:lnTo>
                            <a:lnTo>
                              <a:pt x="76" y="110"/>
                            </a:lnTo>
                            <a:lnTo>
                              <a:pt x="74" y="104"/>
                            </a:lnTo>
                            <a:lnTo>
                              <a:pt x="74" y="100"/>
                            </a:lnTo>
                            <a:lnTo>
                              <a:pt x="74" y="95"/>
                            </a:lnTo>
                            <a:lnTo>
                              <a:pt x="72" y="89"/>
                            </a:lnTo>
                            <a:lnTo>
                              <a:pt x="72" y="85"/>
                            </a:lnTo>
                            <a:lnTo>
                              <a:pt x="71" y="79"/>
                            </a:lnTo>
                            <a:lnTo>
                              <a:pt x="69" y="76"/>
                            </a:lnTo>
                            <a:lnTo>
                              <a:pt x="67" y="70"/>
                            </a:lnTo>
                            <a:lnTo>
                              <a:pt x="65" y="64"/>
                            </a:lnTo>
                            <a:lnTo>
                              <a:pt x="63" y="59"/>
                            </a:lnTo>
                            <a:lnTo>
                              <a:pt x="61" y="55"/>
                            </a:lnTo>
                            <a:lnTo>
                              <a:pt x="59" y="49"/>
                            </a:lnTo>
                            <a:lnTo>
                              <a:pt x="57" y="45"/>
                            </a:lnTo>
                            <a:lnTo>
                              <a:pt x="55" y="40"/>
                            </a:lnTo>
                            <a:lnTo>
                              <a:pt x="53" y="36"/>
                            </a:lnTo>
                            <a:lnTo>
                              <a:pt x="52" y="32"/>
                            </a:lnTo>
                            <a:lnTo>
                              <a:pt x="50" y="26"/>
                            </a:lnTo>
                            <a:lnTo>
                              <a:pt x="48" y="22"/>
                            </a:lnTo>
                            <a:lnTo>
                              <a:pt x="46" y="21"/>
                            </a:lnTo>
                            <a:lnTo>
                              <a:pt x="44" y="17"/>
                            </a:lnTo>
                            <a:lnTo>
                              <a:pt x="42" y="13"/>
                            </a:lnTo>
                            <a:lnTo>
                              <a:pt x="40" y="9"/>
                            </a:lnTo>
                            <a:lnTo>
                              <a:pt x="38" y="7"/>
                            </a:lnTo>
                            <a:lnTo>
                              <a:pt x="34" y="2"/>
                            </a:lnTo>
                            <a:lnTo>
                              <a:pt x="33" y="0"/>
                            </a:lnTo>
                            <a:lnTo>
                              <a:pt x="33" y="0"/>
                            </a:lnTo>
                            <a:lnTo>
                              <a:pt x="33" y="0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125" name="Shape 125"/>
                      <p:cNvSpPr/>
                      <p:nvPr/>
                    </p:nvSpPr>
                    <p:spPr>
                      <a:xfrm>
                        <a:off x="1712913" y="1058862"/>
                        <a:ext cx="114300" cy="122237"/>
                      </a:xfrm>
                      <a:custGeom>
                        <a:pathLst>
                          <a:path extrusionOk="0" h="154" w="144">
                            <a:moveTo>
                              <a:pt x="144" y="84"/>
                            </a:moveTo>
                            <a:lnTo>
                              <a:pt x="142" y="84"/>
                            </a:lnTo>
                            <a:lnTo>
                              <a:pt x="139" y="82"/>
                            </a:lnTo>
                            <a:lnTo>
                              <a:pt x="135" y="82"/>
                            </a:lnTo>
                            <a:lnTo>
                              <a:pt x="133" y="80"/>
                            </a:lnTo>
                            <a:lnTo>
                              <a:pt x="129" y="78"/>
                            </a:lnTo>
                            <a:lnTo>
                              <a:pt x="125" y="78"/>
                            </a:lnTo>
                            <a:lnTo>
                              <a:pt x="120" y="76"/>
                            </a:lnTo>
                            <a:lnTo>
                              <a:pt x="114" y="74"/>
                            </a:lnTo>
                            <a:lnTo>
                              <a:pt x="110" y="70"/>
                            </a:lnTo>
                            <a:lnTo>
                              <a:pt x="104" y="69"/>
                            </a:lnTo>
                            <a:lnTo>
                              <a:pt x="99" y="67"/>
                            </a:lnTo>
                            <a:lnTo>
                              <a:pt x="93" y="65"/>
                            </a:lnTo>
                            <a:lnTo>
                              <a:pt x="87" y="61"/>
                            </a:lnTo>
                            <a:lnTo>
                              <a:pt x="82" y="57"/>
                            </a:lnTo>
                            <a:lnTo>
                              <a:pt x="78" y="55"/>
                            </a:lnTo>
                            <a:lnTo>
                              <a:pt x="74" y="55"/>
                            </a:lnTo>
                            <a:lnTo>
                              <a:pt x="72" y="53"/>
                            </a:lnTo>
                            <a:lnTo>
                              <a:pt x="68" y="51"/>
                            </a:lnTo>
                            <a:lnTo>
                              <a:pt x="65" y="50"/>
                            </a:lnTo>
                            <a:lnTo>
                              <a:pt x="63" y="48"/>
                            </a:lnTo>
                            <a:lnTo>
                              <a:pt x="59" y="46"/>
                            </a:lnTo>
                            <a:lnTo>
                              <a:pt x="55" y="44"/>
                            </a:lnTo>
                            <a:lnTo>
                              <a:pt x="49" y="38"/>
                            </a:lnTo>
                            <a:lnTo>
                              <a:pt x="44" y="34"/>
                            </a:lnTo>
                            <a:lnTo>
                              <a:pt x="38" y="31"/>
                            </a:lnTo>
                            <a:lnTo>
                              <a:pt x="32" y="27"/>
                            </a:lnTo>
                            <a:lnTo>
                              <a:pt x="27" y="23"/>
                            </a:lnTo>
                            <a:lnTo>
                              <a:pt x="23" y="19"/>
                            </a:lnTo>
                            <a:lnTo>
                              <a:pt x="17" y="13"/>
                            </a:lnTo>
                            <a:lnTo>
                              <a:pt x="13" y="12"/>
                            </a:lnTo>
                            <a:lnTo>
                              <a:pt x="9" y="8"/>
                            </a:lnTo>
                            <a:lnTo>
                              <a:pt x="6" y="4"/>
                            </a:lnTo>
                            <a:lnTo>
                              <a:pt x="2" y="2"/>
                            </a:lnTo>
                            <a:lnTo>
                              <a:pt x="0" y="0"/>
                            </a:lnTo>
                            <a:lnTo>
                              <a:pt x="0" y="2"/>
                            </a:lnTo>
                            <a:lnTo>
                              <a:pt x="2" y="6"/>
                            </a:lnTo>
                            <a:lnTo>
                              <a:pt x="4" y="10"/>
                            </a:lnTo>
                            <a:lnTo>
                              <a:pt x="6" y="15"/>
                            </a:lnTo>
                            <a:lnTo>
                              <a:pt x="8" y="21"/>
                            </a:lnTo>
                            <a:lnTo>
                              <a:pt x="9" y="25"/>
                            </a:lnTo>
                            <a:lnTo>
                              <a:pt x="11" y="27"/>
                            </a:lnTo>
                            <a:lnTo>
                              <a:pt x="11" y="32"/>
                            </a:lnTo>
                            <a:lnTo>
                              <a:pt x="13" y="36"/>
                            </a:lnTo>
                            <a:lnTo>
                              <a:pt x="15" y="38"/>
                            </a:lnTo>
                            <a:lnTo>
                              <a:pt x="17" y="42"/>
                            </a:lnTo>
                            <a:lnTo>
                              <a:pt x="19" y="46"/>
                            </a:lnTo>
                            <a:lnTo>
                              <a:pt x="21" y="51"/>
                            </a:lnTo>
                            <a:lnTo>
                              <a:pt x="21" y="55"/>
                            </a:lnTo>
                            <a:lnTo>
                              <a:pt x="23" y="59"/>
                            </a:lnTo>
                            <a:lnTo>
                              <a:pt x="25" y="63"/>
                            </a:lnTo>
                            <a:lnTo>
                              <a:pt x="27" y="69"/>
                            </a:lnTo>
                            <a:lnTo>
                              <a:pt x="28" y="72"/>
                            </a:lnTo>
                            <a:lnTo>
                              <a:pt x="30" y="76"/>
                            </a:lnTo>
                            <a:lnTo>
                              <a:pt x="32" y="82"/>
                            </a:lnTo>
                            <a:lnTo>
                              <a:pt x="34" y="86"/>
                            </a:lnTo>
                            <a:lnTo>
                              <a:pt x="36" y="89"/>
                            </a:lnTo>
                            <a:lnTo>
                              <a:pt x="38" y="95"/>
                            </a:lnTo>
                            <a:lnTo>
                              <a:pt x="40" y="99"/>
                            </a:lnTo>
                            <a:lnTo>
                              <a:pt x="42" y="103"/>
                            </a:lnTo>
                            <a:lnTo>
                              <a:pt x="44" y="107"/>
                            </a:lnTo>
                            <a:lnTo>
                              <a:pt x="46" y="110"/>
                            </a:lnTo>
                            <a:lnTo>
                              <a:pt x="47" y="112"/>
                            </a:lnTo>
                            <a:lnTo>
                              <a:pt x="49" y="116"/>
                            </a:lnTo>
                            <a:lnTo>
                              <a:pt x="51" y="120"/>
                            </a:lnTo>
                            <a:lnTo>
                              <a:pt x="53" y="124"/>
                            </a:lnTo>
                            <a:lnTo>
                              <a:pt x="53" y="126"/>
                            </a:lnTo>
                            <a:lnTo>
                              <a:pt x="55" y="129"/>
                            </a:lnTo>
                            <a:lnTo>
                              <a:pt x="59" y="135"/>
                            </a:lnTo>
                            <a:lnTo>
                              <a:pt x="63" y="139"/>
                            </a:lnTo>
                            <a:lnTo>
                              <a:pt x="66" y="145"/>
                            </a:lnTo>
                            <a:lnTo>
                              <a:pt x="70" y="148"/>
                            </a:lnTo>
                            <a:lnTo>
                              <a:pt x="72" y="150"/>
                            </a:lnTo>
                            <a:lnTo>
                              <a:pt x="76" y="152"/>
                            </a:lnTo>
                            <a:lnTo>
                              <a:pt x="80" y="154"/>
                            </a:lnTo>
                            <a:lnTo>
                              <a:pt x="84" y="154"/>
                            </a:lnTo>
                            <a:lnTo>
                              <a:pt x="87" y="154"/>
                            </a:lnTo>
                            <a:lnTo>
                              <a:pt x="91" y="154"/>
                            </a:lnTo>
                            <a:lnTo>
                              <a:pt x="95" y="152"/>
                            </a:lnTo>
                            <a:lnTo>
                              <a:pt x="101" y="150"/>
                            </a:lnTo>
                            <a:lnTo>
                              <a:pt x="103" y="146"/>
                            </a:lnTo>
                            <a:lnTo>
                              <a:pt x="106" y="143"/>
                            </a:lnTo>
                            <a:lnTo>
                              <a:pt x="110" y="139"/>
                            </a:lnTo>
                            <a:lnTo>
                              <a:pt x="116" y="133"/>
                            </a:lnTo>
                            <a:lnTo>
                              <a:pt x="118" y="129"/>
                            </a:lnTo>
                            <a:lnTo>
                              <a:pt x="122" y="124"/>
                            </a:lnTo>
                            <a:lnTo>
                              <a:pt x="125" y="118"/>
                            </a:lnTo>
                            <a:lnTo>
                              <a:pt x="129" y="112"/>
                            </a:lnTo>
                            <a:lnTo>
                              <a:pt x="133" y="107"/>
                            </a:lnTo>
                            <a:lnTo>
                              <a:pt x="135" y="101"/>
                            </a:lnTo>
                            <a:lnTo>
                              <a:pt x="137" y="95"/>
                            </a:lnTo>
                            <a:lnTo>
                              <a:pt x="141" y="91"/>
                            </a:lnTo>
                            <a:lnTo>
                              <a:pt x="141" y="88"/>
                            </a:lnTo>
                            <a:lnTo>
                              <a:pt x="142" y="86"/>
                            </a:lnTo>
                            <a:lnTo>
                              <a:pt x="144" y="84"/>
                            </a:lnTo>
                            <a:lnTo>
                              <a:pt x="144" y="84"/>
                            </a:lnTo>
                            <a:lnTo>
                              <a:pt x="144" y="84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126" name="Shape 126"/>
                      <p:cNvSpPr/>
                      <p:nvPr/>
                    </p:nvSpPr>
                    <p:spPr>
                      <a:xfrm>
                        <a:off x="2381250" y="938212"/>
                        <a:ext cx="112713" cy="157163"/>
                      </a:xfrm>
                      <a:custGeom>
                        <a:pathLst>
                          <a:path extrusionOk="0" h="200" w="142">
                            <a:moveTo>
                              <a:pt x="22" y="198"/>
                            </a:moveTo>
                            <a:lnTo>
                              <a:pt x="22" y="196"/>
                            </a:lnTo>
                            <a:lnTo>
                              <a:pt x="22" y="194"/>
                            </a:lnTo>
                            <a:lnTo>
                              <a:pt x="22" y="190"/>
                            </a:lnTo>
                            <a:lnTo>
                              <a:pt x="22" y="186"/>
                            </a:lnTo>
                            <a:lnTo>
                              <a:pt x="22" y="183"/>
                            </a:lnTo>
                            <a:lnTo>
                              <a:pt x="22" y="179"/>
                            </a:lnTo>
                            <a:lnTo>
                              <a:pt x="22" y="177"/>
                            </a:lnTo>
                            <a:lnTo>
                              <a:pt x="24" y="173"/>
                            </a:lnTo>
                            <a:lnTo>
                              <a:pt x="24" y="169"/>
                            </a:lnTo>
                            <a:lnTo>
                              <a:pt x="24" y="165"/>
                            </a:lnTo>
                            <a:lnTo>
                              <a:pt x="26" y="162"/>
                            </a:lnTo>
                            <a:lnTo>
                              <a:pt x="26" y="158"/>
                            </a:lnTo>
                            <a:lnTo>
                              <a:pt x="26" y="154"/>
                            </a:lnTo>
                            <a:lnTo>
                              <a:pt x="28" y="148"/>
                            </a:lnTo>
                            <a:lnTo>
                              <a:pt x="28" y="145"/>
                            </a:lnTo>
                            <a:lnTo>
                              <a:pt x="30" y="141"/>
                            </a:lnTo>
                            <a:lnTo>
                              <a:pt x="30" y="135"/>
                            </a:lnTo>
                            <a:lnTo>
                              <a:pt x="32" y="129"/>
                            </a:lnTo>
                            <a:lnTo>
                              <a:pt x="34" y="126"/>
                            </a:lnTo>
                            <a:lnTo>
                              <a:pt x="36" y="120"/>
                            </a:lnTo>
                            <a:lnTo>
                              <a:pt x="38" y="116"/>
                            </a:lnTo>
                            <a:lnTo>
                              <a:pt x="40" y="110"/>
                            </a:lnTo>
                            <a:lnTo>
                              <a:pt x="41" y="107"/>
                            </a:lnTo>
                            <a:lnTo>
                              <a:pt x="43" y="101"/>
                            </a:lnTo>
                            <a:lnTo>
                              <a:pt x="45" y="97"/>
                            </a:lnTo>
                            <a:lnTo>
                              <a:pt x="49" y="91"/>
                            </a:lnTo>
                            <a:lnTo>
                              <a:pt x="51" y="88"/>
                            </a:lnTo>
                            <a:lnTo>
                              <a:pt x="55" y="84"/>
                            </a:lnTo>
                            <a:lnTo>
                              <a:pt x="57" y="78"/>
                            </a:lnTo>
                            <a:lnTo>
                              <a:pt x="60" y="74"/>
                            </a:lnTo>
                            <a:lnTo>
                              <a:pt x="64" y="71"/>
                            </a:lnTo>
                            <a:lnTo>
                              <a:pt x="68" y="67"/>
                            </a:lnTo>
                            <a:lnTo>
                              <a:pt x="70" y="63"/>
                            </a:lnTo>
                            <a:lnTo>
                              <a:pt x="74" y="57"/>
                            </a:lnTo>
                            <a:lnTo>
                              <a:pt x="78" y="55"/>
                            </a:lnTo>
                            <a:lnTo>
                              <a:pt x="81" y="52"/>
                            </a:lnTo>
                            <a:lnTo>
                              <a:pt x="85" y="48"/>
                            </a:lnTo>
                            <a:lnTo>
                              <a:pt x="89" y="44"/>
                            </a:lnTo>
                            <a:lnTo>
                              <a:pt x="93" y="42"/>
                            </a:lnTo>
                            <a:lnTo>
                              <a:pt x="97" y="38"/>
                            </a:lnTo>
                            <a:lnTo>
                              <a:pt x="100" y="34"/>
                            </a:lnTo>
                            <a:lnTo>
                              <a:pt x="104" y="33"/>
                            </a:lnTo>
                            <a:lnTo>
                              <a:pt x="108" y="31"/>
                            </a:lnTo>
                            <a:lnTo>
                              <a:pt x="112" y="29"/>
                            </a:lnTo>
                            <a:lnTo>
                              <a:pt x="116" y="25"/>
                            </a:lnTo>
                            <a:lnTo>
                              <a:pt x="119" y="23"/>
                            </a:lnTo>
                            <a:lnTo>
                              <a:pt x="121" y="19"/>
                            </a:lnTo>
                            <a:lnTo>
                              <a:pt x="125" y="19"/>
                            </a:lnTo>
                            <a:lnTo>
                              <a:pt x="131" y="14"/>
                            </a:lnTo>
                            <a:lnTo>
                              <a:pt x="135" y="12"/>
                            </a:lnTo>
                            <a:lnTo>
                              <a:pt x="138" y="8"/>
                            </a:lnTo>
                            <a:lnTo>
                              <a:pt x="140" y="6"/>
                            </a:lnTo>
                            <a:lnTo>
                              <a:pt x="142" y="4"/>
                            </a:lnTo>
                            <a:lnTo>
                              <a:pt x="142" y="2"/>
                            </a:lnTo>
                            <a:lnTo>
                              <a:pt x="138" y="0"/>
                            </a:lnTo>
                            <a:lnTo>
                              <a:pt x="136" y="0"/>
                            </a:lnTo>
                            <a:lnTo>
                              <a:pt x="133" y="0"/>
                            </a:lnTo>
                            <a:lnTo>
                              <a:pt x="131" y="0"/>
                            </a:lnTo>
                            <a:lnTo>
                              <a:pt x="129" y="0"/>
                            </a:lnTo>
                            <a:lnTo>
                              <a:pt x="125" y="2"/>
                            </a:lnTo>
                            <a:lnTo>
                              <a:pt x="121" y="2"/>
                            </a:lnTo>
                            <a:lnTo>
                              <a:pt x="117" y="2"/>
                            </a:lnTo>
                            <a:lnTo>
                              <a:pt x="114" y="2"/>
                            </a:lnTo>
                            <a:lnTo>
                              <a:pt x="110" y="4"/>
                            </a:lnTo>
                            <a:lnTo>
                              <a:pt x="106" y="4"/>
                            </a:lnTo>
                            <a:lnTo>
                              <a:pt x="102" y="6"/>
                            </a:lnTo>
                            <a:lnTo>
                              <a:pt x="98" y="8"/>
                            </a:lnTo>
                            <a:lnTo>
                              <a:pt x="95" y="10"/>
                            </a:lnTo>
                            <a:lnTo>
                              <a:pt x="89" y="12"/>
                            </a:lnTo>
                            <a:lnTo>
                              <a:pt x="85" y="14"/>
                            </a:lnTo>
                            <a:lnTo>
                              <a:pt x="79" y="14"/>
                            </a:lnTo>
                            <a:lnTo>
                              <a:pt x="76" y="17"/>
                            </a:lnTo>
                            <a:lnTo>
                              <a:pt x="70" y="19"/>
                            </a:lnTo>
                            <a:lnTo>
                              <a:pt x="66" y="21"/>
                            </a:lnTo>
                            <a:lnTo>
                              <a:pt x="60" y="23"/>
                            </a:lnTo>
                            <a:lnTo>
                              <a:pt x="57" y="27"/>
                            </a:lnTo>
                            <a:lnTo>
                              <a:pt x="51" y="29"/>
                            </a:lnTo>
                            <a:lnTo>
                              <a:pt x="47" y="33"/>
                            </a:lnTo>
                            <a:lnTo>
                              <a:pt x="43" y="34"/>
                            </a:lnTo>
                            <a:lnTo>
                              <a:pt x="40" y="38"/>
                            </a:lnTo>
                            <a:lnTo>
                              <a:pt x="36" y="40"/>
                            </a:lnTo>
                            <a:lnTo>
                              <a:pt x="32" y="44"/>
                            </a:lnTo>
                            <a:lnTo>
                              <a:pt x="28" y="48"/>
                            </a:lnTo>
                            <a:lnTo>
                              <a:pt x="26" y="52"/>
                            </a:lnTo>
                            <a:lnTo>
                              <a:pt x="22" y="55"/>
                            </a:lnTo>
                            <a:lnTo>
                              <a:pt x="19" y="59"/>
                            </a:lnTo>
                            <a:lnTo>
                              <a:pt x="17" y="63"/>
                            </a:lnTo>
                            <a:lnTo>
                              <a:pt x="13" y="69"/>
                            </a:lnTo>
                            <a:lnTo>
                              <a:pt x="11" y="72"/>
                            </a:lnTo>
                            <a:lnTo>
                              <a:pt x="9" y="76"/>
                            </a:lnTo>
                            <a:lnTo>
                              <a:pt x="7" y="82"/>
                            </a:lnTo>
                            <a:lnTo>
                              <a:pt x="7" y="86"/>
                            </a:lnTo>
                            <a:lnTo>
                              <a:pt x="5" y="91"/>
                            </a:lnTo>
                            <a:lnTo>
                              <a:pt x="3" y="95"/>
                            </a:lnTo>
                            <a:lnTo>
                              <a:pt x="3" y="101"/>
                            </a:lnTo>
                            <a:lnTo>
                              <a:pt x="2" y="105"/>
                            </a:lnTo>
                            <a:lnTo>
                              <a:pt x="2" y="110"/>
                            </a:lnTo>
                            <a:lnTo>
                              <a:pt x="2" y="114"/>
                            </a:lnTo>
                            <a:lnTo>
                              <a:pt x="2" y="120"/>
                            </a:lnTo>
                            <a:lnTo>
                              <a:pt x="2" y="126"/>
                            </a:lnTo>
                            <a:lnTo>
                              <a:pt x="0" y="129"/>
                            </a:lnTo>
                            <a:lnTo>
                              <a:pt x="0" y="133"/>
                            </a:lnTo>
                            <a:lnTo>
                              <a:pt x="0" y="139"/>
                            </a:lnTo>
                            <a:lnTo>
                              <a:pt x="2" y="143"/>
                            </a:lnTo>
                            <a:lnTo>
                              <a:pt x="2" y="146"/>
                            </a:lnTo>
                            <a:lnTo>
                              <a:pt x="2" y="150"/>
                            </a:lnTo>
                            <a:lnTo>
                              <a:pt x="2" y="154"/>
                            </a:lnTo>
                            <a:lnTo>
                              <a:pt x="3" y="160"/>
                            </a:lnTo>
                            <a:lnTo>
                              <a:pt x="3" y="164"/>
                            </a:lnTo>
                            <a:lnTo>
                              <a:pt x="3" y="167"/>
                            </a:lnTo>
                            <a:lnTo>
                              <a:pt x="3" y="169"/>
                            </a:lnTo>
                            <a:lnTo>
                              <a:pt x="5" y="173"/>
                            </a:lnTo>
                            <a:lnTo>
                              <a:pt x="5" y="177"/>
                            </a:lnTo>
                            <a:lnTo>
                              <a:pt x="7" y="181"/>
                            </a:lnTo>
                            <a:lnTo>
                              <a:pt x="9" y="183"/>
                            </a:lnTo>
                            <a:lnTo>
                              <a:pt x="9" y="186"/>
                            </a:lnTo>
                            <a:lnTo>
                              <a:pt x="11" y="190"/>
                            </a:lnTo>
                            <a:lnTo>
                              <a:pt x="13" y="194"/>
                            </a:lnTo>
                            <a:lnTo>
                              <a:pt x="13" y="196"/>
                            </a:lnTo>
                            <a:lnTo>
                              <a:pt x="15" y="198"/>
                            </a:lnTo>
                            <a:lnTo>
                              <a:pt x="17" y="200"/>
                            </a:lnTo>
                            <a:lnTo>
                              <a:pt x="19" y="200"/>
                            </a:lnTo>
                            <a:lnTo>
                              <a:pt x="22" y="198"/>
                            </a:lnTo>
                            <a:lnTo>
                              <a:pt x="22" y="198"/>
                            </a:lnTo>
                            <a:lnTo>
                              <a:pt x="22" y="198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127" name="Shape 127"/>
                      <p:cNvSpPr/>
                      <p:nvPr/>
                    </p:nvSpPr>
                    <p:spPr>
                      <a:xfrm>
                        <a:off x="2511425" y="1219200"/>
                        <a:ext cx="163513" cy="123825"/>
                      </a:xfrm>
                      <a:custGeom>
                        <a:pathLst>
                          <a:path extrusionOk="0" h="156" w="207">
                            <a:moveTo>
                              <a:pt x="0" y="0"/>
                            </a:moveTo>
                            <a:lnTo>
                              <a:pt x="0" y="2"/>
                            </a:lnTo>
                            <a:lnTo>
                              <a:pt x="2" y="4"/>
                            </a:lnTo>
                            <a:lnTo>
                              <a:pt x="6" y="8"/>
                            </a:lnTo>
                            <a:lnTo>
                              <a:pt x="8" y="10"/>
                            </a:lnTo>
                            <a:lnTo>
                              <a:pt x="11" y="16"/>
                            </a:lnTo>
                            <a:lnTo>
                              <a:pt x="15" y="21"/>
                            </a:lnTo>
                            <a:lnTo>
                              <a:pt x="19" y="27"/>
                            </a:lnTo>
                            <a:lnTo>
                              <a:pt x="25" y="33"/>
                            </a:lnTo>
                            <a:lnTo>
                              <a:pt x="29" y="38"/>
                            </a:lnTo>
                            <a:lnTo>
                              <a:pt x="30" y="42"/>
                            </a:lnTo>
                            <a:lnTo>
                              <a:pt x="34" y="44"/>
                            </a:lnTo>
                            <a:lnTo>
                              <a:pt x="36" y="48"/>
                            </a:lnTo>
                            <a:lnTo>
                              <a:pt x="38" y="52"/>
                            </a:lnTo>
                            <a:lnTo>
                              <a:pt x="42" y="54"/>
                            </a:lnTo>
                            <a:lnTo>
                              <a:pt x="44" y="57"/>
                            </a:lnTo>
                            <a:lnTo>
                              <a:pt x="48" y="61"/>
                            </a:lnTo>
                            <a:lnTo>
                              <a:pt x="49" y="65"/>
                            </a:lnTo>
                            <a:lnTo>
                              <a:pt x="55" y="71"/>
                            </a:lnTo>
                            <a:lnTo>
                              <a:pt x="61" y="76"/>
                            </a:lnTo>
                            <a:lnTo>
                              <a:pt x="65" y="80"/>
                            </a:lnTo>
                            <a:lnTo>
                              <a:pt x="68" y="84"/>
                            </a:lnTo>
                            <a:lnTo>
                              <a:pt x="72" y="88"/>
                            </a:lnTo>
                            <a:lnTo>
                              <a:pt x="76" y="92"/>
                            </a:lnTo>
                            <a:lnTo>
                              <a:pt x="80" y="95"/>
                            </a:lnTo>
                            <a:lnTo>
                              <a:pt x="84" y="97"/>
                            </a:lnTo>
                            <a:lnTo>
                              <a:pt x="87" y="101"/>
                            </a:lnTo>
                            <a:lnTo>
                              <a:pt x="91" y="103"/>
                            </a:lnTo>
                            <a:lnTo>
                              <a:pt x="95" y="105"/>
                            </a:lnTo>
                            <a:lnTo>
                              <a:pt x="101" y="105"/>
                            </a:lnTo>
                            <a:lnTo>
                              <a:pt x="105" y="107"/>
                            </a:lnTo>
                            <a:lnTo>
                              <a:pt x="108" y="109"/>
                            </a:lnTo>
                            <a:lnTo>
                              <a:pt x="112" y="109"/>
                            </a:lnTo>
                            <a:lnTo>
                              <a:pt x="118" y="111"/>
                            </a:lnTo>
                            <a:lnTo>
                              <a:pt x="124" y="111"/>
                            </a:lnTo>
                            <a:lnTo>
                              <a:pt x="129" y="111"/>
                            </a:lnTo>
                            <a:lnTo>
                              <a:pt x="135" y="111"/>
                            </a:lnTo>
                            <a:lnTo>
                              <a:pt x="141" y="109"/>
                            </a:lnTo>
                            <a:lnTo>
                              <a:pt x="144" y="109"/>
                            </a:lnTo>
                            <a:lnTo>
                              <a:pt x="146" y="109"/>
                            </a:lnTo>
                            <a:lnTo>
                              <a:pt x="150" y="109"/>
                            </a:lnTo>
                            <a:lnTo>
                              <a:pt x="154" y="109"/>
                            </a:lnTo>
                            <a:lnTo>
                              <a:pt x="156" y="109"/>
                            </a:lnTo>
                            <a:lnTo>
                              <a:pt x="160" y="107"/>
                            </a:lnTo>
                            <a:lnTo>
                              <a:pt x="163" y="107"/>
                            </a:lnTo>
                            <a:lnTo>
                              <a:pt x="167" y="107"/>
                            </a:lnTo>
                            <a:lnTo>
                              <a:pt x="169" y="107"/>
                            </a:lnTo>
                            <a:lnTo>
                              <a:pt x="173" y="105"/>
                            </a:lnTo>
                            <a:lnTo>
                              <a:pt x="177" y="105"/>
                            </a:lnTo>
                            <a:lnTo>
                              <a:pt x="179" y="105"/>
                            </a:lnTo>
                            <a:lnTo>
                              <a:pt x="184" y="105"/>
                            </a:lnTo>
                            <a:lnTo>
                              <a:pt x="190" y="105"/>
                            </a:lnTo>
                            <a:lnTo>
                              <a:pt x="194" y="105"/>
                            </a:lnTo>
                            <a:lnTo>
                              <a:pt x="200" y="105"/>
                            </a:lnTo>
                            <a:lnTo>
                              <a:pt x="201" y="105"/>
                            </a:lnTo>
                            <a:lnTo>
                              <a:pt x="205" y="107"/>
                            </a:lnTo>
                            <a:lnTo>
                              <a:pt x="205" y="109"/>
                            </a:lnTo>
                            <a:lnTo>
                              <a:pt x="207" y="111"/>
                            </a:lnTo>
                            <a:lnTo>
                              <a:pt x="205" y="113"/>
                            </a:lnTo>
                            <a:lnTo>
                              <a:pt x="205" y="114"/>
                            </a:lnTo>
                            <a:lnTo>
                              <a:pt x="201" y="116"/>
                            </a:lnTo>
                            <a:lnTo>
                              <a:pt x="200" y="120"/>
                            </a:lnTo>
                            <a:lnTo>
                              <a:pt x="196" y="124"/>
                            </a:lnTo>
                            <a:lnTo>
                              <a:pt x="190" y="126"/>
                            </a:lnTo>
                            <a:lnTo>
                              <a:pt x="184" y="130"/>
                            </a:lnTo>
                            <a:lnTo>
                              <a:pt x="181" y="133"/>
                            </a:lnTo>
                            <a:lnTo>
                              <a:pt x="177" y="135"/>
                            </a:lnTo>
                            <a:lnTo>
                              <a:pt x="173" y="135"/>
                            </a:lnTo>
                            <a:lnTo>
                              <a:pt x="169" y="137"/>
                            </a:lnTo>
                            <a:lnTo>
                              <a:pt x="167" y="139"/>
                            </a:lnTo>
                            <a:lnTo>
                              <a:pt x="163" y="141"/>
                            </a:lnTo>
                            <a:lnTo>
                              <a:pt x="160" y="143"/>
                            </a:lnTo>
                            <a:lnTo>
                              <a:pt x="156" y="145"/>
                            </a:lnTo>
                            <a:lnTo>
                              <a:pt x="152" y="145"/>
                            </a:lnTo>
                            <a:lnTo>
                              <a:pt x="148" y="147"/>
                            </a:lnTo>
                            <a:lnTo>
                              <a:pt x="144" y="149"/>
                            </a:lnTo>
                            <a:lnTo>
                              <a:pt x="141" y="149"/>
                            </a:lnTo>
                            <a:lnTo>
                              <a:pt x="137" y="151"/>
                            </a:lnTo>
                            <a:lnTo>
                              <a:pt x="133" y="152"/>
                            </a:lnTo>
                            <a:lnTo>
                              <a:pt x="129" y="152"/>
                            </a:lnTo>
                            <a:lnTo>
                              <a:pt x="125" y="154"/>
                            </a:lnTo>
                            <a:lnTo>
                              <a:pt x="124" y="154"/>
                            </a:lnTo>
                            <a:lnTo>
                              <a:pt x="120" y="154"/>
                            </a:lnTo>
                            <a:lnTo>
                              <a:pt x="114" y="154"/>
                            </a:lnTo>
                            <a:lnTo>
                              <a:pt x="110" y="154"/>
                            </a:lnTo>
                            <a:lnTo>
                              <a:pt x="108" y="156"/>
                            </a:lnTo>
                            <a:lnTo>
                              <a:pt x="105" y="154"/>
                            </a:lnTo>
                            <a:lnTo>
                              <a:pt x="101" y="154"/>
                            </a:lnTo>
                            <a:lnTo>
                              <a:pt x="97" y="154"/>
                            </a:lnTo>
                            <a:lnTo>
                              <a:pt x="93" y="154"/>
                            </a:lnTo>
                            <a:lnTo>
                              <a:pt x="91" y="154"/>
                            </a:lnTo>
                            <a:lnTo>
                              <a:pt x="87" y="154"/>
                            </a:lnTo>
                            <a:lnTo>
                              <a:pt x="84" y="152"/>
                            </a:lnTo>
                            <a:lnTo>
                              <a:pt x="80" y="152"/>
                            </a:lnTo>
                            <a:lnTo>
                              <a:pt x="76" y="151"/>
                            </a:lnTo>
                            <a:lnTo>
                              <a:pt x="74" y="151"/>
                            </a:lnTo>
                            <a:lnTo>
                              <a:pt x="70" y="149"/>
                            </a:lnTo>
                            <a:lnTo>
                              <a:pt x="67" y="149"/>
                            </a:lnTo>
                            <a:lnTo>
                              <a:pt x="65" y="145"/>
                            </a:lnTo>
                            <a:lnTo>
                              <a:pt x="61" y="145"/>
                            </a:lnTo>
                            <a:lnTo>
                              <a:pt x="57" y="143"/>
                            </a:lnTo>
                            <a:lnTo>
                              <a:pt x="55" y="141"/>
                            </a:lnTo>
                            <a:lnTo>
                              <a:pt x="49" y="135"/>
                            </a:lnTo>
                            <a:lnTo>
                              <a:pt x="44" y="132"/>
                            </a:lnTo>
                            <a:lnTo>
                              <a:pt x="40" y="128"/>
                            </a:lnTo>
                            <a:lnTo>
                              <a:pt x="38" y="126"/>
                            </a:lnTo>
                            <a:lnTo>
                              <a:pt x="36" y="122"/>
                            </a:lnTo>
                            <a:lnTo>
                              <a:pt x="34" y="120"/>
                            </a:lnTo>
                            <a:lnTo>
                              <a:pt x="30" y="116"/>
                            </a:lnTo>
                            <a:lnTo>
                              <a:pt x="29" y="113"/>
                            </a:lnTo>
                            <a:lnTo>
                              <a:pt x="27" y="109"/>
                            </a:lnTo>
                            <a:lnTo>
                              <a:pt x="25" y="105"/>
                            </a:lnTo>
                            <a:lnTo>
                              <a:pt x="23" y="101"/>
                            </a:lnTo>
                            <a:lnTo>
                              <a:pt x="21" y="97"/>
                            </a:lnTo>
                            <a:lnTo>
                              <a:pt x="19" y="94"/>
                            </a:lnTo>
                            <a:lnTo>
                              <a:pt x="17" y="90"/>
                            </a:lnTo>
                            <a:lnTo>
                              <a:pt x="15" y="84"/>
                            </a:lnTo>
                            <a:lnTo>
                              <a:pt x="15" y="80"/>
                            </a:lnTo>
                            <a:lnTo>
                              <a:pt x="13" y="76"/>
                            </a:lnTo>
                            <a:lnTo>
                              <a:pt x="11" y="73"/>
                            </a:lnTo>
                            <a:lnTo>
                              <a:pt x="10" y="67"/>
                            </a:lnTo>
                            <a:lnTo>
                              <a:pt x="10" y="63"/>
                            </a:lnTo>
                            <a:lnTo>
                              <a:pt x="8" y="57"/>
                            </a:lnTo>
                            <a:lnTo>
                              <a:pt x="8" y="54"/>
                            </a:lnTo>
                            <a:lnTo>
                              <a:pt x="6" y="50"/>
                            </a:lnTo>
                            <a:lnTo>
                              <a:pt x="6" y="46"/>
                            </a:lnTo>
                            <a:lnTo>
                              <a:pt x="4" y="40"/>
                            </a:lnTo>
                            <a:lnTo>
                              <a:pt x="4" y="38"/>
                            </a:lnTo>
                            <a:lnTo>
                              <a:pt x="4" y="33"/>
                            </a:lnTo>
                            <a:lnTo>
                              <a:pt x="2" y="29"/>
                            </a:lnTo>
                            <a:lnTo>
                              <a:pt x="2" y="25"/>
                            </a:lnTo>
                            <a:lnTo>
                              <a:pt x="2" y="23"/>
                            </a:lnTo>
                            <a:lnTo>
                              <a:pt x="0" y="19"/>
                            </a:lnTo>
                            <a:lnTo>
                              <a:pt x="0" y="16"/>
                            </a:lnTo>
                            <a:lnTo>
                              <a:pt x="0" y="14"/>
                            </a:lnTo>
                            <a:lnTo>
                              <a:pt x="0" y="10"/>
                            </a:lnTo>
                            <a:lnTo>
                              <a:pt x="0" y="6"/>
                            </a:lnTo>
                            <a:lnTo>
                              <a:pt x="0" y="2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128" name="Shape 128"/>
                      <p:cNvSpPr/>
                      <p:nvPr/>
                    </p:nvSpPr>
                    <p:spPr>
                      <a:xfrm>
                        <a:off x="2479675" y="1365250"/>
                        <a:ext cx="141287" cy="163513"/>
                      </a:xfrm>
                      <a:custGeom>
                        <a:pathLst>
                          <a:path extrusionOk="0" h="205" w="179">
                            <a:moveTo>
                              <a:pt x="19" y="0"/>
                            </a:moveTo>
                            <a:lnTo>
                              <a:pt x="19" y="0"/>
                            </a:lnTo>
                            <a:lnTo>
                              <a:pt x="25" y="3"/>
                            </a:lnTo>
                            <a:lnTo>
                              <a:pt x="27" y="5"/>
                            </a:lnTo>
                            <a:lnTo>
                              <a:pt x="31" y="9"/>
                            </a:lnTo>
                            <a:lnTo>
                              <a:pt x="36" y="13"/>
                            </a:lnTo>
                            <a:lnTo>
                              <a:pt x="40" y="17"/>
                            </a:lnTo>
                            <a:lnTo>
                              <a:pt x="46" y="19"/>
                            </a:lnTo>
                            <a:lnTo>
                              <a:pt x="51" y="24"/>
                            </a:lnTo>
                            <a:lnTo>
                              <a:pt x="57" y="28"/>
                            </a:lnTo>
                            <a:lnTo>
                              <a:pt x="63" y="32"/>
                            </a:lnTo>
                            <a:lnTo>
                              <a:pt x="69" y="38"/>
                            </a:lnTo>
                            <a:lnTo>
                              <a:pt x="74" y="41"/>
                            </a:lnTo>
                            <a:lnTo>
                              <a:pt x="78" y="43"/>
                            </a:lnTo>
                            <a:lnTo>
                              <a:pt x="80" y="47"/>
                            </a:lnTo>
                            <a:lnTo>
                              <a:pt x="84" y="49"/>
                            </a:lnTo>
                            <a:lnTo>
                              <a:pt x="88" y="53"/>
                            </a:lnTo>
                            <a:lnTo>
                              <a:pt x="91" y="55"/>
                            </a:lnTo>
                            <a:lnTo>
                              <a:pt x="97" y="59"/>
                            </a:lnTo>
                            <a:lnTo>
                              <a:pt x="103" y="62"/>
                            </a:lnTo>
                            <a:lnTo>
                              <a:pt x="107" y="66"/>
                            </a:lnTo>
                            <a:lnTo>
                              <a:pt x="112" y="70"/>
                            </a:lnTo>
                            <a:lnTo>
                              <a:pt x="116" y="74"/>
                            </a:lnTo>
                            <a:lnTo>
                              <a:pt x="122" y="78"/>
                            </a:lnTo>
                            <a:lnTo>
                              <a:pt x="127" y="81"/>
                            </a:lnTo>
                            <a:lnTo>
                              <a:pt x="131" y="85"/>
                            </a:lnTo>
                            <a:lnTo>
                              <a:pt x="135" y="89"/>
                            </a:lnTo>
                            <a:lnTo>
                              <a:pt x="139" y="93"/>
                            </a:lnTo>
                            <a:lnTo>
                              <a:pt x="145" y="98"/>
                            </a:lnTo>
                            <a:lnTo>
                              <a:pt x="146" y="104"/>
                            </a:lnTo>
                            <a:lnTo>
                              <a:pt x="150" y="108"/>
                            </a:lnTo>
                            <a:lnTo>
                              <a:pt x="152" y="110"/>
                            </a:lnTo>
                            <a:lnTo>
                              <a:pt x="154" y="114"/>
                            </a:lnTo>
                            <a:lnTo>
                              <a:pt x="156" y="117"/>
                            </a:lnTo>
                            <a:lnTo>
                              <a:pt x="158" y="119"/>
                            </a:lnTo>
                            <a:lnTo>
                              <a:pt x="160" y="123"/>
                            </a:lnTo>
                            <a:lnTo>
                              <a:pt x="160" y="127"/>
                            </a:lnTo>
                            <a:lnTo>
                              <a:pt x="162" y="131"/>
                            </a:lnTo>
                            <a:lnTo>
                              <a:pt x="164" y="133"/>
                            </a:lnTo>
                            <a:lnTo>
                              <a:pt x="165" y="136"/>
                            </a:lnTo>
                            <a:lnTo>
                              <a:pt x="167" y="140"/>
                            </a:lnTo>
                            <a:lnTo>
                              <a:pt x="167" y="144"/>
                            </a:lnTo>
                            <a:lnTo>
                              <a:pt x="169" y="148"/>
                            </a:lnTo>
                            <a:lnTo>
                              <a:pt x="169" y="150"/>
                            </a:lnTo>
                            <a:lnTo>
                              <a:pt x="171" y="154"/>
                            </a:lnTo>
                            <a:lnTo>
                              <a:pt x="173" y="157"/>
                            </a:lnTo>
                            <a:lnTo>
                              <a:pt x="175" y="161"/>
                            </a:lnTo>
                            <a:lnTo>
                              <a:pt x="175" y="165"/>
                            </a:lnTo>
                            <a:lnTo>
                              <a:pt x="175" y="169"/>
                            </a:lnTo>
                            <a:lnTo>
                              <a:pt x="177" y="171"/>
                            </a:lnTo>
                            <a:lnTo>
                              <a:pt x="177" y="174"/>
                            </a:lnTo>
                            <a:lnTo>
                              <a:pt x="179" y="180"/>
                            </a:lnTo>
                            <a:lnTo>
                              <a:pt x="179" y="186"/>
                            </a:lnTo>
                            <a:lnTo>
                              <a:pt x="179" y="192"/>
                            </a:lnTo>
                            <a:lnTo>
                              <a:pt x="179" y="195"/>
                            </a:lnTo>
                            <a:lnTo>
                              <a:pt x="179" y="199"/>
                            </a:lnTo>
                            <a:lnTo>
                              <a:pt x="177" y="201"/>
                            </a:lnTo>
                            <a:lnTo>
                              <a:pt x="175" y="203"/>
                            </a:lnTo>
                            <a:lnTo>
                              <a:pt x="173" y="205"/>
                            </a:lnTo>
                            <a:lnTo>
                              <a:pt x="169" y="203"/>
                            </a:lnTo>
                            <a:lnTo>
                              <a:pt x="167" y="201"/>
                            </a:lnTo>
                            <a:lnTo>
                              <a:pt x="164" y="199"/>
                            </a:lnTo>
                            <a:lnTo>
                              <a:pt x="160" y="195"/>
                            </a:lnTo>
                            <a:lnTo>
                              <a:pt x="154" y="192"/>
                            </a:lnTo>
                            <a:lnTo>
                              <a:pt x="150" y="188"/>
                            </a:lnTo>
                            <a:lnTo>
                              <a:pt x="145" y="182"/>
                            </a:lnTo>
                            <a:lnTo>
                              <a:pt x="139" y="176"/>
                            </a:lnTo>
                            <a:lnTo>
                              <a:pt x="135" y="173"/>
                            </a:lnTo>
                            <a:lnTo>
                              <a:pt x="133" y="169"/>
                            </a:lnTo>
                            <a:lnTo>
                              <a:pt x="129" y="167"/>
                            </a:lnTo>
                            <a:lnTo>
                              <a:pt x="126" y="163"/>
                            </a:lnTo>
                            <a:lnTo>
                              <a:pt x="124" y="159"/>
                            </a:lnTo>
                            <a:lnTo>
                              <a:pt x="120" y="157"/>
                            </a:lnTo>
                            <a:lnTo>
                              <a:pt x="116" y="154"/>
                            </a:lnTo>
                            <a:lnTo>
                              <a:pt x="114" y="150"/>
                            </a:lnTo>
                            <a:lnTo>
                              <a:pt x="110" y="148"/>
                            </a:lnTo>
                            <a:lnTo>
                              <a:pt x="107" y="144"/>
                            </a:lnTo>
                            <a:lnTo>
                              <a:pt x="103" y="140"/>
                            </a:lnTo>
                            <a:lnTo>
                              <a:pt x="101" y="136"/>
                            </a:lnTo>
                            <a:lnTo>
                              <a:pt x="97" y="135"/>
                            </a:lnTo>
                            <a:lnTo>
                              <a:pt x="93" y="131"/>
                            </a:lnTo>
                            <a:lnTo>
                              <a:pt x="89" y="129"/>
                            </a:lnTo>
                            <a:lnTo>
                              <a:pt x="88" y="125"/>
                            </a:lnTo>
                            <a:lnTo>
                              <a:pt x="84" y="121"/>
                            </a:lnTo>
                            <a:lnTo>
                              <a:pt x="80" y="119"/>
                            </a:lnTo>
                            <a:lnTo>
                              <a:pt x="76" y="116"/>
                            </a:lnTo>
                            <a:lnTo>
                              <a:pt x="72" y="114"/>
                            </a:lnTo>
                            <a:lnTo>
                              <a:pt x="69" y="110"/>
                            </a:lnTo>
                            <a:lnTo>
                              <a:pt x="65" y="108"/>
                            </a:lnTo>
                            <a:lnTo>
                              <a:pt x="63" y="106"/>
                            </a:lnTo>
                            <a:lnTo>
                              <a:pt x="59" y="104"/>
                            </a:lnTo>
                            <a:lnTo>
                              <a:pt x="55" y="100"/>
                            </a:lnTo>
                            <a:lnTo>
                              <a:pt x="51" y="98"/>
                            </a:lnTo>
                            <a:lnTo>
                              <a:pt x="50" y="97"/>
                            </a:lnTo>
                            <a:lnTo>
                              <a:pt x="46" y="95"/>
                            </a:lnTo>
                            <a:lnTo>
                              <a:pt x="40" y="89"/>
                            </a:lnTo>
                            <a:lnTo>
                              <a:pt x="34" y="85"/>
                            </a:lnTo>
                            <a:lnTo>
                              <a:pt x="27" y="81"/>
                            </a:lnTo>
                            <a:lnTo>
                              <a:pt x="23" y="76"/>
                            </a:lnTo>
                            <a:lnTo>
                              <a:pt x="17" y="72"/>
                            </a:lnTo>
                            <a:lnTo>
                              <a:pt x="13" y="68"/>
                            </a:lnTo>
                            <a:lnTo>
                              <a:pt x="10" y="64"/>
                            </a:lnTo>
                            <a:lnTo>
                              <a:pt x="6" y="60"/>
                            </a:lnTo>
                            <a:lnTo>
                              <a:pt x="4" y="57"/>
                            </a:lnTo>
                            <a:lnTo>
                              <a:pt x="2" y="53"/>
                            </a:lnTo>
                            <a:lnTo>
                              <a:pt x="2" y="47"/>
                            </a:lnTo>
                            <a:lnTo>
                              <a:pt x="0" y="41"/>
                            </a:lnTo>
                            <a:lnTo>
                              <a:pt x="0" y="38"/>
                            </a:lnTo>
                            <a:lnTo>
                              <a:pt x="2" y="32"/>
                            </a:lnTo>
                            <a:lnTo>
                              <a:pt x="2" y="28"/>
                            </a:lnTo>
                            <a:lnTo>
                              <a:pt x="4" y="24"/>
                            </a:lnTo>
                            <a:lnTo>
                              <a:pt x="6" y="19"/>
                            </a:lnTo>
                            <a:lnTo>
                              <a:pt x="8" y="17"/>
                            </a:lnTo>
                            <a:lnTo>
                              <a:pt x="10" y="13"/>
                            </a:lnTo>
                            <a:lnTo>
                              <a:pt x="12" y="9"/>
                            </a:lnTo>
                            <a:lnTo>
                              <a:pt x="12" y="5"/>
                            </a:lnTo>
                            <a:lnTo>
                              <a:pt x="15" y="3"/>
                            </a:lnTo>
                            <a:lnTo>
                              <a:pt x="17" y="0"/>
                            </a:lnTo>
                            <a:lnTo>
                              <a:pt x="19" y="0"/>
                            </a:lnTo>
                            <a:lnTo>
                              <a:pt x="19" y="0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129" name="Shape 129"/>
                      <p:cNvSpPr/>
                      <p:nvPr/>
                    </p:nvSpPr>
                    <p:spPr>
                      <a:xfrm>
                        <a:off x="2308225" y="1609725"/>
                        <a:ext cx="93663" cy="171450"/>
                      </a:xfrm>
                      <a:custGeom>
                        <a:pathLst>
                          <a:path extrusionOk="0" h="215" w="118">
                            <a:moveTo>
                              <a:pt x="67" y="0"/>
                            </a:moveTo>
                            <a:lnTo>
                              <a:pt x="69" y="2"/>
                            </a:lnTo>
                            <a:lnTo>
                              <a:pt x="71" y="4"/>
                            </a:lnTo>
                            <a:lnTo>
                              <a:pt x="73" y="10"/>
                            </a:lnTo>
                            <a:lnTo>
                              <a:pt x="73" y="12"/>
                            </a:lnTo>
                            <a:lnTo>
                              <a:pt x="75" y="14"/>
                            </a:lnTo>
                            <a:lnTo>
                              <a:pt x="75" y="18"/>
                            </a:lnTo>
                            <a:lnTo>
                              <a:pt x="76" y="21"/>
                            </a:lnTo>
                            <a:lnTo>
                              <a:pt x="78" y="23"/>
                            </a:lnTo>
                            <a:lnTo>
                              <a:pt x="80" y="27"/>
                            </a:lnTo>
                            <a:lnTo>
                              <a:pt x="82" y="31"/>
                            </a:lnTo>
                            <a:lnTo>
                              <a:pt x="84" y="35"/>
                            </a:lnTo>
                            <a:lnTo>
                              <a:pt x="86" y="38"/>
                            </a:lnTo>
                            <a:lnTo>
                              <a:pt x="86" y="42"/>
                            </a:lnTo>
                            <a:lnTo>
                              <a:pt x="88" y="46"/>
                            </a:lnTo>
                            <a:lnTo>
                              <a:pt x="90" y="52"/>
                            </a:lnTo>
                            <a:lnTo>
                              <a:pt x="92" y="56"/>
                            </a:lnTo>
                            <a:lnTo>
                              <a:pt x="94" y="61"/>
                            </a:lnTo>
                            <a:lnTo>
                              <a:pt x="95" y="65"/>
                            </a:lnTo>
                            <a:lnTo>
                              <a:pt x="97" y="71"/>
                            </a:lnTo>
                            <a:lnTo>
                              <a:pt x="99" y="75"/>
                            </a:lnTo>
                            <a:lnTo>
                              <a:pt x="101" y="80"/>
                            </a:lnTo>
                            <a:lnTo>
                              <a:pt x="101" y="86"/>
                            </a:lnTo>
                            <a:lnTo>
                              <a:pt x="103" y="90"/>
                            </a:lnTo>
                            <a:lnTo>
                              <a:pt x="105" y="95"/>
                            </a:lnTo>
                            <a:lnTo>
                              <a:pt x="107" y="101"/>
                            </a:lnTo>
                            <a:lnTo>
                              <a:pt x="109" y="105"/>
                            </a:lnTo>
                            <a:lnTo>
                              <a:pt x="111" y="111"/>
                            </a:lnTo>
                            <a:lnTo>
                              <a:pt x="111" y="114"/>
                            </a:lnTo>
                            <a:lnTo>
                              <a:pt x="111" y="120"/>
                            </a:lnTo>
                            <a:lnTo>
                              <a:pt x="111" y="126"/>
                            </a:lnTo>
                            <a:lnTo>
                              <a:pt x="113" y="130"/>
                            </a:lnTo>
                            <a:lnTo>
                              <a:pt x="113" y="135"/>
                            </a:lnTo>
                            <a:lnTo>
                              <a:pt x="114" y="141"/>
                            </a:lnTo>
                            <a:lnTo>
                              <a:pt x="114" y="145"/>
                            </a:lnTo>
                            <a:lnTo>
                              <a:pt x="114" y="150"/>
                            </a:lnTo>
                            <a:lnTo>
                              <a:pt x="114" y="154"/>
                            </a:lnTo>
                            <a:lnTo>
                              <a:pt x="116" y="160"/>
                            </a:lnTo>
                            <a:lnTo>
                              <a:pt x="116" y="164"/>
                            </a:lnTo>
                            <a:lnTo>
                              <a:pt x="116" y="168"/>
                            </a:lnTo>
                            <a:lnTo>
                              <a:pt x="116" y="171"/>
                            </a:lnTo>
                            <a:lnTo>
                              <a:pt x="116" y="177"/>
                            </a:lnTo>
                            <a:lnTo>
                              <a:pt x="116" y="181"/>
                            </a:lnTo>
                            <a:lnTo>
                              <a:pt x="118" y="185"/>
                            </a:lnTo>
                            <a:lnTo>
                              <a:pt x="116" y="187"/>
                            </a:lnTo>
                            <a:lnTo>
                              <a:pt x="116" y="190"/>
                            </a:lnTo>
                            <a:lnTo>
                              <a:pt x="116" y="194"/>
                            </a:lnTo>
                            <a:lnTo>
                              <a:pt x="116" y="198"/>
                            </a:lnTo>
                            <a:lnTo>
                              <a:pt x="116" y="202"/>
                            </a:lnTo>
                            <a:lnTo>
                              <a:pt x="116" y="207"/>
                            </a:lnTo>
                            <a:lnTo>
                              <a:pt x="114" y="211"/>
                            </a:lnTo>
                            <a:lnTo>
                              <a:pt x="114" y="213"/>
                            </a:lnTo>
                            <a:lnTo>
                              <a:pt x="114" y="215"/>
                            </a:lnTo>
                            <a:lnTo>
                              <a:pt x="113" y="215"/>
                            </a:lnTo>
                            <a:lnTo>
                              <a:pt x="111" y="215"/>
                            </a:lnTo>
                            <a:lnTo>
                              <a:pt x="109" y="213"/>
                            </a:lnTo>
                            <a:lnTo>
                              <a:pt x="107" y="209"/>
                            </a:lnTo>
                            <a:lnTo>
                              <a:pt x="107" y="206"/>
                            </a:lnTo>
                            <a:lnTo>
                              <a:pt x="103" y="202"/>
                            </a:lnTo>
                            <a:lnTo>
                              <a:pt x="101" y="196"/>
                            </a:lnTo>
                            <a:lnTo>
                              <a:pt x="101" y="192"/>
                            </a:lnTo>
                            <a:lnTo>
                              <a:pt x="99" y="188"/>
                            </a:lnTo>
                            <a:lnTo>
                              <a:pt x="97" y="187"/>
                            </a:lnTo>
                            <a:lnTo>
                              <a:pt x="97" y="183"/>
                            </a:lnTo>
                            <a:lnTo>
                              <a:pt x="95" y="179"/>
                            </a:lnTo>
                            <a:lnTo>
                              <a:pt x="94" y="175"/>
                            </a:lnTo>
                            <a:lnTo>
                              <a:pt x="92" y="171"/>
                            </a:lnTo>
                            <a:lnTo>
                              <a:pt x="90" y="168"/>
                            </a:lnTo>
                            <a:lnTo>
                              <a:pt x="88" y="164"/>
                            </a:lnTo>
                            <a:lnTo>
                              <a:pt x="86" y="160"/>
                            </a:lnTo>
                            <a:lnTo>
                              <a:pt x="86" y="156"/>
                            </a:lnTo>
                            <a:lnTo>
                              <a:pt x="84" y="152"/>
                            </a:lnTo>
                            <a:lnTo>
                              <a:pt x="82" y="149"/>
                            </a:lnTo>
                            <a:lnTo>
                              <a:pt x="80" y="143"/>
                            </a:lnTo>
                            <a:lnTo>
                              <a:pt x="76" y="139"/>
                            </a:lnTo>
                            <a:lnTo>
                              <a:pt x="76" y="135"/>
                            </a:lnTo>
                            <a:lnTo>
                              <a:pt x="73" y="131"/>
                            </a:lnTo>
                            <a:lnTo>
                              <a:pt x="73" y="128"/>
                            </a:lnTo>
                            <a:lnTo>
                              <a:pt x="69" y="124"/>
                            </a:lnTo>
                            <a:lnTo>
                              <a:pt x="67" y="120"/>
                            </a:lnTo>
                            <a:lnTo>
                              <a:pt x="65" y="116"/>
                            </a:lnTo>
                            <a:lnTo>
                              <a:pt x="63" y="112"/>
                            </a:lnTo>
                            <a:lnTo>
                              <a:pt x="59" y="109"/>
                            </a:lnTo>
                            <a:lnTo>
                              <a:pt x="57" y="107"/>
                            </a:lnTo>
                            <a:lnTo>
                              <a:pt x="54" y="103"/>
                            </a:lnTo>
                            <a:lnTo>
                              <a:pt x="52" y="99"/>
                            </a:lnTo>
                            <a:lnTo>
                              <a:pt x="48" y="97"/>
                            </a:lnTo>
                            <a:lnTo>
                              <a:pt x="46" y="95"/>
                            </a:lnTo>
                            <a:lnTo>
                              <a:pt x="42" y="88"/>
                            </a:lnTo>
                            <a:lnTo>
                              <a:pt x="37" y="82"/>
                            </a:lnTo>
                            <a:lnTo>
                              <a:pt x="31" y="78"/>
                            </a:lnTo>
                            <a:lnTo>
                              <a:pt x="27" y="73"/>
                            </a:lnTo>
                            <a:lnTo>
                              <a:pt x="21" y="69"/>
                            </a:lnTo>
                            <a:lnTo>
                              <a:pt x="18" y="65"/>
                            </a:lnTo>
                            <a:lnTo>
                              <a:pt x="14" y="59"/>
                            </a:lnTo>
                            <a:lnTo>
                              <a:pt x="10" y="56"/>
                            </a:lnTo>
                            <a:lnTo>
                              <a:pt x="6" y="52"/>
                            </a:lnTo>
                            <a:lnTo>
                              <a:pt x="4" y="50"/>
                            </a:lnTo>
                            <a:lnTo>
                              <a:pt x="2" y="46"/>
                            </a:lnTo>
                            <a:lnTo>
                              <a:pt x="2" y="42"/>
                            </a:lnTo>
                            <a:lnTo>
                              <a:pt x="0" y="38"/>
                            </a:lnTo>
                            <a:lnTo>
                              <a:pt x="0" y="35"/>
                            </a:lnTo>
                            <a:lnTo>
                              <a:pt x="0" y="31"/>
                            </a:lnTo>
                            <a:lnTo>
                              <a:pt x="0" y="29"/>
                            </a:lnTo>
                            <a:lnTo>
                              <a:pt x="4" y="23"/>
                            </a:lnTo>
                            <a:lnTo>
                              <a:pt x="10" y="19"/>
                            </a:lnTo>
                            <a:lnTo>
                              <a:pt x="14" y="16"/>
                            </a:lnTo>
                            <a:lnTo>
                              <a:pt x="16" y="14"/>
                            </a:lnTo>
                            <a:lnTo>
                              <a:pt x="19" y="12"/>
                            </a:lnTo>
                            <a:lnTo>
                              <a:pt x="23" y="10"/>
                            </a:lnTo>
                            <a:lnTo>
                              <a:pt x="27" y="8"/>
                            </a:lnTo>
                            <a:lnTo>
                              <a:pt x="31" y="8"/>
                            </a:lnTo>
                            <a:lnTo>
                              <a:pt x="35" y="6"/>
                            </a:lnTo>
                            <a:lnTo>
                              <a:pt x="38" y="6"/>
                            </a:lnTo>
                            <a:lnTo>
                              <a:pt x="42" y="4"/>
                            </a:lnTo>
                            <a:lnTo>
                              <a:pt x="44" y="2"/>
                            </a:lnTo>
                            <a:lnTo>
                              <a:pt x="48" y="2"/>
                            </a:lnTo>
                            <a:lnTo>
                              <a:pt x="50" y="2"/>
                            </a:lnTo>
                            <a:lnTo>
                              <a:pt x="56" y="0"/>
                            </a:lnTo>
                            <a:lnTo>
                              <a:pt x="59" y="0"/>
                            </a:lnTo>
                            <a:lnTo>
                              <a:pt x="63" y="0"/>
                            </a:lnTo>
                            <a:lnTo>
                              <a:pt x="65" y="0"/>
                            </a:lnTo>
                            <a:lnTo>
                              <a:pt x="67" y="0"/>
                            </a:lnTo>
                            <a:lnTo>
                              <a:pt x="67" y="0"/>
                            </a:lnTo>
                            <a:lnTo>
                              <a:pt x="67" y="0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130" name="Shape 130"/>
                      <p:cNvSpPr/>
                      <p:nvPr/>
                    </p:nvSpPr>
                    <p:spPr>
                      <a:xfrm>
                        <a:off x="2339975" y="1312862"/>
                        <a:ext cx="95250" cy="104775"/>
                      </a:xfrm>
                      <a:custGeom>
                        <a:pathLst>
                          <a:path extrusionOk="0" h="131" w="120">
                            <a:moveTo>
                              <a:pt x="23" y="2"/>
                            </a:moveTo>
                            <a:lnTo>
                              <a:pt x="25" y="2"/>
                            </a:lnTo>
                            <a:lnTo>
                              <a:pt x="27" y="0"/>
                            </a:lnTo>
                            <a:lnTo>
                              <a:pt x="31" y="0"/>
                            </a:lnTo>
                            <a:lnTo>
                              <a:pt x="35" y="0"/>
                            </a:lnTo>
                            <a:lnTo>
                              <a:pt x="38" y="0"/>
                            </a:lnTo>
                            <a:lnTo>
                              <a:pt x="42" y="2"/>
                            </a:lnTo>
                            <a:lnTo>
                              <a:pt x="46" y="2"/>
                            </a:lnTo>
                            <a:lnTo>
                              <a:pt x="50" y="4"/>
                            </a:lnTo>
                            <a:lnTo>
                              <a:pt x="54" y="4"/>
                            </a:lnTo>
                            <a:lnTo>
                              <a:pt x="57" y="6"/>
                            </a:lnTo>
                            <a:lnTo>
                              <a:pt x="61" y="8"/>
                            </a:lnTo>
                            <a:lnTo>
                              <a:pt x="65" y="10"/>
                            </a:lnTo>
                            <a:lnTo>
                              <a:pt x="69" y="12"/>
                            </a:lnTo>
                            <a:lnTo>
                              <a:pt x="74" y="15"/>
                            </a:lnTo>
                            <a:lnTo>
                              <a:pt x="78" y="17"/>
                            </a:lnTo>
                            <a:lnTo>
                              <a:pt x="82" y="21"/>
                            </a:lnTo>
                            <a:lnTo>
                              <a:pt x="86" y="25"/>
                            </a:lnTo>
                            <a:lnTo>
                              <a:pt x="90" y="27"/>
                            </a:lnTo>
                            <a:lnTo>
                              <a:pt x="93" y="31"/>
                            </a:lnTo>
                            <a:lnTo>
                              <a:pt x="99" y="34"/>
                            </a:lnTo>
                            <a:lnTo>
                              <a:pt x="101" y="38"/>
                            </a:lnTo>
                            <a:lnTo>
                              <a:pt x="105" y="42"/>
                            </a:lnTo>
                            <a:lnTo>
                              <a:pt x="107" y="46"/>
                            </a:lnTo>
                            <a:lnTo>
                              <a:pt x="111" y="51"/>
                            </a:lnTo>
                            <a:lnTo>
                              <a:pt x="112" y="55"/>
                            </a:lnTo>
                            <a:lnTo>
                              <a:pt x="112" y="59"/>
                            </a:lnTo>
                            <a:lnTo>
                              <a:pt x="114" y="63"/>
                            </a:lnTo>
                            <a:lnTo>
                              <a:pt x="116" y="69"/>
                            </a:lnTo>
                            <a:lnTo>
                              <a:pt x="118" y="72"/>
                            </a:lnTo>
                            <a:lnTo>
                              <a:pt x="118" y="78"/>
                            </a:lnTo>
                            <a:lnTo>
                              <a:pt x="118" y="82"/>
                            </a:lnTo>
                            <a:lnTo>
                              <a:pt x="120" y="88"/>
                            </a:lnTo>
                            <a:lnTo>
                              <a:pt x="118" y="89"/>
                            </a:lnTo>
                            <a:lnTo>
                              <a:pt x="118" y="95"/>
                            </a:lnTo>
                            <a:lnTo>
                              <a:pt x="118" y="97"/>
                            </a:lnTo>
                            <a:lnTo>
                              <a:pt x="118" y="101"/>
                            </a:lnTo>
                            <a:lnTo>
                              <a:pt x="116" y="105"/>
                            </a:lnTo>
                            <a:lnTo>
                              <a:pt x="114" y="108"/>
                            </a:lnTo>
                            <a:lnTo>
                              <a:pt x="112" y="112"/>
                            </a:lnTo>
                            <a:lnTo>
                              <a:pt x="111" y="114"/>
                            </a:lnTo>
                            <a:lnTo>
                              <a:pt x="107" y="118"/>
                            </a:lnTo>
                            <a:lnTo>
                              <a:pt x="105" y="120"/>
                            </a:lnTo>
                            <a:lnTo>
                              <a:pt x="101" y="122"/>
                            </a:lnTo>
                            <a:lnTo>
                              <a:pt x="99" y="126"/>
                            </a:lnTo>
                            <a:lnTo>
                              <a:pt x="95" y="127"/>
                            </a:lnTo>
                            <a:lnTo>
                              <a:pt x="92" y="129"/>
                            </a:lnTo>
                            <a:lnTo>
                              <a:pt x="88" y="129"/>
                            </a:lnTo>
                            <a:lnTo>
                              <a:pt x="86" y="131"/>
                            </a:lnTo>
                            <a:lnTo>
                              <a:pt x="82" y="131"/>
                            </a:lnTo>
                            <a:lnTo>
                              <a:pt x="78" y="131"/>
                            </a:lnTo>
                            <a:lnTo>
                              <a:pt x="74" y="129"/>
                            </a:lnTo>
                            <a:lnTo>
                              <a:pt x="73" y="129"/>
                            </a:lnTo>
                            <a:lnTo>
                              <a:pt x="69" y="127"/>
                            </a:lnTo>
                            <a:lnTo>
                              <a:pt x="65" y="124"/>
                            </a:lnTo>
                            <a:lnTo>
                              <a:pt x="63" y="122"/>
                            </a:lnTo>
                            <a:lnTo>
                              <a:pt x="59" y="120"/>
                            </a:lnTo>
                            <a:lnTo>
                              <a:pt x="55" y="114"/>
                            </a:lnTo>
                            <a:lnTo>
                              <a:pt x="52" y="112"/>
                            </a:lnTo>
                            <a:lnTo>
                              <a:pt x="48" y="108"/>
                            </a:lnTo>
                            <a:lnTo>
                              <a:pt x="46" y="105"/>
                            </a:lnTo>
                            <a:lnTo>
                              <a:pt x="42" y="99"/>
                            </a:lnTo>
                            <a:lnTo>
                              <a:pt x="36" y="95"/>
                            </a:lnTo>
                            <a:lnTo>
                              <a:pt x="33" y="91"/>
                            </a:lnTo>
                            <a:lnTo>
                              <a:pt x="31" y="88"/>
                            </a:lnTo>
                            <a:lnTo>
                              <a:pt x="25" y="82"/>
                            </a:lnTo>
                            <a:lnTo>
                              <a:pt x="23" y="78"/>
                            </a:lnTo>
                            <a:lnTo>
                              <a:pt x="19" y="74"/>
                            </a:lnTo>
                            <a:lnTo>
                              <a:pt x="16" y="70"/>
                            </a:lnTo>
                            <a:lnTo>
                              <a:pt x="12" y="67"/>
                            </a:lnTo>
                            <a:lnTo>
                              <a:pt x="10" y="65"/>
                            </a:lnTo>
                            <a:lnTo>
                              <a:pt x="8" y="61"/>
                            </a:lnTo>
                            <a:lnTo>
                              <a:pt x="6" y="57"/>
                            </a:lnTo>
                            <a:lnTo>
                              <a:pt x="4" y="53"/>
                            </a:lnTo>
                            <a:lnTo>
                              <a:pt x="2" y="50"/>
                            </a:lnTo>
                            <a:lnTo>
                              <a:pt x="2" y="46"/>
                            </a:lnTo>
                            <a:lnTo>
                              <a:pt x="2" y="42"/>
                            </a:lnTo>
                            <a:lnTo>
                              <a:pt x="0" y="40"/>
                            </a:lnTo>
                            <a:lnTo>
                              <a:pt x="0" y="36"/>
                            </a:lnTo>
                            <a:lnTo>
                              <a:pt x="0" y="33"/>
                            </a:lnTo>
                            <a:lnTo>
                              <a:pt x="2" y="29"/>
                            </a:lnTo>
                            <a:lnTo>
                              <a:pt x="2" y="25"/>
                            </a:lnTo>
                            <a:lnTo>
                              <a:pt x="2" y="21"/>
                            </a:lnTo>
                            <a:lnTo>
                              <a:pt x="2" y="19"/>
                            </a:lnTo>
                            <a:lnTo>
                              <a:pt x="4" y="17"/>
                            </a:lnTo>
                            <a:lnTo>
                              <a:pt x="4" y="12"/>
                            </a:lnTo>
                            <a:lnTo>
                              <a:pt x="8" y="10"/>
                            </a:lnTo>
                            <a:lnTo>
                              <a:pt x="10" y="8"/>
                            </a:lnTo>
                            <a:lnTo>
                              <a:pt x="14" y="6"/>
                            </a:lnTo>
                            <a:lnTo>
                              <a:pt x="17" y="4"/>
                            </a:lnTo>
                            <a:lnTo>
                              <a:pt x="23" y="2"/>
                            </a:lnTo>
                            <a:lnTo>
                              <a:pt x="23" y="2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131" name="Shape 131"/>
                      <p:cNvSpPr/>
                      <p:nvPr/>
                    </p:nvSpPr>
                    <p:spPr>
                      <a:xfrm>
                        <a:off x="1906588" y="1284287"/>
                        <a:ext cx="100013" cy="106363"/>
                      </a:xfrm>
                      <a:custGeom>
                        <a:pathLst>
                          <a:path extrusionOk="0" h="133" w="127">
                            <a:moveTo>
                              <a:pt x="31" y="2"/>
                            </a:moveTo>
                            <a:lnTo>
                              <a:pt x="36" y="0"/>
                            </a:lnTo>
                            <a:lnTo>
                              <a:pt x="42" y="0"/>
                            </a:lnTo>
                            <a:lnTo>
                              <a:pt x="44" y="0"/>
                            </a:lnTo>
                            <a:lnTo>
                              <a:pt x="48" y="0"/>
                            </a:lnTo>
                            <a:lnTo>
                              <a:pt x="51" y="2"/>
                            </a:lnTo>
                            <a:lnTo>
                              <a:pt x="53" y="4"/>
                            </a:lnTo>
                            <a:lnTo>
                              <a:pt x="57" y="4"/>
                            </a:lnTo>
                            <a:lnTo>
                              <a:pt x="61" y="6"/>
                            </a:lnTo>
                            <a:lnTo>
                              <a:pt x="63" y="8"/>
                            </a:lnTo>
                            <a:lnTo>
                              <a:pt x="69" y="10"/>
                            </a:lnTo>
                            <a:lnTo>
                              <a:pt x="70" y="12"/>
                            </a:lnTo>
                            <a:lnTo>
                              <a:pt x="76" y="13"/>
                            </a:lnTo>
                            <a:lnTo>
                              <a:pt x="80" y="17"/>
                            </a:lnTo>
                            <a:lnTo>
                              <a:pt x="86" y="21"/>
                            </a:lnTo>
                            <a:lnTo>
                              <a:pt x="89" y="23"/>
                            </a:lnTo>
                            <a:lnTo>
                              <a:pt x="93" y="25"/>
                            </a:lnTo>
                            <a:lnTo>
                              <a:pt x="97" y="29"/>
                            </a:lnTo>
                            <a:lnTo>
                              <a:pt x="101" y="32"/>
                            </a:lnTo>
                            <a:lnTo>
                              <a:pt x="105" y="36"/>
                            </a:lnTo>
                            <a:lnTo>
                              <a:pt x="108" y="40"/>
                            </a:lnTo>
                            <a:lnTo>
                              <a:pt x="110" y="44"/>
                            </a:lnTo>
                            <a:lnTo>
                              <a:pt x="114" y="50"/>
                            </a:lnTo>
                            <a:lnTo>
                              <a:pt x="116" y="53"/>
                            </a:lnTo>
                            <a:lnTo>
                              <a:pt x="118" y="57"/>
                            </a:lnTo>
                            <a:lnTo>
                              <a:pt x="120" y="63"/>
                            </a:lnTo>
                            <a:lnTo>
                              <a:pt x="124" y="67"/>
                            </a:lnTo>
                            <a:lnTo>
                              <a:pt x="124" y="72"/>
                            </a:lnTo>
                            <a:lnTo>
                              <a:pt x="126" y="76"/>
                            </a:lnTo>
                            <a:lnTo>
                              <a:pt x="127" y="82"/>
                            </a:lnTo>
                            <a:lnTo>
                              <a:pt x="127" y="86"/>
                            </a:lnTo>
                            <a:lnTo>
                              <a:pt x="127" y="89"/>
                            </a:lnTo>
                            <a:lnTo>
                              <a:pt x="127" y="95"/>
                            </a:lnTo>
                            <a:lnTo>
                              <a:pt x="126" y="99"/>
                            </a:lnTo>
                            <a:lnTo>
                              <a:pt x="124" y="103"/>
                            </a:lnTo>
                            <a:lnTo>
                              <a:pt x="122" y="106"/>
                            </a:lnTo>
                            <a:lnTo>
                              <a:pt x="120" y="110"/>
                            </a:lnTo>
                            <a:lnTo>
                              <a:pt x="118" y="114"/>
                            </a:lnTo>
                            <a:lnTo>
                              <a:pt x="116" y="118"/>
                            </a:lnTo>
                            <a:lnTo>
                              <a:pt x="114" y="120"/>
                            </a:lnTo>
                            <a:lnTo>
                              <a:pt x="110" y="124"/>
                            </a:lnTo>
                            <a:lnTo>
                              <a:pt x="108" y="125"/>
                            </a:lnTo>
                            <a:lnTo>
                              <a:pt x="105" y="127"/>
                            </a:lnTo>
                            <a:lnTo>
                              <a:pt x="99" y="131"/>
                            </a:lnTo>
                            <a:lnTo>
                              <a:pt x="93" y="133"/>
                            </a:lnTo>
                            <a:lnTo>
                              <a:pt x="89" y="133"/>
                            </a:lnTo>
                            <a:lnTo>
                              <a:pt x="86" y="133"/>
                            </a:lnTo>
                            <a:lnTo>
                              <a:pt x="84" y="133"/>
                            </a:lnTo>
                            <a:lnTo>
                              <a:pt x="80" y="131"/>
                            </a:lnTo>
                            <a:lnTo>
                              <a:pt x="76" y="131"/>
                            </a:lnTo>
                            <a:lnTo>
                              <a:pt x="72" y="129"/>
                            </a:lnTo>
                            <a:lnTo>
                              <a:pt x="70" y="127"/>
                            </a:lnTo>
                            <a:lnTo>
                              <a:pt x="67" y="125"/>
                            </a:lnTo>
                            <a:lnTo>
                              <a:pt x="63" y="122"/>
                            </a:lnTo>
                            <a:lnTo>
                              <a:pt x="59" y="120"/>
                            </a:lnTo>
                            <a:lnTo>
                              <a:pt x="55" y="116"/>
                            </a:lnTo>
                            <a:lnTo>
                              <a:pt x="53" y="114"/>
                            </a:lnTo>
                            <a:lnTo>
                              <a:pt x="50" y="110"/>
                            </a:lnTo>
                            <a:lnTo>
                              <a:pt x="46" y="106"/>
                            </a:lnTo>
                            <a:lnTo>
                              <a:pt x="42" y="103"/>
                            </a:lnTo>
                            <a:lnTo>
                              <a:pt x="38" y="99"/>
                            </a:lnTo>
                            <a:lnTo>
                              <a:pt x="34" y="95"/>
                            </a:lnTo>
                            <a:lnTo>
                              <a:pt x="31" y="91"/>
                            </a:lnTo>
                            <a:lnTo>
                              <a:pt x="27" y="86"/>
                            </a:lnTo>
                            <a:lnTo>
                              <a:pt x="25" y="82"/>
                            </a:lnTo>
                            <a:lnTo>
                              <a:pt x="21" y="78"/>
                            </a:lnTo>
                            <a:lnTo>
                              <a:pt x="17" y="74"/>
                            </a:lnTo>
                            <a:lnTo>
                              <a:pt x="13" y="69"/>
                            </a:lnTo>
                            <a:lnTo>
                              <a:pt x="12" y="67"/>
                            </a:lnTo>
                            <a:lnTo>
                              <a:pt x="8" y="61"/>
                            </a:lnTo>
                            <a:lnTo>
                              <a:pt x="6" y="57"/>
                            </a:lnTo>
                            <a:lnTo>
                              <a:pt x="4" y="53"/>
                            </a:lnTo>
                            <a:lnTo>
                              <a:pt x="2" y="50"/>
                            </a:lnTo>
                            <a:lnTo>
                              <a:pt x="2" y="46"/>
                            </a:lnTo>
                            <a:lnTo>
                              <a:pt x="2" y="44"/>
                            </a:lnTo>
                            <a:lnTo>
                              <a:pt x="0" y="40"/>
                            </a:lnTo>
                            <a:lnTo>
                              <a:pt x="2" y="36"/>
                            </a:lnTo>
                            <a:lnTo>
                              <a:pt x="2" y="32"/>
                            </a:lnTo>
                            <a:lnTo>
                              <a:pt x="2" y="29"/>
                            </a:lnTo>
                            <a:lnTo>
                              <a:pt x="2" y="25"/>
                            </a:lnTo>
                            <a:lnTo>
                              <a:pt x="4" y="23"/>
                            </a:lnTo>
                            <a:lnTo>
                              <a:pt x="8" y="17"/>
                            </a:lnTo>
                            <a:lnTo>
                              <a:pt x="12" y="13"/>
                            </a:lnTo>
                            <a:lnTo>
                              <a:pt x="13" y="10"/>
                            </a:lnTo>
                            <a:lnTo>
                              <a:pt x="19" y="6"/>
                            </a:lnTo>
                            <a:lnTo>
                              <a:pt x="25" y="4"/>
                            </a:lnTo>
                            <a:lnTo>
                              <a:pt x="31" y="2"/>
                            </a:lnTo>
                            <a:lnTo>
                              <a:pt x="31" y="2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132" name="Shape 132"/>
                      <p:cNvSpPr/>
                      <p:nvPr/>
                    </p:nvSpPr>
                    <p:spPr>
                      <a:xfrm>
                        <a:off x="2132013" y="1319212"/>
                        <a:ext cx="33338" cy="74613"/>
                      </a:xfrm>
                      <a:custGeom>
                        <a:pathLst>
                          <a:path extrusionOk="0" h="95" w="42">
                            <a:moveTo>
                              <a:pt x="40" y="7"/>
                            </a:moveTo>
                            <a:lnTo>
                              <a:pt x="40" y="11"/>
                            </a:lnTo>
                            <a:lnTo>
                              <a:pt x="40" y="17"/>
                            </a:lnTo>
                            <a:lnTo>
                              <a:pt x="40" y="21"/>
                            </a:lnTo>
                            <a:lnTo>
                              <a:pt x="40" y="23"/>
                            </a:lnTo>
                            <a:lnTo>
                              <a:pt x="40" y="26"/>
                            </a:lnTo>
                            <a:lnTo>
                              <a:pt x="40" y="30"/>
                            </a:lnTo>
                            <a:lnTo>
                              <a:pt x="38" y="34"/>
                            </a:lnTo>
                            <a:lnTo>
                              <a:pt x="38" y="38"/>
                            </a:lnTo>
                            <a:lnTo>
                              <a:pt x="38" y="42"/>
                            </a:lnTo>
                            <a:lnTo>
                              <a:pt x="38" y="45"/>
                            </a:lnTo>
                            <a:lnTo>
                              <a:pt x="38" y="49"/>
                            </a:lnTo>
                            <a:lnTo>
                              <a:pt x="38" y="53"/>
                            </a:lnTo>
                            <a:lnTo>
                              <a:pt x="38" y="57"/>
                            </a:lnTo>
                            <a:lnTo>
                              <a:pt x="40" y="61"/>
                            </a:lnTo>
                            <a:lnTo>
                              <a:pt x="40" y="62"/>
                            </a:lnTo>
                            <a:lnTo>
                              <a:pt x="40" y="66"/>
                            </a:lnTo>
                            <a:lnTo>
                              <a:pt x="40" y="70"/>
                            </a:lnTo>
                            <a:lnTo>
                              <a:pt x="40" y="72"/>
                            </a:lnTo>
                            <a:lnTo>
                              <a:pt x="40" y="78"/>
                            </a:lnTo>
                            <a:lnTo>
                              <a:pt x="42" y="81"/>
                            </a:lnTo>
                            <a:lnTo>
                              <a:pt x="40" y="85"/>
                            </a:lnTo>
                            <a:lnTo>
                              <a:pt x="40" y="89"/>
                            </a:lnTo>
                            <a:lnTo>
                              <a:pt x="38" y="91"/>
                            </a:lnTo>
                            <a:lnTo>
                              <a:pt x="38" y="95"/>
                            </a:lnTo>
                            <a:lnTo>
                              <a:pt x="32" y="95"/>
                            </a:lnTo>
                            <a:lnTo>
                              <a:pt x="27" y="95"/>
                            </a:lnTo>
                            <a:lnTo>
                              <a:pt x="21" y="95"/>
                            </a:lnTo>
                            <a:lnTo>
                              <a:pt x="17" y="93"/>
                            </a:lnTo>
                            <a:lnTo>
                              <a:pt x="12" y="91"/>
                            </a:lnTo>
                            <a:lnTo>
                              <a:pt x="6" y="91"/>
                            </a:lnTo>
                            <a:lnTo>
                              <a:pt x="2" y="89"/>
                            </a:lnTo>
                            <a:lnTo>
                              <a:pt x="0" y="87"/>
                            </a:lnTo>
                            <a:lnTo>
                              <a:pt x="0" y="81"/>
                            </a:lnTo>
                            <a:lnTo>
                              <a:pt x="6" y="78"/>
                            </a:lnTo>
                            <a:lnTo>
                              <a:pt x="8" y="74"/>
                            </a:lnTo>
                            <a:lnTo>
                              <a:pt x="10" y="70"/>
                            </a:lnTo>
                            <a:lnTo>
                              <a:pt x="12" y="66"/>
                            </a:lnTo>
                            <a:lnTo>
                              <a:pt x="13" y="64"/>
                            </a:lnTo>
                            <a:lnTo>
                              <a:pt x="15" y="61"/>
                            </a:lnTo>
                            <a:lnTo>
                              <a:pt x="15" y="59"/>
                            </a:lnTo>
                            <a:lnTo>
                              <a:pt x="17" y="55"/>
                            </a:lnTo>
                            <a:lnTo>
                              <a:pt x="17" y="51"/>
                            </a:lnTo>
                            <a:lnTo>
                              <a:pt x="17" y="47"/>
                            </a:lnTo>
                            <a:lnTo>
                              <a:pt x="17" y="43"/>
                            </a:lnTo>
                            <a:lnTo>
                              <a:pt x="17" y="40"/>
                            </a:lnTo>
                            <a:lnTo>
                              <a:pt x="17" y="36"/>
                            </a:lnTo>
                            <a:lnTo>
                              <a:pt x="17" y="32"/>
                            </a:lnTo>
                            <a:lnTo>
                              <a:pt x="19" y="28"/>
                            </a:lnTo>
                            <a:lnTo>
                              <a:pt x="19" y="25"/>
                            </a:lnTo>
                            <a:lnTo>
                              <a:pt x="19" y="21"/>
                            </a:lnTo>
                            <a:lnTo>
                              <a:pt x="19" y="17"/>
                            </a:lnTo>
                            <a:lnTo>
                              <a:pt x="19" y="15"/>
                            </a:lnTo>
                            <a:lnTo>
                              <a:pt x="19" y="9"/>
                            </a:lnTo>
                            <a:lnTo>
                              <a:pt x="21" y="6"/>
                            </a:lnTo>
                            <a:lnTo>
                              <a:pt x="23" y="4"/>
                            </a:lnTo>
                            <a:lnTo>
                              <a:pt x="27" y="2"/>
                            </a:lnTo>
                            <a:lnTo>
                              <a:pt x="29" y="0"/>
                            </a:lnTo>
                            <a:lnTo>
                              <a:pt x="32" y="0"/>
                            </a:lnTo>
                            <a:lnTo>
                              <a:pt x="34" y="0"/>
                            </a:lnTo>
                            <a:lnTo>
                              <a:pt x="38" y="2"/>
                            </a:lnTo>
                            <a:lnTo>
                              <a:pt x="38" y="4"/>
                            </a:lnTo>
                            <a:lnTo>
                              <a:pt x="40" y="7"/>
                            </a:lnTo>
                            <a:lnTo>
                              <a:pt x="40" y="7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133" name="Shape 133"/>
                      <p:cNvSpPr/>
                      <p:nvPr/>
                    </p:nvSpPr>
                    <p:spPr>
                      <a:xfrm>
                        <a:off x="2132013" y="1528762"/>
                        <a:ext cx="87312" cy="52388"/>
                      </a:xfrm>
                      <a:custGeom>
                        <a:pathLst>
                          <a:path extrusionOk="0" h="66" w="110">
                            <a:moveTo>
                              <a:pt x="110" y="7"/>
                            </a:moveTo>
                            <a:lnTo>
                              <a:pt x="110" y="7"/>
                            </a:lnTo>
                            <a:lnTo>
                              <a:pt x="108" y="11"/>
                            </a:lnTo>
                            <a:lnTo>
                              <a:pt x="105" y="13"/>
                            </a:lnTo>
                            <a:lnTo>
                              <a:pt x="101" y="19"/>
                            </a:lnTo>
                            <a:lnTo>
                              <a:pt x="99" y="23"/>
                            </a:lnTo>
                            <a:lnTo>
                              <a:pt x="97" y="25"/>
                            </a:lnTo>
                            <a:lnTo>
                              <a:pt x="93" y="28"/>
                            </a:lnTo>
                            <a:lnTo>
                              <a:pt x="91" y="32"/>
                            </a:lnTo>
                            <a:lnTo>
                              <a:pt x="88" y="34"/>
                            </a:lnTo>
                            <a:lnTo>
                              <a:pt x="84" y="38"/>
                            </a:lnTo>
                            <a:lnTo>
                              <a:pt x="80" y="42"/>
                            </a:lnTo>
                            <a:lnTo>
                              <a:pt x="76" y="44"/>
                            </a:lnTo>
                            <a:lnTo>
                              <a:pt x="72" y="45"/>
                            </a:lnTo>
                            <a:lnTo>
                              <a:pt x="69" y="49"/>
                            </a:lnTo>
                            <a:lnTo>
                              <a:pt x="63" y="51"/>
                            </a:lnTo>
                            <a:lnTo>
                              <a:pt x="59" y="55"/>
                            </a:lnTo>
                            <a:lnTo>
                              <a:pt x="53" y="57"/>
                            </a:lnTo>
                            <a:lnTo>
                              <a:pt x="50" y="59"/>
                            </a:lnTo>
                            <a:lnTo>
                              <a:pt x="44" y="61"/>
                            </a:lnTo>
                            <a:lnTo>
                              <a:pt x="40" y="63"/>
                            </a:lnTo>
                            <a:lnTo>
                              <a:pt x="34" y="63"/>
                            </a:lnTo>
                            <a:lnTo>
                              <a:pt x="31" y="64"/>
                            </a:lnTo>
                            <a:lnTo>
                              <a:pt x="27" y="64"/>
                            </a:lnTo>
                            <a:lnTo>
                              <a:pt x="23" y="66"/>
                            </a:lnTo>
                            <a:lnTo>
                              <a:pt x="17" y="66"/>
                            </a:lnTo>
                            <a:lnTo>
                              <a:pt x="15" y="66"/>
                            </a:lnTo>
                            <a:lnTo>
                              <a:pt x="12" y="66"/>
                            </a:lnTo>
                            <a:lnTo>
                              <a:pt x="8" y="66"/>
                            </a:lnTo>
                            <a:lnTo>
                              <a:pt x="4" y="63"/>
                            </a:lnTo>
                            <a:lnTo>
                              <a:pt x="0" y="61"/>
                            </a:lnTo>
                            <a:lnTo>
                              <a:pt x="0" y="57"/>
                            </a:lnTo>
                            <a:lnTo>
                              <a:pt x="0" y="51"/>
                            </a:lnTo>
                            <a:lnTo>
                              <a:pt x="0" y="47"/>
                            </a:lnTo>
                            <a:lnTo>
                              <a:pt x="4" y="42"/>
                            </a:lnTo>
                            <a:lnTo>
                              <a:pt x="8" y="38"/>
                            </a:lnTo>
                            <a:lnTo>
                              <a:pt x="13" y="34"/>
                            </a:lnTo>
                            <a:lnTo>
                              <a:pt x="17" y="30"/>
                            </a:lnTo>
                            <a:lnTo>
                              <a:pt x="19" y="28"/>
                            </a:lnTo>
                            <a:lnTo>
                              <a:pt x="23" y="26"/>
                            </a:lnTo>
                            <a:lnTo>
                              <a:pt x="27" y="25"/>
                            </a:lnTo>
                            <a:lnTo>
                              <a:pt x="31" y="23"/>
                            </a:lnTo>
                            <a:lnTo>
                              <a:pt x="34" y="21"/>
                            </a:lnTo>
                            <a:lnTo>
                              <a:pt x="38" y="19"/>
                            </a:lnTo>
                            <a:lnTo>
                              <a:pt x="44" y="19"/>
                            </a:lnTo>
                            <a:lnTo>
                              <a:pt x="46" y="17"/>
                            </a:lnTo>
                            <a:lnTo>
                              <a:pt x="50" y="15"/>
                            </a:lnTo>
                            <a:lnTo>
                              <a:pt x="53" y="13"/>
                            </a:lnTo>
                            <a:lnTo>
                              <a:pt x="59" y="13"/>
                            </a:lnTo>
                            <a:lnTo>
                              <a:pt x="61" y="11"/>
                            </a:lnTo>
                            <a:lnTo>
                              <a:pt x="65" y="9"/>
                            </a:lnTo>
                            <a:lnTo>
                              <a:pt x="69" y="7"/>
                            </a:lnTo>
                            <a:lnTo>
                              <a:pt x="72" y="7"/>
                            </a:lnTo>
                            <a:lnTo>
                              <a:pt x="74" y="6"/>
                            </a:lnTo>
                            <a:lnTo>
                              <a:pt x="78" y="6"/>
                            </a:lnTo>
                            <a:lnTo>
                              <a:pt x="80" y="4"/>
                            </a:lnTo>
                            <a:lnTo>
                              <a:pt x="82" y="4"/>
                            </a:lnTo>
                            <a:lnTo>
                              <a:pt x="86" y="2"/>
                            </a:lnTo>
                            <a:lnTo>
                              <a:pt x="88" y="2"/>
                            </a:lnTo>
                            <a:lnTo>
                              <a:pt x="93" y="0"/>
                            </a:lnTo>
                            <a:lnTo>
                              <a:pt x="97" y="2"/>
                            </a:lnTo>
                            <a:lnTo>
                              <a:pt x="101" y="2"/>
                            </a:lnTo>
                            <a:lnTo>
                              <a:pt x="105" y="4"/>
                            </a:lnTo>
                            <a:lnTo>
                              <a:pt x="107" y="4"/>
                            </a:lnTo>
                            <a:lnTo>
                              <a:pt x="108" y="6"/>
                            </a:lnTo>
                            <a:lnTo>
                              <a:pt x="110" y="6"/>
                            </a:lnTo>
                            <a:lnTo>
                              <a:pt x="110" y="7"/>
                            </a:lnTo>
                            <a:lnTo>
                              <a:pt x="110" y="7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  <p:sp>
                    <p:nvSpPr>
                      <p:cNvPr id="134" name="Shape 134"/>
                      <p:cNvSpPr/>
                      <p:nvPr/>
                    </p:nvSpPr>
                    <p:spPr>
                      <a:xfrm>
                        <a:off x="1971675" y="1670050"/>
                        <a:ext cx="92075" cy="201612"/>
                      </a:xfrm>
                      <a:custGeom>
                        <a:pathLst>
                          <a:path extrusionOk="0" h="253" w="116">
                            <a:moveTo>
                              <a:pt x="116" y="10"/>
                            </a:moveTo>
                            <a:lnTo>
                              <a:pt x="116" y="12"/>
                            </a:lnTo>
                            <a:lnTo>
                              <a:pt x="116" y="16"/>
                            </a:lnTo>
                            <a:lnTo>
                              <a:pt x="116" y="18"/>
                            </a:lnTo>
                            <a:lnTo>
                              <a:pt x="116" y="21"/>
                            </a:lnTo>
                            <a:lnTo>
                              <a:pt x="116" y="25"/>
                            </a:lnTo>
                            <a:lnTo>
                              <a:pt x="116" y="29"/>
                            </a:lnTo>
                            <a:lnTo>
                              <a:pt x="116" y="35"/>
                            </a:lnTo>
                            <a:lnTo>
                              <a:pt x="116" y="40"/>
                            </a:lnTo>
                            <a:lnTo>
                              <a:pt x="116" y="44"/>
                            </a:lnTo>
                            <a:lnTo>
                              <a:pt x="116" y="50"/>
                            </a:lnTo>
                            <a:lnTo>
                              <a:pt x="114" y="55"/>
                            </a:lnTo>
                            <a:lnTo>
                              <a:pt x="114" y="61"/>
                            </a:lnTo>
                            <a:lnTo>
                              <a:pt x="112" y="67"/>
                            </a:lnTo>
                            <a:lnTo>
                              <a:pt x="112" y="73"/>
                            </a:lnTo>
                            <a:lnTo>
                              <a:pt x="110" y="74"/>
                            </a:lnTo>
                            <a:lnTo>
                              <a:pt x="110" y="78"/>
                            </a:lnTo>
                            <a:lnTo>
                              <a:pt x="110" y="82"/>
                            </a:lnTo>
                            <a:lnTo>
                              <a:pt x="110" y="84"/>
                            </a:lnTo>
                            <a:lnTo>
                              <a:pt x="106" y="90"/>
                            </a:lnTo>
                            <a:lnTo>
                              <a:pt x="104" y="95"/>
                            </a:lnTo>
                            <a:lnTo>
                              <a:pt x="102" y="99"/>
                            </a:lnTo>
                            <a:lnTo>
                              <a:pt x="102" y="103"/>
                            </a:lnTo>
                            <a:lnTo>
                              <a:pt x="100" y="105"/>
                            </a:lnTo>
                            <a:lnTo>
                              <a:pt x="100" y="109"/>
                            </a:lnTo>
                            <a:lnTo>
                              <a:pt x="97" y="114"/>
                            </a:lnTo>
                            <a:lnTo>
                              <a:pt x="93" y="120"/>
                            </a:lnTo>
                            <a:lnTo>
                              <a:pt x="89" y="126"/>
                            </a:lnTo>
                            <a:lnTo>
                              <a:pt x="87" y="131"/>
                            </a:lnTo>
                            <a:lnTo>
                              <a:pt x="83" y="135"/>
                            </a:lnTo>
                            <a:lnTo>
                              <a:pt x="80" y="141"/>
                            </a:lnTo>
                            <a:lnTo>
                              <a:pt x="76" y="147"/>
                            </a:lnTo>
                            <a:lnTo>
                              <a:pt x="72" y="154"/>
                            </a:lnTo>
                            <a:lnTo>
                              <a:pt x="68" y="158"/>
                            </a:lnTo>
                            <a:lnTo>
                              <a:pt x="66" y="164"/>
                            </a:lnTo>
                            <a:lnTo>
                              <a:pt x="62" y="169"/>
                            </a:lnTo>
                            <a:lnTo>
                              <a:pt x="59" y="177"/>
                            </a:lnTo>
                            <a:lnTo>
                              <a:pt x="57" y="179"/>
                            </a:lnTo>
                            <a:lnTo>
                              <a:pt x="55" y="183"/>
                            </a:lnTo>
                            <a:lnTo>
                              <a:pt x="53" y="187"/>
                            </a:lnTo>
                            <a:lnTo>
                              <a:pt x="53" y="188"/>
                            </a:lnTo>
                            <a:lnTo>
                              <a:pt x="51" y="192"/>
                            </a:lnTo>
                            <a:lnTo>
                              <a:pt x="49" y="196"/>
                            </a:lnTo>
                            <a:lnTo>
                              <a:pt x="47" y="198"/>
                            </a:lnTo>
                            <a:lnTo>
                              <a:pt x="45" y="202"/>
                            </a:lnTo>
                            <a:lnTo>
                              <a:pt x="43" y="206"/>
                            </a:lnTo>
                            <a:lnTo>
                              <a:pt x="43" y="207"/>
                            </a:lnTo>
                            <a:lnTo>
                              <a:pt x="42" y="211"/>
                            </a:lnTo>
                            <a:lnTo>
                              <a:pt x="40" y="215"/>
                            </a:lnTo>
                            <a:lnTo>
                              <a:pt x="38" y="221"/>
                            </a:lnTo>
                            <a:lnTo>
                              <a:pt x="34" y="226"/>
                            </a:lnTo>
                            <a:lnTo>
                              <a:pt x="32" y="230"/>
                            </a:lnTo>
                            <a:lnTo>
                              <a:pt x="30" y="236"/>
                            </a:lnTo>
                            <a:lnTo>
                              <a:pt x="26" y="240"/>
                            </a:lnTo>
                            <a:lnTo>
                              <a:pt x="24" y="244"/>
                            </a:lnTo>
                            <a:lnTo>
                              <a:pt x="21" y="247"/>
                            </a:lnTo>
                            <a:lnTo>
                              <a:pt x="19" y="249"/>
                            </a:lnTo>
                            <a:lnTo>
                              <a:pt x="17" y="251"/>
                            </a:lnTo>
                            <a:lnTo>
                              <a:pt x="15" y="253"/>
                            </a:lnTo>
                            <a:lnTo>
                              <a:pt x="9" y="251"/>
                            </a:lnTo>
                            <a:lnTo>
                              <a:pt x="5" y="247"/>
                            </a:lnTo>
                            <a:lnTo>
                              <a:pt x="4" y="245"/>
                            </a:lnTo>
                            <a:lnTo>
                              <a:pt x="2" y="242"/>
                            </a:lnTo>
                            <a:lnTo>
                              <a:pt x="0" y="236"/>
                            </a:lnTo>
                            <a:lnTo>
                              <a:pt x="0" y="232"/>
                            </a:lnTo>
                            <a:lnTo>
                              <a:pt x="0" y="226"/>
                            </a:lnTo>
                            <a:lnTo>
                              <a:pt x="0" y="223"/>
                            </a:lnTo>
                            <a:lnTo>
                              <a:pt x="0" y="217"/>
                            </a:lnTo>
                            <a:lnTo>
                              <a:pt x="0" y="211"/>
                            </a:lnTo>
                            <a:lnTo>
                              <a:pt x="0" y="207"/>
                            </a:lnTo>
                            <a:lnTo>
                              <a:pt x="2" y="204"/>
                            </a:lnTo>
                            <a:lnTo>
                              <a:pt x="2" y="200"/>
                            </a:lnTo>
                            <a:lnTo>
                              <a:pt x="4" y="198"/>
                            </a:lnTo>
                            <a:lnTo>
                              <a:pt x="5" y="194"/>
                            </a:lnTo>
                            <a:lnTo>
                              <a:pt x="5" y="190"/>
                            </a:lnTo>
                            <a:lnTo>
                              <a:pt x="7" y="188"/>
                            </a:lnTo>
                            <a:lnTo>
                              <a:pt x="9" y="185"/>
                            </a:lnTo>
                            <a:lnTo>
                              <a:pt x="11" y="181"/>
                            </a:lnTo>
                            <a:lnTo>
                              <a:pt x="13" y="179"/>
                            </a:lnTo>
                            <a:lnTo>
                              <a:pt x="15" y="175"/>
                            </a:lnTo>
                            <a:lnTo>
                              <a:pt x="17" y="171"/>
                            </a:lnTo>
                            <a:lnTo>
                              <a:pt x="19" y="168"/>
                            </a:lnTo>
                            <a:lnTo>
                              <a:pt x="21" y="164"/>
                            </a:lnTo>
                            <a:lnTo>
                              <a:pt x="23" y="162"/>
                            </a:lnTo>
                            <a:lnTo>
                              <a:pt x="24" y="158"/>
                            </a:lnTo>
                            <a:lnTo>
                              <a:pt x="26" y="154"/>
                            </a:lnTo>
                            <a:lnTo>
                              <a:pt x="28" y="150"/>
                            </a:lnTo>
                            <a:lnTo>
                              <a:pt x="30" y="149"/>
                            </a:lnTo>
                            <a:lnTo>
                              <a:pt x="34" y="145"/>
                            </a:lnTo>
                            <a:lnTo>
                              <a:pt x="36" y="141"/>
                            </a:lnTo>
                            <a:lnTo>
                              <a:pt x="40" y="137"/>
                            </a:lnTo>
                            <a:lnTo>
                              <a:pt x="42" y="135"/>
                            </a:lnTo>
                            <a:lnTo>
                              <a:pt x="43" y="131"/>
                            </a:lnTo>
                            <a:lnTo>
                              <a:pt x="45" y="128"/>
                            </a:lnTo>
                            <a:lnTo>
                              <a:pt x="49" y="126"/>
                            </a:lnTo>
                            <a:lnTo>
                              <a:pt x="49" y="122"/>
                            </a:lnTo>
                            <a:lnTo>
                              <a:pt x="53" y="118"/>
                            </a:lnTo>
                            <a:lnTo>
                              <a:pt x="55" y="114"/>
                            </a:lnTo>
                            <a:lnTo>
                              <a:pt x="57" y="111"/>
                            </a:lnTo>
                            <a:lnTo>
                              <a:pt x="59" y="109"/>
                            </a:lnTo>
                            <a:lnTo>
                              <a:pt x="62" y="105"/>
                            </a:lnTo>
                            <a:lnTo>
                              <a:pt x="62" y="101"/>
                            </a:lnTo>
                            <a:lnTo>
                              <a:pt x="64" y="99"/>
                            </a:lnTo>
                            <a:lnTo>
                              <a:pt x="66" y="95"/>
                            </a:lnTo>
                            <a:lnTo>
                              <a:pt x="68" y="92"/>
                            </a:lnTo>
                            <a:lnTo>
                              <a:pt x="68" y="88"/>
                            </a:lnTo>
                            <a:lnTo>
                              <a:pt x="70" y="86"/>
                            </a:lnTo>
                            <a:lnTo>
                              <a:pt x="72" y="82"/>
                            </a:lnTo>
                            <a:lnTo>
                              <a:pt x="72" y="80"/>
                            </a:lnTo>
                            <a:lnTo>
                              <a:pt x="72" y="76"/>
                            </a:lnTo>
                            <a:lnTo>
                              <a:pt x="74" y="73"/>
                            </a:lnTo>
                            <a:lnTo>
                              <a:pt x="74" y="71"/>
                            </a:lnTo>
                            <a:lnTo>
                              <a:pt x="74" y="67"/>
                            </a:lnTo>
                            <a:lnTo>
                              <a:pt x="74" y="61"/>
                            </a:lnTo>
                            <a:lnTo>
                              <a:pt x="74" y="55"/>
                            </a:lnTo>
                            <a:lnTo>
                              <a:pt x="72" y="50"/>
                            </a:lnTo>
                            <a:lnTo>
                              <a:pt x="70" y="44"/>
                            </a:lnTo>
                            <a:lnTo>
                              <a:pt x="70" y="38"/>
                            </a:lnTo>
                            <a:lnTo>
                              <a:pt x="68" y="33"/>
                            </a:lnTo>
                            <a:lnTo>
                              <a:pt x="66" y="29"/>
                            </a:lnTo>
                            <a:lnTo>
                              <a:pt x="64" y="23"/>
                            </a:lnTo>
                            <a:lnTo>
                              <a:pt x="64" y="19"/>
                            </a:lnTo>
                            <a:lnTo>
                              <a:pt x="62" y="16"/>
                            </a:lnTo>
                            <a:lnTo>
                              <a:pt x="62" y="12"/>
                            </a:lnTo>
                            <a:lnTo>
                              <a:pt x="62" y="8"/>
                            </a:lnTo>
                            <a:lnTo>
                              <a:pt x="62" y="6"/>
                            </a:lnTo>
                            <a:lnTo>
                              <a:pt x="64" y="6"/>
                            </a:lnTo>
                            <a:lnTo>
                              <a:pt x="66" y="4"/>
                            </a:lnTo>
                            <a:lnTo>
                              <a:pt x="68" y="2"/>
                            </a:lnTo>
                            <a:lnTo>
                              <a:pt x="70" y="2"/>
                            </a:lnTo>
                            <a:lnTo>
                              <a:pt x="74" y="0"/>
                            </a:lnTo>
                            <a:lnTo>
                              <a:pt x="78" y="0"/>
                            </a:lnTo>
                            <a:lnTo>
                              <a:pt x="81" y="0"/>
                            </a:lnTo>
                            <a:lnTo>
                              <a:pt x="85" y="0"/>
                            </a:lnTo>
                            <a:lnTo>
                              <a:pt x="89" y="0"/>
                            </a:lnTo>
                            <a:lnTo>
                              <a:pt x="93" y="0"/>
                            </a:lnTo>
                            <a:lnTo>
                              <a:pt x="97" y="2"/>
                            </a:lnTo>
                            <a:lnTo>
                              <a:pt x="100" y="2"/>
                            </a:lnTo>
                            <a:lnTo>
                              <a:pt x="106" y="4"/>
                            </a:lnTo>
                            <a:lnTo>
                              <a:pt x="108" y="4"/>
                            </a:lnTo>
                            <a:lnTo>
                              <a:pt x="110" y="6"/>
                            </a:lnTo>
                            <a:lnTo>
                              <a:pt x="112" y="8"/>
                            </a:lnTo>
                            <a:lnTo>
                              <a:pt x="116" y="10"/>
                            </a:lnTo>
                            <a:lnTo>
                              <a:pt x="116" y="10"/>
                            </a:lnTo>
                            <a:close/>
                          </a:path>
                        </a:pathLst>
                      </a:custGeom>
                      <a:solidFill>
                        <a:srgbClr val="CD921A"/>
                      </a:solidFill>
                      <a:ln cap="flat" w="9525">
                        <a:solidFill>
                          <a:srgbClr val="886111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buNone/>
                        </a:pPr>
                        <a:r>
                          <a:t/>
                        </a:r>
                        <a:endParaRPr b="0" baseline="0" i="0" sz="18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135" name="Shape 135"/>
          <p:cNvSpPr/>
          <p:nvPr/>
        </p:nvSpPr>
        <p:spPr>
          <a:xfrm>
            <a:off x="716266" y="3030683"/>
            <a:ext cx="2286000" cy="1714500"/>
          </a:xfrm>
          <a:prstGeom prst="donut">
            <a:avLst>
              <a:gd fmla="val 7043" name="adj"/>
            </a:avLst>
          </a:prstGeom>
          <a:solidFill>
            <a:srgbClr val="886111"/>
          </a:solidFill>
          <a:ln cap="flat" w="9525">
            <a:solidFill>
              <a:srgbClr val="E7B24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36" name="Shape 136"/>
          <p:cNvGrpSpPr/>
          <p:nvPr/>
        </p:nvGrpSpPr>
        <p:grpSpPr>
          <a:xfrm rot="-2691873">
            <a:off x="474193" y="3299530"/>
            <a:ext cx="3706643" cy="207631"/>
            <a:chOff x="2405707" y="3314586"/>
            <a:chExt cx="4365429" cy="226336"/>
          </a:xfrm>
        </p:grpSpPr>
        <p:grpSp>
          <p:nvGrpSpPr>
            <p:cNvPr id="137" name="Shape 137"/>
            <p:cNvGrpSpPr/>
            <p:nvPr/>
          </p:nvGrpSpPr>
          <p:grpSpPr>
            <a:xfrm>
              <a:off x="2405707" y="3314587"/>
              <a:ext cx="2182713" cy="226335"/>
              <a:chOff x="2405707" y="3315832"/>
              <a:chExt cx="2182713" cy="226335"/>
            </a:xfrm>
          </p:grpSpPr>
          <p:sp>
            <p:nvSpPr>
              <p:cNvPr id="138" name="Shape 138"/>
              <p:cNvSpPr/>
              <p:nvPr/>
            </p:nvSpPr>
            <p:spPr>
              <a:xfrm>
                <a:off x="2693028" y="3315832"/>
                <a:ext cx="1895393" cy="226335"/>
              </a:xfrm>
              <a:prstGeom prst="rect">
                <a:avLst/>
              </a:prstGeom>
              <a:solidFill>
                <a:srgbClr val="886111"/>
              </a:solidFill>
              <a:ln cap="flat" w="25400">
                <a:solidFill>
                  <a:srgbClr val="88611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9" name="Shape 139"/>
              <p:cNvSpPr/>
              <p:nvPr/>
            </p:nvSpPr>
            <p:spPr>
              <a:xfrm flipH="1">
                <a:off x="2405707" y="3318321"/>
                <a:ext cx="274319" cy="221357"/>
              </a:xfrm>
              <a:prstGeom prst="snip1Rect">
                <a:avLst>
                  <a:gd fmla="val 50000" name="adj"/>
                </a:avLst>
              </a:prstGeom>
              <a:solidFill>
                <a:srgbClr val="886111"/>
              </a:solidFill>
              <a:ln cap="flat" w="25400">
                <a:solidFill>
                  <a:srgbClr val="88611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140" name="Shape 140"/>
            <p:cNvGrpSpPr/>
            <p:nvPr/>
          </p:nvGrpSpPr>
          <p:grpSpPr>
            <a:xfrm rot="10800000">
              <a:off x="4588423" y="3314586"/>
              <a:ext cx="2182713" cy="226335"/>
              <a:chOff x="2405707" y="3315832"/>
              <a:chExt cx="2182713" cy="226335"/>
            </a:xfrm>
          </p:grpSpPr>
          <p:sp>
            <p:nvSpPr>
              <p:cNvPr id="141" name="Shape 141"/>
              <p:cNvSpPr/>
              <p:nvPr/>
            </p:nvSpPr>
            <p:spPr>
              <a:xfrm>
                <a:off x="2693028" y="3315832"/>
                <a:ext cx="1895393" cy="226335"/>
              </a:xfrm>
              <a:prstGeom prst="rect">
                <a:avLst/>
              </a:prstGeom>
              <a:solidFill>
                <a:srgbClr val="886111"/>
              </a:solidFill>
              <a:ln cap="flat" w="25400">
                <a:solidFill>
                  <a:srgbClr val="88611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2" name="Shape 142"/>
              <p:cNvSpPr/>
              <p:nvPr/>
            </p:nvSpPr>
            <p:spPr>
              <a:xfrm flipH="1">
                <a:off x="2405707" y="3318321"/>
                <a:ext cx="274319" cy="221357"/>
              </a:xfrm>
              <a:prstGeom prst="snip1Rect">
                <a:avLst>
                  <a:gd fmla="val 50000" name="adj"/>
                </a:avLst>
              </a:prstGeom>
              <a:solidFill>
                <a:srgbClr val="886111"/>
              </a:solidFill>
              <a:ln cap="flat" w="25400">
                <a:solidFill>
                  <a:srgbClr val="88611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143" name="Shape 143"/>
          <p:cNvSpPr/>
          <p:nvPr/>
        </p:nvSpPr>
        <p:spPr>
          <a:xfrm>
            <a:off x="2173933" y="3301410"/>
            <a:ext cx="274319" cy="205740"/>
          </a:xfrm>
          <a:prstGeom prst="ellipse">
            <a:avLst/>
          </a:prstGeom>
          <a:solidFill>
            <a:srgbClr val="886111"/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4" name="Shape 144"/>
          <p:cNvGrpSpPr/>
          <p:nvPr/>
        </p:nvGrpSpPr>
        <p:grpSpPr>
          <a:xfrm>
            <a:off x="1949450" y="402303"/>
            <a:ext cx="731520" cy="548639"/>
            <a:chOff x="3634650" y="785410"/>
            <a:chExt cx="590550" cy="619125"/>
          </a:xfrm>
        </p:grpSpPr>
        <p:sp>
          <p:nvSpPr>
            <p:cNvPr id="145" name="Shape 145"/>
            <p:cNvSpPr/>
            <p:nvPr/>
          </p:nvSpPr>
          <p:spPr>
            <a:xfrm>
              <a:off x="3634650" y="785410"/>
              <a:ext cx="590550" cy="619125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6" name="Shape 146"/>
            <p:cNvSpPr/>
            <p:nvPr/>
          </p:nvSpPr>
          <p:spPr>
            <a:xfrm>
              <a:off x="3792764" y="957812"/>
              <a:ext cx="274319" cy="274319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47" name="Shape 147"/>
          <p:cNvSpPr/>
          <p:nvPr/>
        </p:nvSpPr>
        <p:spPr>
          <a:xfrm>
            <a:off x="4567489" y="950944"/>
            <a:ext cx="4127778" cy="3962095"/>
          </a:xfrm>
          <a:prstGeom prst="rect">
            <a:avLst/>
          </a:prstGeom>
          <a:solidFill>
            <a:srgbClr val="CD921A">
              <a:alpha val="82745"/>
            </a:srgbClr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4665419" y="1041470"/>
            <a:ext cx="3931919" cy="37983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4762864" y="1098872"/>
            <a:ext cx="3737028" cy="3686466"/>
          </a:xfrm>
          <a:prstGeom prst="rect">
            <a:avLst/>
          </a:prstGeom>
          <a:noFill/>
          <a:ln cap="flat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4756858" y="3507150"/>
            <a:ext cx="3749040" cy="1278189"/>
          </a:xfrm>
          <a:prstGeom prst="rect">
            <a:avLst/>
          </a:prstGeom>
          <a:solidFill>
            <a:srgbClr val="5A5154">
              <a:alpha val="82745"/>
            </a:srgbClr>
          </a:solidFill>
          <a:ln cap="flat" w="25400">
            <a:solidFill>
              <a:srgbClr val="5A515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Shape 151"/>
          <p:cNvSpPr txBox="1"/>
          <p:nvPr>
            <p:ph idx="1" type="subTitle"/>
          </p:nvPr>
        </p:nvSpPr>
        <p:spPr>
          <a:xfrm>
            <a:off x="4826401" y="3567418"/>
            <a:ext cx="3609955" cy="115555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480"/>
              </a:spcBef>
              <a:buClr>
                <a:schemeClr val="accent1"/>
              </a:buClr>
              <a:buFont typeface="Arial"/>
              <a:buNone/>
              <a:defRPr/>
            </a:lvl1pPr>
            <a:lvl2pPr indent="0" marL="457200" marR="0" rtl="0" algn="ctr">
              <a:spcBef>
                <a:spcPts val="560"/>
              </a:spcBef>
              <a:buClr>
                <a:schemeClr val="accent2"/>
              </a:buClr>
              <a:buFont typeface="Arial"/>
              <a:buNone/>
              <a:defRPr/>
            </a:lvl2pPr>
            <a:lvl3pPr indent="0" marL="914400" marR="0" rtl="0" algn="ctr">
              <a:spcBef>
                <a:spcPts val="480"/>
              </a:spcBef>
              <a:buClr>
                <a:schemeClr val="accent3"/>
              </a:buClr>
              <a:buFont typeface="Arial"/>
              <a:buNone/>
              <a:defRPr/>
            </a:lvl3pPr>
            <a:lvl4pPr indent="0" marL="1371600" marR="0" rtl="0" algn="ctr">
              <a:spcBef>
                <a:spcPts val="400"/>
              </a:spcBef>
              <a:buClr>
                <a:schemeClr val="accent4"/>
              </a:buClr>
              <a:buFont typeface="Arial"/>
              <a:buNone/>
              <a:defRPr/>
            </a:lvl4pPr>
            <a:lvl5pPr indent="0" marL="1828800" marR="0" rtl="0" algn="ctr">
              <a:spcBef>
                <a:spcPts val="400"/>
              </a:spcBef>
              <a:buClr>
                <a:schemeClr val="accent5"/>
              </a:buClr>
              <a:buFont typeface="Arial"/>
              <a:buNone/>
              <a:defRPr/>
            </a:lvl5pPr>
            <a:lvl6pPr indent="0" marL="2286000" marR="0" rtl="0" algn="ctr">
              <a:spcBef>
                <a:spcPts val="280"/>
              </a:spcBef>
              <a:buClr>
                <a:schemeClr val="accent1"/>
              </a:buClr>
              <a:buFont typeface="Arial"/>
              <a:buNone/>
              <a:defRPr/>
            </a:lvl6pPr>
            <a:lvl7pPr indent="0" marL="2743200" marR="0" rtl="0" algn="ctr">
              <a:spcBef>
                <a:spcPts val="280"/>
              </a:spcBef>
              <a:buClr>
                <a:schemeClr val="accent2"/>
              </a:buClr>
              <a:buFont typeface="Arial"/>
              <a:buNone/>
              <a:defRPr/>
            </a:lvl7pPr>
            <a:lvl8pPr indent="0" marL="3200400" marR="0" rtl="0" algn="ctr">
              <a:spcBef>
                <a:spcPts val="280"/>
              </a:spcBef>
              <a:buClr>
                <a:schemeClr val="accent3"/>
              </a:buClr>
              <a:buFont typeface="Arial"/>
              <a:buNone/>
              <a:defRPr/>
            </a:lvl8pPr>
            <a:lvl9pPr indent="0" marL="3657600" marR="0" rtl="0" algn="ctr">
              <a:spcBef>
                <a:spcPts val="280"/>
              </a:spcBef>
              <a:buClr>
                <a:schemeClr val="accent4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52" name="Shape 152"/>
          <p:cNvSpPr txBox="1"/>
          <p:nvPr>
            <p:ph type="ctrTitle"/>
          </p:nvPr>
        </p:nvSpPr>
        <p:spPr>
          <a:xfrm>
            <a:off x="4762864" y="1098872"/>
            <a:ext cx="3737028" cy="235555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rgbClr val="3D3135"/>
              </a:buClr>
              <a:buFont typeface="Quattrocento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/>
          <p:nvPr>
            <p:ph type="title"/>
          </p:nvPr>
        </p:nvSpPr>
        <p:spPr>
          <a:xfrm>
            <a:off x="426127" y="306279"/>
            <a:ext cx="8260672" cy="77957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rgbClr val="3D3135"/>
              </a:buClr>
              <a:buFont typeface="Quattrocent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0" name="Shape 550"/>
          <p:cNvSpPr txBox="1"/>
          <p:nvPr>
            <p:ph idx="1" type="body"/>
          </p:nvPr>
        </p:nvSpPr>
        <p:spPr>
          <a:xfrm>
            <a:off x="426127" y="1289303"/>
            <a:ext cx="4038599" cy="33055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1" name="Shape 551"/>
          <p:cNvSpPr txBox="1"/>
          <p:nvPr>
            <p:ph idx="2" type="body"/>
          </p:nvPr>
        </p:nvSpPr>
        <p:spPr>
          <a:xfrm>
            <a:off x="4648200" y="1289303"/>
            <a:ext cx="4038599" cy="33055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2" name="Shape 552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53" name="Shape 553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54" name="Shape 554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/>
          <p:nvPr>
            <p:ph type="title"/>
          </p:nvPr>
        </p:nvSpPr>
        <p:spPr>
          <a:xfrm>
            <a:off x="426127" y="306279"/>
            <a:ext cx="8260672" cy="77957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7" name="Shape 557"/>
          <p:cNvSpPr txBox="1"/>
          <p:nvPr>
            <p:ph idx="1" type="body"/>
          </p:nvPr>
        </p:nvSpPr>
        <p:spPr>
          <a:xfrm>
            <a:off x="426127" y="1291828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l">
              <a:spcBef>
                <a:spcPts val="0"/>
              </a:spcBef>
              <a:buFont typeface="Century Gothic"/>
              <a:buNone/>
              <a:defRPr/>
            </a:lvl1pPr>
            <a:lvl2pPr indent="0" marL="457200" rtl="0">
              <a:spcBef>
                <a:spcPts val="0"/>
              </a:spcBef>
              <a:buFont typeface="Century Gothic"/>
              <a:buNone/>
              <a:defRPr/>
            </a:lvl2pPr>
            <a:lvl3pPr indent="0" marL="914400" rtl="0">
              <a:spcBef>
                <a:spcPts val="0"/>
              </a:spcBef>
              <a:buFont typeface="Century Gothic"/>
              <a:buNone/>
              <a:defRPr/>
            </a:lvl3pPr>
            <a:lvl4pPr indent="0" marL="1371600" rtl="0">
              <a:spcBef>
                <a:spcPts val="0"/>
              </a:spcBef>
              <a:buFont typeface="Century Gothic"/>
              <a:buNone/>
              <a:defRPr/>
            </a:lvl4pPr>
            <a:lvl5pPr indent="0" marL="1828800" rtl="0">
              <a:spcBef>
                <a:spcPts val="0"/>
              </a:spcBef>
              <a:buFont typeface="Century Gothic"/>
              <a:buNone/>
              <a:defRPr/>
            </a:lvl5pPr>
            <a:lvl6pPr indent="0" marL="2286000" rtl="0">
              <a:spcBef>
                <a:spcPts val="0"/>
              </a:spcBef>
              <a:buFont typeface="Century Gothic"/>
              <a:buNone/>
              <a:defRPr/>
            </a:lvl6pPr>
            <a:lvl7pPr indent="0" marL="2743200" rtl="0">
              <a:spcBef>
                <a:spcPts val="0"/>
              </a:spcBef>
              <a:buFont typeface="Century Gothic"/>
              <a:buNone/>
              <a:defRPr/>
            </a:lvl7pPr>
            <a:lvl8pPr indent="0" marL="3200400" rtl="0">
              <a:spcBef>
                <a:spcPts val="0"/>
              </a:spcBef>
              <a:buFont typeface="Century Gothic"/>
              <a:buNone/>
              <a:defRPr/>
            </a:lvl8pPr>
            <a:lvl9pPr indent="0" marL="3657600" rtl="0">
              <a:spcBef>
                <a:spcPts val="0"/>
              </a:spcBef>
              <a:buFont typeface="Century Gothic"/>
              <a:buNone/>
              <a:defRPr/>
            </a:lvl9pPr>
          </a:lstStyle>
          <a:p/>
        </p:txBody>
      </p:sp>
      <p:sp>
        <p:nvSpPr>
          <p:cNvPr id="558" name="Shape 558"/>
          <p:cNvSpPr txBox="1"/>
          <p:nvPr>
            <p:ph idx="2" type="body"/>
          </p:nvPr>
        </p:nvSpPr>
        <p:spPr>
          <a:xfrm>
            <a:off x="426127" y="1828800"/>
            <a:ext cx="4040187" cy="27658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9" name="Shape 559"/>
          <p:cNvSpPr txBox="1"/>
          <p:nvPr>
            <p:ph idx="3" type="body"/>
          </p:nvPr>
        </p:nvSpPr>
        <p:spPr>
          <a:xfrm>
            <a:off x="4645025" y="1291828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l">
              <a:spcBef>
                <a:spcPts val="0"/>
              </a:spcBef>
              <a:buFont typeface="Century Gothic"/>
              <a:buNone/>
              <a:defRPr/>
            </a:lvl1pPr>
            <a:lvl2pPr indent="0" marL="457200" rtl="0">
              <a:spcBef>
                <a:spcPts val="0"/>
              </a:spcBef>
              <a:buFont typeface="Century Gothic"/>
              <a:buNone/>
              <a:defRPr/>
            </a:lvl2pPr>
            <a:lvl3pPr indent="0" marL="914400" rtl="0">
              <a:spcBef>
                <a:spcPts val="0"/>
              </a:spcBef>
              <a:buFont typeface="Century Gothic"/>
              <a:buNone/>
              <a:defRPr/>
            </a:lvl3pPr>
            <a:lvl4pPr indent="0" marL="1371600" rtl="0">
              <a:spcBef>
                <a:spcPts val="0"/>
              </a:spcBef>
              <a:buFont typeface="Century Gothic"/>
              <a:buNone/>
              <a:defRPr/>
            </a:lvl4pPr>
            <a:lvl5pPr indent="0" marL="1828800" rtl="0">
              <a:spcBef>
                <a:spcPts val="0"/>
              </a:spcBef>
              <a:buFont typeface="Century Gothic"/>
              <a:buNone/>
              <a:defRPr/>
            </a:lvl5pPr>
            <a:lvl6pPr indent="0" marL="2286000" rtl="0">
              <a:spcBef>
                <a:spcPts val="0"/>
              </a:spcBef>
              <a:buFont typeface="Century Gothic"/>
              <a:buNone/>
              <a:defRPr/>
            </a:lvl6pPr>
            <a:lvl7pPr indent="0" marL="2743200" rtl="0">
              <a:spcBef>
                <a:spcPts val="0"/>
              </a:spcBef>
              <a:buFont typeface="Century Gothic"/>
              <a:buNone/>
              <a:defRPr/>
            </a:lvl7pPr>
            <a:lvl8pPr indent="0" marL="3200400" rtl="0">
              <a:spcBef>
                <a:spcPts val="0"/>
              </a:spcBef>
              <a:buFont typeface="Century Gothic"/>
              <a:buNone/>
              <a:defRPr/>
            </a:lvl8pPr>
            <a:lvl9pPr indent="0" marL="3657600" rtl="0">
              <a:spcBef>
                <a:spcPts val="0"/>
              </a:spcBef>
              <a:buFont typeface="Century Gothic"/>
              <a:buNone/>
              <a:defRPr/>
            </a:lvl9pPr>
          </a:lstStyle>
          <a:p/>
        </p:txBody>
      </p:sp>
      <p:sp>
        <p:nvSpPr>
          <p:cNvPr id="560" name="Shape 560"/>
          <p:cNvSpPr txBox="1"/>
          <p:nvPr>
            <p:ph idx="4" type="body"/>
          </p:nvPr>
        </p:nvSpPr>
        <p:spPr>
          <a:xfrm>
            <a:off x="4645025" y="1828800"/>
            <a:ext cx="4041774" cy="27658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61" name="Shape 561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62" name="Shape 562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63" name="Shape 563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 txBox="1"/>
          <p:nvPr>
            <p:ph type="title"/>
          </p:nvPr>
        </p:nvSpPr>
        <p:spPr>
          <a:xfrm>
            <a:off x="426127" y="306279"/>
            <a:ext cx="8260672" cy="77957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rgbClr val="3D3135"/>
              </a:buClr>
              <a:buFont typeface="Quattrocent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66" name="Shape 566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67" name="Shape 567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68" name="Shape 568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71" name="Shape 571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72" name="Shape 572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Video"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Shape 574"/>
          <p:cNvGrpSpPr/>
          <p:nvPr/>
        </p:nvGrpSpPr>
        <p:grpSpPr>
          <a:xfrm>
            <a:off x="8709865" y="8195"/>
            <a:ext cx="403051" cy="5143500"/>
            <a:chOff x="2136526" y="0"/>
            <a:chExt cx="403051" cy="6858000"/>
          </a:xfrm>
        </p:grpSpPr>
        <p:sp>
          <p:nvSpPr>
            <p:cNvPr id="575" name="Shape 575"/>
            <p:cNvSpPr/>
            <p:nvPr/>
          </p:nvSpPr>
          <p:spPr>
            <a:xfrm>
              <a:off x="2474588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6" name="Shape 576"/>
            <p:cNvSpPr/>
            <p:nvPr/>
          </p:nvSpPr>
          <p:spPr>
            <a:xfrm>
              <a:off x="2136526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77" name="Shape 577"/>
          <p:cNvGrpSpPr/>
          <p:nvPr/>
        </p:nvGrpSpPr>
        <p:grpSpPr>
          <a:xfrm>
            <a:off x="5448" y="8195"/>
            <a:ext cx="403051" cy="5143500"/>
            <a:chOff x="2136526" y="0"/>
            <a:chExt cx="403051" cy="6858000"/>
          </a:xfrm>
        </p:grpSpPr>
        <p:sp>
          <p:nvSpPr>
            <p:cNvPr id="578" name="Shape 578"/>
            <p:cNvSpPr/>
            <p:nvPr/>
          </p:nvSpPr>
          <p:spPr>
            <a:xfrm>
              <a:off x="2474588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9" name="Shape 579"/>
            <p:cNvSpPr/>
            <p:nvPr/>
          </p:nvSpPr>
          <p:spPr>
            <a:xfrm>
              <a:off x="2136526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80" name="Shape 580"/>
          <p:cNvGrpSpPr/>
          <p:nvPr/>
        </p:nvGrpSpPr>
        <p:grpSpPr>
          <a:xfrm>
            <a:off x="8545630" y="4603055"/>
            <a:ext cx="731520" cy="548639"/>
            <a:chOff x="3634650" y="785410"/>
            <a:chExt cx="590550" cy="619125"/>
          </a:xfrm>
        </p:grpSpPr>
        <p:sp>
          <p:nvSpPr>
            <p:cNvPr id="581" name="Shape 581"/>
            <p:cNvSpPr/>
            <p:nvPr/>
          </p:nvSpPr>
          <p:spPr>
            <a:xfrm>
              <a:off x="3634650" y="785410"/>
              <a:ext cx="590550" cy="619125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2" name="Shape 582"/>
            <p:cNvSpPr/>
            <p:nvPr/>
          </p:nvSpPr>
          <p:spPr>
            <a:xfrm>
              <a:off x="3792764" y="957812"/>
              <a:ext cx="274319" cy="274319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83" name="Shape 583"/>
          <p:cNvGrpSpPr/>
          <p:nvPr/>
        </p:nvGrpSpPr>
        <p:grpSpPr>
          <a:xfrm>
            <a:off x="-149464" y="4594859"/>
            <a:ext cx="731520" cy="548639"/>
            <a:chOff x="3634650" y="785410"/>
            <a:chExt cx="590550" cy="619125"/>
          </a:xfrm>
        </p:grpSpPr>
        <p:sp>
          <p:nvSpPr>
            <p:cNvPr id="584" name="Shape 584"/>
            <p:cNvSpPr/>
            <p:nvPr/>
          </p:nvSpPr>
          <p:spPr>
            <a:xfrm>
              <a:off x="3634650" y="785410"/>
              <a:ext cx="590550" cy="619125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5" name="Shape 585"/>
            <p:cNvSpPr/>
            <p:nvPr/>
          </p:nvSpPr>
          <p:spPr>
            <a:xfrm>
              <a:off x="3792764" y="957812"/>
              <a:ext cx="274319" cy="274319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86" name="Shape 586"/>
          <p:cNvSpPr/>
          <p:nvPr/>
        </p:nvSpPr>
        <p:spPr>
          <a:xfrm>
            <a:off x="2726776" y="1533125"/>
            <a:ext cx="3639844" cy="2057399"/>
          </a:xfrm>
          <a:prstGeom prst="rect">
            <a:avLst/>
          </a:prstGeom>
          <a:solidFill>
            <a:srgbClr val="C4AC7A"/>
          </a:solidFill>
          <a:ln cap="flat" w="25400">
            <a:solidFill>
              <a:srgbClr val="966E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7" name="Shape 587"/>
          <p:cNvSpPr/>
          <p:nvPr/>
        </p:nvSpPr>
        <p:spPr>
          <a:xfrm rot="5400000">
            <a:off x="1126923" y="2028259"/>
            <a:ext cx="2143259" cy="1056443"/>
          </a:xfrm>
          <a:prstGeom prst="trapezoid">
            <a:avLst>
              <a:gd fmla="val 5811" name="adj"/>
            </a:avLst>
          </a:prstGeom>
          <a:solidFill>
            <a:srgbClr val="C4AC7A"/>
          </a:solidFill>
          <a:ln cap="flat" w="25400">
            <a:solidFill>
              <a:srgbClr val="966E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8" name="Shape 588"/>
          <p:cNvSpPr/>
          <p:nvPr/>
        </p:nvSpPr>
        <p:spPr>
          <a:xfrm rot="5400000">
            <a:off x="138474" y="2228551"/>
            <a:ext cx="2415651" cy="648065"/>
          </a:xfrm>
          <a:prstGeom prst="trapezoid">
            <a:avLst>
              <a:gd fmla="val 27296" name="adj"/>
            </a:avLst>
          </a:prstGeom>
          <a:solidFill>
            <a:srgbClr val="C4AC7A"/>
          </a:solidFill>
          <a:ln cap="flat" w="25400">
            <a:solidFill>
              <a:srgbClr val="966E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89" name="Shape 589"/>
          <p:cNvGrpSpPr/>
          <p:nvPr/>
        </p:nvGrpSpPr>
        <p:grpSpPr>
          <a:xfrm>
            <a:off x="973870" y="3977367"/>
            <a:ext cx="7208038" cy="1004794"/>
            <a:chOff x="973870" y="5001152"/>
            <a:chExt cx="7208038" cy="1339725"/>
          </a:xfrm>
        </p:grpSpPr>
        <p:sp>
          <p:nvSpPr>
            <p:cNvPr id="590" name="Shape 590"/>
            <p:cNvSpPr/>
            <p:nvPr/>
          </p:nvSpPr>
          <p:spPr>
            <a:xfrm>
              <a:off x="1097279" y="5009223"/>
              <a:ext cx="6949439" cy="1280159"/>
            </a:xfrm>
            <a:prstGeom prst="can">
              <a:avLst>
                <a:gd fmla="val 25000" name="adj"/>
              </a:avLst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1" name="Shape 591"/>
            <p:cNvSpPr/>
            <p:nvPr/>
          </p:nvSpPr>
          <p:spPr>
            <a:xfrm rot="-5400000">
              <a:off x="3977640" y="2271798"/>
              <a:ext cx="1188719" cy="6949440"/>
            </a:xfrm>
            <a:prstGeom prst="flowChartOnlineStorag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2" name="Shape 592"/>
            <p:cNvSpPr/>
            <p:nvPr/>
          </p:nvSpPr>
          <p:spPr>
            <a:xfrm rot="2708575">
              <a:off x="8024157" y="5031706"/>
              <a:ext cx="128588" cy="135730"/>
            </a:xfrm>
            <a:prstGeom prst="triangle">
              <a:avLst>
                <a:gd fmla="val 50000" name="adj"/>
              </a:avLst>
            </a:prstGeom>
            <a:blipFill rotWithShape="1">
              <a:blip r:embed="rId2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3" name="Shape 593"/>
            <p:cNvSpPr/>
            <p:nvPr/>
          </p:nvSpPr>
          <p:spPr>
            <a:xfrm rot="-1569912">
              <a:off x="997208" y="5022549"/>
              <a:ext cx="128588" cy="135731"/>
            </a:xfrm>
            <a:prstGeom prst="triangle">
              <a:avLst>
                <a:gd fmla="val 50000" name="adj"/>
              </a:avLst>
            </a:prstGeom>
            <a:blipFill rotWithShape="1">
              <a:blip r:embed="rId2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94" name="Shape 594"/>
          <p:cNvSpPr/>
          <p:nvPr/>
        </p:nvSpPr>
        <p:spPr>
          <a:xfrm>
            <a:off x="4172060" y="2334237"/>
            <a:ext cx="799878" cy="1803187"/>
          </a:xfrm>
          <a:prstGeom prst="can">
            <a:avLst>
              <a:gd fmla="val 12121" name="adj"/>
            </a:avLst>
          </a:prstGeom>
          <a:solidFill>
            <a:srgbClr val="F5E1B7"/>
          </a:solidFill>
          <a:ln cap="flat" w="25400">
            <a:solidFill>
              <a:srgbClr val="F1D29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5" name="Shape 595"/>
          <p:cNvSpPr/>
          <p:nvPr/>
        </p:nvSpPr>
        <p:spPr>
          <a:xfrm flipH="1" rot="-5400000">
            <a:off x="5823213" y="2028259"/>
            <a:ext cx="2143259" cy="1056443"/>
          </a:xfrm>
          <a:prstGeom prst="trapezoid">
            <a:avLst>
              <a:gd fmla="val 5811" name="adj"/>
            </a:avLst>
          </a:prstGeom>
          <a:solidFill>
            <a:srgbClr val="C4AC7A"/>
          </a:solidFill>
          <a:ln cap="flat" w="25400">
            <a:solidFill>
              <a:srgbClr val="966E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Shape 596"/>
          <p:cNvSpPr/>
          <p:nvPr/>
        </p:nvSpPr>
        <p:spPr>
          <a:xfrm rot="5400000">
            <a:off x="4340561" y="2100432"/>
            <a:ext cx="411480" cy="182879"/>
          </a:xfrm>
          <a:custGeom>
            <a:pathLst>
              <a:path extrusionOk="0" h="9511" w="10000">
                <a:moveTo>
                  <a:pt x="0" y="4187"/>
                </a:moveTo>
                <a:cubicBezTo>
                  <a:pt x="227" y="3202"/>
                  <a:pt x="2431" y="2234"/>
                  <a:pt x="3160" y="1904"/>
                </a:cubicBezTo>
                <a:cubicBezTo>
                  <a:pt x="3889" y="1574"/>
                  <a:pt x="4089" y="2412"/>
                  <a:pt x="4376" y="2204"/>
                </a:cubicBezTo>
                <a:cubicBezTo>
                  <a:pt x="4663" y="1996"/>
                  <a:pt x="5060" y="207"/>
                  <a:pt x="5605" y="28"/>
                </a:cubicBezTo>
                <a:cubicBezTo>
                  <a:pt x="6150" y="-151"/>
                  <a:pt x="6913" y="589"/>
                  <a:pt x="7645" y="1130"/>
                </a:cubicBezTo>
                <a:cubicBezTo>
                  <a:pt x="8377" y="1672"/>
                  <a:pt x="10000" y="2589"/>
                  <a:pt x="10000" y="3275"/>
                </a:cubicBezTo>
                <a:cubicBezTo>
                  <a:pt x="9124" y="4434"/>
                  <a:pt x="8099" y="6056"/>
                  <a:pt x="7374" y="6752"/>
                </a:cubicBezTo>
                <a:cubicBezTo>
                  <a:pt x="6649" y="7448"/>
                  <a:pt x="6232" y="6995"/>
                  <a:pt x="5650" y="7455"/>
                </a:cubicBezTo>
                <a:cubicBezTo>
                  <a:pt x="5068" y="7915"/>
                  <a:pt x="4833" y="9511"/>
                  <a:pt x="3881" y="9511"/>
                </a:cubicBezTo>
                <a:cubicBezTo>
                  <a:pt x="2929" y="9511"/>
                  <a:pt x="2083" y="8792"/>
                  <a:pt x="1797" y="7816"/>
                </a:cubicBezTo>
                <a:cubicBezTo>
                  <a:pt x="1800" y="6276"/>
                  <a:pt x="1125" y="5819"/>
                  <a:pt x="0" y="4187"/>
                </a:cubicBezTo>
                <a:close/>
              </a:path>
            </a:pathLst>
          </a:cu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8899999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7" name="Shape 597"/>
          <p:cNvSpPr/>
          <p:nvPr/>
        </p:nvSpPr>
        <p:spPr>
          <a:xfrm rot="10800000">
            <a:off x="4108452" y="3619788"/>
            <a:ext cx="927095" cy="118500"/>
          </a:xfrm>
          <a:prstGeom prst="blockArc">
            <a:avLst>
              <a:gd fmla="val 10507514" name="adj1"/>
              <a:gd fmla="val 284385" name="adj2"/>
              <a:gd fmla="val 0" name="adj3"/>
            </a:avLst>
          </a:prstGeom>
          <a:solidFill>
            <a:srgbClr val="3C3538"/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8" name="Shape 598"/>
          <p:cNvSpPr/>
          <p:nvPr/>
        </p:nvSpPr>
        <p:spPr>
          <a:xfrm flipH="1" rot="-5400000">
            <a:off x="6557518" y="2228551"/>
            <a:ext cx="2415651" cy="648065"/>
          </a:xfrm>
          <a:prstGeom prst="trapezoid">
            <a:avLst>
              <a:gd fmla="val 27296" name="adj"/>
            </a:avLst>
          </a:prstGeom>
          <a:solidFill>
            <a:srgbClr val="C4AC7A"/>
          </a:solidFill>
          <a:ln cap="flat" w="25400">
            <a:solidFill>
              <a:srgbClr val="966E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9" name="Shape 599"/>
          <p:cNvSpPr/>
          <p:nvPr/>
        </p:nvSpPr>
        <p:spPr>
          <a:xfrm>
            <a:off x="2011680" y="1293992"/>
            <a:ext cx="5120639" cy="2537460"/>
          </a:xfrm>
          <a:prstGeom prst="rect">
            <a:avLst/>
          </a:prstGeom>
          <a:solidFill>
            <a:srgbClr val="B29252">
              <a:alpha val="69803"/>
            </a:srgbClr>
          </a:solidFill>
          <a:ln cap="flat" w="25400">
            <a:solidFill>
              <a:srgbClr val="966E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0" name="Shape 600"/>
          <p:cNvSpPr/>
          <p:nvPr/>
        </p:nvSpPr>
        <p:spPr>
          <a:xfrm>
            <a:off x="4425553" y="4499450"/>
            <a:ext cx="292892" cy="231437"/>
          </a:xfrm>
          <a:prstGeom prst="ellipse">
            <a:avLst/>
          </a:prstGeom>
          <a:solidFill>
            <a:srgbClr val="3C3538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1" name="Shape 601"/>
          <p:cNvGrpSpPr/>
          <p:nvPr/>
        </p:nvGrpSpPr>
        <p:grpSpPr>
          <a:xfrm>
            <a:off x="3838128" y="4499450"/>
            <a:ext cx="1394336" cy="231438"/>
            <a:chOff x="3873640" y="5697262"/>
            <a:chExt cx="1394336" cy="308584"/>
          </a:xfrm>
        </p:grpSpPr>
        <p:grpSp>
          <p:nvGrpSpPr>
            <p:cNvPr id="602" name="Shape 602"/>
            <p:cNvGrpSpPr/>
            <p:nvPr/>
          </p:nvGrpSpPr>
          <p:grpSpPr>
            <a:xfrm>
              <a:off x="4544989" y="5697263"/>
              <a:ext cx="722987" cy="308583"/>
              <a:chOff x="4481126" y="5697262"/>
              <a:chExt cx="722987" cy="308583"/>
            </a:xfrm>
          </p:grpSpPr>
          <p:sp>
            <p:nvSpPr>
              <p:cNvPr id="603" name="Shape 603"/>
              <p:cNvSpPr/>
              <p:nvPr/>
            </p:nvSpPr>
            <p:spPr>
              <a:xfrm>
                <a:off x="4481126" y="5781589"/>
                <a:ext cx="548639" cy="139933"/>
              </a:xfrm>
              <a:prstGeom prst="roundRect">
                <a:avLst>
                  <a:gd fmla="val 30281" name="adj"/>
                </a:avLst>
              </a:prstGeom>
              <a:solidFill>
                <a:srgbClr val="88611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04" name="Shape 604"/>
              <p:cNvSpPr/>
              <p:nvPr/>
            </p:nvSpPr>
            <p:spPr>
              <a:xfrm>
                <a:off x="4911221" y="5697262"/>
                <a:ext cx="292892" cy="308583"/>
              </a:xfrm>
              <a:prstGeom prst="ellipse">
                <a:avLst/>
              </a:prstGeom>
              <a:gradFill>
                <a:gsLst>
                  <a:gs pos="0">
                    <a:srgbClr val="8D8D8D"/>
                  </a:gs>
                  <a:gs pos="25000">
                    <a:srgbClr val="353535"/>
                  </a:gs>
                  <a:gs pos="38000">
                    <a:srgbClr val="2E2E2E"/>
                  </a:gs>
                  <a:gs pos="55000">
                    <a:schemeClr val="dk1"/>
                  </a:gs>
                  <a:gs pos="80000">
                    <a:schemeClr val="dk1"/>
                  </a:gs>
                  <a:gs pos="88000">
                    <a:schemeClr val="dk1"/>
                  </a:gs>
                  <a:gs pos="100000">
                    <a:srgbClr val="1F1F1F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05" name="Shape 605"/>
              <p:cNvSpPr/>
              <p:nvPr/>
            </p:nvSpPr>
            <p:spPr>
              <a:xfrm>
                <a:off x="4989798" y="5782975"/>
                <a:ext cx="137159" cy="137159"/>
              </a:xfrm>
              <a:prstGeom prst="ellipse">
                <a:avLst/>
              </a:prstGeom>
              <a:solidFill>
                <a:srgbClr val="88611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606" name="Shape 606"/>
            <p:cNvGrpSpPr/>
            <p:nvPr/>
          </p:nvGrpSpPr>
          <p:grpSpPr>
            <a:xfrm flipH="1">
              <a:off x="3873640" y="5697262"/>
              <a:ext cx="677748" cy="308583"/>
              <a:chOff x="4626389" y="5697262"/>
              <a:chExt cx="677748" cy="308583"/>
            </a:xfrm>
          </p:grpSpPr>
          <p:sp>
            <p:nvSpPr>
              <p:cNvPr id="607" name="Shape 607"/>
              <p:cNvSpPr/>
              <p:nvPr/>
            </p:nvSpPr>
            <p:spPr>
              <a:xfrm>
                <a:off x="4626389" y="5781589"/>
                <a:ext cx="548639" cy="1399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08" name="Shape 608"/>
              <p:cNvSpPr/>
              <p:nvPr/>
            </p:nvSpPr>
            <p:spPr>
              <a:xfrm>
                <a:off x="5011244" y="5697262"/>
                <a:ext cx="292892" cy="308583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09" name="Shape 609"/>
              <p:cNvSpPr/>
              <p:nvPr/>
            </p:nvSpPr>
            <p:spPr>
              <a:xfrm>
                <a:off x="5113637" y="5802948"/>
                <a:ext cx="88106" cy="97213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610" name="Shape 610"/>
          <p:cNvGrpSpPr/>
          <p:nvPr/>
        </p:nvGrpSpPr>
        <p:grpSpPr>
          <a:xfrm rot="-5400000">
            <a:off x="4420856" y="-3895376"/>
            <a:ext cx="302288" cy="9144000"/>
            <a:chOff x="2136526" y="0"/>
            <a:chExt cx="403051" cy="6858000"/>
          </a:xfrm>
        </p:grpSpPr>
        <p:sp>
          <p:nvSpPr>
            <p:cNvPr id="611" name="Shape 611"/>
            <p:cNvSpPr/>
            <p:nvPr/>
          </p:nvSpPr>
          <p:spPr>
            <a:xfrm>
              <a:off x="2474588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12" name="Shape 612"/>
            <p:cNvSpPr/>
            <p:nvPr/>
          </p:nvSpPr>
          <p:spPr>
            <a:xfrm>
              <a:off x="2136526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13" name="Shape 613"/>
          <p:cNvGrpSpPr/>
          <p:nvPr/>
        </p:nvGrpSpPr>
        <p:grpSpPr>
          <a:xfrm>
            <a:off x="-149464" y="402303"/>
            <a:ext cx="731520" cy="548639"/>
            <a:chOff x="3634650" y="785410"/>
            <a:chExt cx="590550" cy="619125"/>
          </a:xfrm>
        </p:grpSpPr>
        <p:sp>
          <p:nvSpPr>
            <p:cNvPr id="614" name="Shape 614"/>
            <p:cNvSpPr/>
            <p:nvPr/>
          </p:nvSpPr>
          <p:spPr>
            <a:xfrm>
              <a:off x="3634650" y="785410"/>
              <a:ext cx="590550" cy="619125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15" name="Shape 615"/>
            <p:cNvSpPr/>
            <p:nvPr/>
          </p:nvSpPr>
          <p:spPr>
            <a:xfrm>
              <a:off x="3792764" y="957812"/>
              <a:ext cx="274319" cy="274319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16" name="Shape 616"/>
          <p:cNvGrpSpPr/>
          <p:nvPr/>
        </p:nvGrpSpPr>
        <p:grpSpPr>
          <a:xfrm>
            <a:off x="8554953" y="402303"/>
            <a:ext cx="731520" cy="548639"/>
            <a:chOff x="3634650" y="785410"/>
            <a:chExt cx="590550" cy="619125"/>
          </a:xfrm>
        </p:grpSpPr>
        <p:sp>
          <p:nvSpPr>
            <p:cNvPr id="617" name="Shape 617"/>
            <p:cNvSpPr/>
            <p:nvPr/>
          </p:nvSpPr>
          <p:spPr>
            <a:xfrm>
              <a:off x="3634650" y="785410"/>
              <a:ext cx="590550" cy="619125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18" name="Shape 618"/>
            <p:cNvSpPr/>
            <p:nvPr/>
          </p:nvSpPr>
          <p:spPr>
            <a:xfrm>
              <a:off x="3792764" y="957812"/>
              <a:ext cx="274319" cy="274319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619" name="Shape 619"/>
          <p:cNvSpPr/>
          <p:nvPr/>
        </p:nvSpPr>
        <p:spPr>
          <a:xfrm>
            <a:off x="274319" y="208624"/>
            <a:ext cx="8595359" cy="994410"/>
          </a:xfrm>
          <a:prstGeom prst="rect">
            <a:avLst/>
          </a:prstGeom>
          <a:solidFill>
            <a:srgbClr val="CD921A">
              <a:alpha val="82745"/>
            </a:srgbClr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372862" y="279646"/>
            <a:ext cx="8380519" cy="8389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1" name="Shape 621"/>
          <p:cNvSpPr txBox="1"/>
          <p:nvPr>
            <p:ph type="title"/>
          </p:nvPr>
        </p:nvSpPr>
        <p:spPr>
          <a:xfrm>
            <a:off x="426127" y="306279"/>
            <a:ext cx="8260672" cy="77957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2" name="Shape 622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23" name="Shape 623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24" name="Shape 624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625" name="Shape 625"/>
          <p:cNvSpPr/>
          <p:nvPr/>
        </p:nvSpPr>
        <p:spPr>
          <a:xfrm flipH="1" rot="-5400000">
            <a:off x="-44240" y="2354574"/>
            <a:ext cx="2544350" cy="411334"/>
          </a:xfrm>
          <a:prstGeom prst="trapezoid">
            <a:avLst>
              <a:gd fmla="val 19883" name="adj"/>
            </a:avLst>
          </a:prstGeom>
          <a:solidFill>
            <a:srgbClr val="B29252"/>
          </a:solidFill>
          <a:ln cap="flat" w="25400">
            <a:solidFill>
              <a:srgbClr val="966E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6" name="Shape 626"/>
          <p:cNvSpPr/>
          <p:nvPr/>
        </p:nvSpPr>
        <p:spPr>
          <a:xfrm rot="5400000">
            <a:off x="6611535" y="2356158"/>
            <a:ext cx="2544350" cy="411334"/>
          </a:xfrm>
          <a:prstGeom prst="trapezoid">
            <a:avLst>
              <a:gd fmla="val 19883" name="adj"/>
            </a:avLst>
          </a:prstGeom>
          <a:solidFill>
            <a:srgbClr val="B29252"/>
          </a:solidFill>
          <a:ln cap="flat" w="25400">
            <a:solidFill>
              <a:srgbClr val="966E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7" name="Shape 627"/>
          <p:cNvSpPr/>
          <p:nvPr/>
        </p:nvSpPr>
        <p:spPr>
          <a:xfrm>
            <a:off x="1433601" y="1288067"/>
            <a:ext cx="578078" cy="2537460"/>
          </a:xfrm>
          <a:prstGeom prst="rect">
            <a:avLst/>
          </a:prstGeom>
          <a:solidFill>
            <a:srgbClr val="886111">
              <a:alpha val="69803"/>
            </a:srgbClr>
          </a:solidFill>
          <a:ln cap="flat" w="25400">
            <a:solidFill>
              <a:srgbClr val="966E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Shape 628"/>
          <p:cNvSpPr/>
          <p:nvPr/>
        </p:nvSpPr>
        <p:spPr>
          <a:xfrm>
            <a:off x="7132318" y="1294957"/>
            <a:ext cx="545723" cy="2537460"/>
          </a:xfrm>
          <a:prstGeom prst="rect">
            <a:avLst/>
          </a:prstGeom>
          <a:solidFill>
            <a:srgbClr val="886111">
              <a:alpha val="69803"/>
            </a:srgbClr>
          </a:solidFill>
          <a:ln cap="flat" w="25400">
            <a:solidFill>
              <a:srgbClr val="966E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/>
          <p:nvPr>
            <p:ph type="title"/>
          </p:nvPr>
        </p:nvSpPr>
        <p:spPr>
          <a:xfrm>
            <a:off x="426127" y="306279"/>
            <a:ext cx="8260672" cy="77957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rgbClr val="3D3135"/>
              </a:buClr>
              <a:buFont typeface="Quattrocent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1" name="Shape 631"/>
          <p:cNvSpPr txBox="1"/>
          <p:nvPr>
            <p:ph idx="1" type="body"/>
          </p:nvPr>
        </p:nvSpPr>
        <p:spPr>
          <a:xfrm rot="5400000">
            <a:off x="2931913" y="-1160263"/>
            <a:ext cx="32801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marL="342900" rtl="0" algn="l">
              <a:spcBef>
                <a:spcPts val="640"/>
              </a:spcBef>
              <a:buClr>
                <a:schemeClr val="accent1"/>
              </a:buClr>
              <a:buFont typeface="Arial"/>
              <a:buChar char="•"/>
              <a:defRPr/>
            </a:lvl1pPr>
            <a:lvl2pPr indent="-55880" marL="640080" rtl="0" algn="l">
              <a:spcBef>
                <a:spcPts val="560"/>
              </a:spcBef>
              <a:buClr>
                <a:schemeClr val="accent2"/>
              </a:buClr>
              <a:buFont typeface="Arial"/>
              <a:buChar char="•"/>
              <a:defRPr/>
            </a:lvl2pPr>
            <a:lvl3pPr indent="-76200" marL="914400" rtl="0" algn="l">
              <a:spcBef>
                <a:spcPts val="480"/>
              </a:spcBef>
              <a:buClr>
                <a:schemeClr val="accent3"/>
              </a:buClr>
              <a:buFont typeface="Arial"/>
              <a:buChar char="•"/>
              <a:defRPr/>
            </a:lvl3pPr>
            <a:lvl4pPr indent="-111760" marL="1280160" rtl="0" algn="l">
              <a:spcBef>
                <a:spcPts val="400"/>
              </a:spcBef>
              <a:buClr>
                <a:schemeClr val="accent4"/>
              </a:buClr>
              <a:buFont typeface="Arial"/>
              <a:buChar char="•"/>
              <a:defRPr/>
            </a:lvl4pPr>
            <a:lvl5pPr indent="-106680" marL="1554480" rtl="0" algn="l">
              <a:spcBef>
                <a:spcPts val="400"/>
              </a:spcBef>
              <a:buClr>
                <a:schemeClr val="accent5"/>
              </a:buClr>
              <a:buFont typeface="Arial"/>
              <a:buChar char="•"/>
              <a:defRPr/>
            </a:lvl5pPr>
            <a:lvl6pPr indent="-99060" marL="1737360" rtl="0" algn="l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6pPr>
            <a:lvl7pPr indent="-93979" marL="2011679" rtl="0" algn="l">
              <a:spcBef>
                <a:spcPts val="280"/>
              </a:spcBef>
              <a:buClr>
                <a:schemeClr val="accent2"/>
              </a:buClr>
              <a:buFont typeface="Arial"/>
              <a:buChar char="•"/>
              <a:defRPr/>
            </a:lvl7pPr>
            <a:lvl8pPr indent="-99060" marL="2194560" rtl="0" algn="l">
              <a:spcBef>
                <a:spcPts val="280"/>
              </a:spcBef>
              <a:buClr>
                <a:schemeClr val="accent3"/>
              </a:buClr>
              <a:buFont typeface="Arial"/>
              <a:buChar char="•"/>
              <a:defRPr/>
            </a:lvl8pPr>
            <a:lvl9pPr indent="-104139" marL="2377440" rtl="0" algn="l">
              <a:spcBef>
                <a:spcPts val="280"/>
              </a:spcBef>
              <a:buClr>
                <a:schemeClr val="accent4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632" name="Shape 632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33" name="Shape 633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34" name="Shape 634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/>
          <p:nvPr/>
        </p:nvSpPr>
        <p:spPr>
          <a:xfrm>
            <a:off x="6861702" y="171450"/>
            <a:ext cx="1859279" cy="4591975"/>
          </a:xfrm>
          <a:prstGeom prst="rect">
            <a:avLst/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7" name="Shape 637"/>
          <p:cNvSpPr/>
          <p:nvPr/>
        </p:nvSpPr>
        <p:spPr>
          <a:xfrm>
            <a:off x="6955225" y="263556"/>
            <a:ext cx="1672235" cy="44077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8" name="Shape 638"/>
          <p:cNvSpPr txBox="1"/>
          <p:nvPr>
            <p:ph type="title"/>
          </p:nvPr>
        </p:nvSpPr>
        <p:spPr>
          <a:xfrm rot="5400000">
            <a:off x="5620474" y="1724672"/>
            <a:ext cx="4341735" cy="148553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rgbClr val="3D3135"/>
              </a:buClr>
              <a:buFont typeface="Quattrocent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9" name="Shape 639"/>
          <p:cNvSpPr txBox="1"/>
          <p:nvPr>
            <p:ph idx="1" type="body"/>
          </p:nvPr>
        </p:nvSpPr>
        <p:spPr>
          <a:xfrm rot="5400000">
            <a:off x="1371599" y="-628650"/>
            <a:ext cx="4343400" cy="6172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marL="342900" rtl="0" algn="l">
              <a:spcBef>
                <a:spcPts val="640"/>
              </a:spcBef>
              <a:buClr>
                <a:schemeClr val="accent1"/>
              </a:buClr>
              <a:buFont typeface="Arial"/>
              <a:buChar char="•"/>
              <a:defRPr/>
            </a:lvl1pPr>
            <a:lvl2pPr indent="-55880" marL="640080" rtl="0" algn="l">
              <a:spcBef>
                <a:spcPts val="560"/>
              </a:spcBef>
              <a:buClr>
                <a:schemeClr val="accent2"/>
              </a:buClr>
              <a:buFont typeface="Arial"/>
              <a:buChar char="•"/>
              <a:defRPr/>
            </a:lvl2pPr>
            <a:lvl3pPr indent="-76200" marL="914400" rtl="0" algn="l">
              <a:spcBef>
                <a:spcPts val="480"/>
              </a:spcBef>
              <a:buClr>
                <a:schemeClr val="accent3"/>
              </a:buClr>
              <a:buFont typeface="Arial"/>
              <a:buChar char="•"/>
              <a:defRPr/>
            </a:lvl3pPr>
            <a:lvl4pPr indent="-111760" marL="1280160" rtl="0" algn="l">
              <a:spcBef>
                <a:spcPts val="400"/>
              </a:spcBef>
              <a:buClr>
                <a:schemeClr val="accent4"/>
              </a:buClr>
              <a:buFont typeface="Arial"/>
              <a:buChar char="•"/>
              <a:defRPr/>
            </a:lvl4pPr>
            <a:lvl5pPr indent="-106680" marL="1554480" rtl="0" algn="l">
              <a:spcBef>
                <a:spcPts val="400"/>
              </a:spcBef>
              <a:buClr>
                <a:schemeClr val="accent5"/>
              </a:buClr>
              <a:buFont typeface="Arial"/>
              <a:buChar char="•"/>
              <a:defRPr/>
            </a:lvl5pPr>
            <a:lvl6pPr indent="-99060" marL="1737360" rtl="0" algn="l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6pPr>
            <a:lvl7pPr indent="-93979" marL="2011679" rtl="0" algn="l">
              <a:spcBef>
                <a:spcPts val="280"/>
              </a:spcBef>
              <a:buClr>
                <a:schemeClr val="accent2"/>
              </a:buClr>
              <a:buFont typeface="Arial"/>
              <a:buChar char="•"/>
              <a:defRPr/>
            </a:lvl7pPr>
            <a:lvl8pPr indent="-99060" marL="2194560" rtl="0" algn="l">
              <a:spcBef>
                <a:spcPts val="280"/>
              </a:spcBef>
              <a:buClr>
                <a:schemeClr val="accent3"/>
              </a:buClr>
              <a:buFont typeface="Arial"/>
              <a:buChar char="•"/>
              <a:defRPr/>
            </a:lvl8pPr>
            <a:lvl9pPr indent="-104139" marL="2377440" rtl="0" algn="l">
              <a:spcBef>
                <a:spcPts val="280"/>
              </a:spcBef>
              <a:buClr>
                <a:schemeClr val="accent4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640" name="Shape 640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41" name="Shape 641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42" name="Shape 642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426127" y="306279"/>
            <a:ext cx="8260672" cy="77957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457200" y="1314450"/>
            <a:ext cx="8229600" cy="32801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marL="342900" rtl="0" algn="l">
              <a:spcBef>
                <a:spcPts val="640"/>
              </a:spcBef>
              <a:buClr>
                <a:schemeClr val="accent1"/>
              </a:buClr>
              <a:buFont typeface="Arial"/>
              <a:buChar char="•"/>
              <a:defRPr/>
            </a:lvl1pPr>
            <a:lvl2pPr indent="-55880" marL="640080" rtl="0" algn="l">
              <a:spcBef>
                <a:spcPts val="560"/>
              </a:spcBef>
              <a:buClr>
                <a:schemeClr val="accent2"/>
              </a:buClr>
              <a:buFont typeface="Arial"/>
              <a:buChar char="•"/>
              <a:defRPr/>
            </a:lvl2pPr>
            <a:lvl3pPr indent="-76200" marL="914400" rtl="0" algn="l">
              <a:spcBef>
                <a:spcPts val="480"/>
              </a:spcBef>
              <a:buClr>
                <a:schemeClr val="accent3"/>
              </a:buClr>
              <a:buFont typeface="Arial"/>
              <a:buChar char="•"/>
              <a:defRPr/>
            </a:lvl3pPr>
            <a:lvl4pPr indent="-111760" marL="1280160" rtl="0" algn="l">
              <a:spcBef>
                <a:spcPts val="400"/>
              </a:spcBef>
              <a:buClr>
                <a:schemeClr val="accent4"/>
              </a:buClr>
              <a:buFont typeface="Arial"/>
              <a:buChar char="•"/>
              <a:defRPr/>
            </a:lvl4pPr>
            <a:lvl5pPr indent="-106680" marL="1554480" rtl="0" algn="l">
              <a:spcBef>
                <a:spcPts val="400"/>
              </a:spcBef>
              <a:buClr>
                <a:schemeClr val="accent5"/>
              </a:buClr>
              <a:buFont typeface="Arial"/>
              <a:buChar char="•"/>
              <a:defRPr/>
            </a:lvl5pPr>
            <a:lvl6pPr indent="-99060" marL="1737360" rtl="0" algn="l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6pPr>
            <a:lvl7pPr indent="-93979" marL="2011679" rtl="0" algn="l">
              <a:spcBef>
                <a:spcPts val="280"/>
              </a:spcBef>
              <a:buClr>
                <a:schemeClr val="accent2"/>
              </a:buClr>
              <a:buFont typeface="Arial"/>
              <a:buChar char="•"/>
              <a:defRPr/>
            </a:lvl7pPr>
            <a:lvl8pPr indent="-99060" marL="2194560" rtl="0" algn="l">
              <a:spcBef>
                <a:spcPts val="280"/>
              </a:spcBef>
              <a:buClr>
                <a:schemeClr val="accent3"/>
              </a:buClr>
              <a:buFont typeface="Arial"/>
              <a:buChar char="•"/>
              <a:defRPr/>
            </a:lvl8pPr>
            <a:lvl9pPr indent="-104139" marL="2377440" rtl="0" algn="l">
              <a:spcBef>
                <a:spcPts val="280"/>
              </a:spcBef>
              <a:buClr>
                <a:schemeClr val="accent4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56" name="Shape 156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7" name="Shape 157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Non-Animated Title with Gears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Shape 160"/>
          <p:cNvGrpSpPr/>
          <p:nvPr/>
        </p:nvGrpSpPr>
        <p:grpSpPr>
          <a:xfrm rot="-5400000">
            <a:off x="4420856" y="-3895376"/>
            <a:ext cx="302288" cy="9144000"/>
            <a:chOff x="2136526" y="0"/>
            <a:chExt cx="403051" cy="6858000"/>
          </a:xfrm>
        </p:grpSpPr>
        <p:sp>
          <p:nvSpPr>
            <p:cNvPr id="161" name="Shape 161"/>
            <p:cNvSpPr/>
            <p:nvPr/>
          </p:nvSpPr>
          <p:spPr>
            <a:xfrm>
              <a:off x="2474588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2136526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63" name="Shape 163"/>
          <p:cNvGrpSpPr/>
          <p:nvPr/>
        </p:nvGrpSpPr>
        <p:grpSpPr>
          <a:xfrm>
            <a:off x="8719187" y="0"/>
            <a:ext cx="403051" cy="5143500"/>
            <a:chOff x="2136526" y="0"/>
            <a:chExt cx="403051" cy="6858000"/>
          </a:xfrm>
        </p:grpSpPr>
        <p:sp>
          <p:nvSpPr>
            <p:cNvPr id="164" name="Shape 164"/>
            <p:cNvSpPr/>
            <p:nvPr/>
          </p:nvSpPr>
          <p:spPr>
            <a:xfrm>
              <a:off x="2474588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2136526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66" name="Shape 166"/>
          <p:cNvGrpSpPr/>
          <p:nvPr/>
        </p:nvGrpSpPr>
        <p:grpSpPr>
          <a:xfrm>
            <a:off x="14770" y="0"/>
            <a:ext cx="403051" cy="5143500"/>
            <a:chOff x="2136526" y="0"/>
            <a:chExt cx="403051" cy="6858000"/>
          </a:xfrm>
        </p:grpSpPr>
        <p:sp>
          <p:nvSpPr>
            <p:cNvPr id="167" name="Shape 167"/>
            <p:cNvSpPr/>
            <p:nvPr/>
          </p:nvSpPr>
          <p:spPr>
            <a:xfrm>
              <a:off x="2474588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2136526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69" name="Shape 169"/>
          <p:cNvGrpSpPr/>
          <p:nvPr/>
        </p:nvGrpSpPr>
        <p:grpSpPr>
          <a:xfrm>
            <a:off x="-149464" y="402303"/>
            <a:ext cx="731520" cy="548639"/>
            <a:chOff x="3634650" y="785410"/>
            <a:chExt cx="590550" cy="619125"/>
          </a:xfrm>
        </p:grpSpPr>
        <p:sp>
          <p:nvSpPr>
            <p:cNvPr id="170" name="Shape 170"/>
            <p:cNvSpPr/>
            <p:nvPr/>
          </p:nvSpPr>
          <p:spPr>
            <a:xfrm>
              <a:off x="3634650" y="785410"/>
              <a:ext cx="590550" cy="619125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3792764" y="957812"/>
              <a:ext cx="274319" cy="274319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72" name="Shape 172"/>
          <p:cNvGrpSpPr/>
          <p:nvPr/>
        </p:nvGrpSpPr>
        <p:grpSpPr>
          <a:xfrm>
            <a:off x="8554953" y="402303"/>
            <a:ext cx="731520" cy="548639"/>
            <a:chOff x="3634650" y="785410"/>
            <a:chExt cx="590550" cy="619125"/>
          </a:xfrm>
        </p:grpSpPr>
        <p:sp>
          <p:nvSpPr>
            <p:cNvPr id="173" name="Shape 173"/>
            <p:cNvSpPr/>
            <p:nvPr/>
          </p:nvSpPr>
          <p:spPr>
            <a:xfrm>
              <a:off x="3634650" y="785410"/>
              <a:ext cx="590550" cy="619125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3792764" y="957812"/>
              <a:ext cx="274319" cy="274319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75" name="Shape 175"/>
          <p:cNvGrpSpPr/>
          <p:nvPr/>
        </p:nvGrpSpPr>
        <p:grpSpPr>
          <a:xfrm>
            <a:off x="-149464" y="4594859"/>
            <a:ext cx="731520" cy="548639"/>
            <a:chOff x="3634650" y="785410"/>
            <a:chExt cx="590550" cy="619125"/>
          </a:xfrm>
        </p:grpSpPr>
        <p:sp>
          <p:nvSpPr>
            <p:cNvPr id="176" name="Shape 176"/>
            <p:cNvSpPr/>
            <p:nvPr/>
          </p:nvSpPr>
          <p:spPr>
            <a:xfrm>
              <a:off x="3634650" y="785410"/>
              <a:ext cx="590550" cy="619125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3792764" y="957812"/>
              <a:ext cx="274319" cy="274319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78" name="Shape 178"/>
          <p:cNvGrpSpPr/>
          <p:nvPr/>
        </p:nvGrpSpPr>
        <p:grpSpPr>
          <a:xfrm>
            <a:off x="8554953" y="4594859"/>
            <a:ext cx="731520" cy="548639"/>
            <a:chOff x="3634650" y="785410"/>
            <a:chExt cx="590550" cy="619125"/>
          </a:xfrm>
        </p:grpSpPr>
        <p:sp>
          <p:nvSpPr>
            <p:cNvPr id="179" name="Shape 179"/>
            <p:cNvSpPr/>
            <p:nvPr/>
          </p:nvSpPr>
          <p:spPr>
            <a:xfrm>
              <a:off x="3634650" y="785410"/>
              <a:ext cx="590550" cy="619125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3792764" y="957812"/>
              <a:ext cx="274319" cy="274319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81" name="Shape 181"/>
          <p:cNvSpPr/>
          <p:nvPr/>
        </p:nvSpPr>
        <p:spPr>
          <a:xfrm>
            <a:off x="274319" y="208624"/>
            <a:ext cx="8595359" cy="994410"/>
          </a:xfrm>
          <a:prstGeom prst="rect">
            <a:avLst/>
          </a:prstGeom>
          <a:solidFill>
            <a:srgbClr val="CD921A">
              <a:alpha val="82745"/>
            </a:srgbClr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372862" y="279646"/>
            <a:ext cx="8380519" cy="8389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Shape 183"/>
          <p:cNvSpPr txBox="1"/>
          <p:nvPr>
            <p:ph type="title"/>
          </p:nvPr>
        </p:nvSpPr>
        <p:spPr>
          <a:xfrm>
            <a:off x="426127" y="306279"/>
            <a:ext cx="8260672" cy="77957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4" name="Shape 184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5" name="Shape 185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6" name="Shape 186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87" name="Shape 187"/>
          <p:cNvSpPr/>
          <p:nvPr/>
        </p:nvSpPr>
        <p:spPr>
          <a:xfrm>
            <a:off x="117231" y="2891667"/>
            <a:ext cx="1617785" cy="1213626"/>
          </a:xfrm>
          <a:custGeom>
            <a:pathLst>
              <a:path extrusionOk="0" h="956" w="956">
                <a:moveTo>
                  <a:pt x="520" y="0"/>
                </a:moveTo>
                <a:lnTo>
                  <a:pt x="520" y="0"/>
                </a:lnTo>
                <a:lnTo>
                  <a:pt x="530" y="100"/>
                </a:lnTo>
                <a:lnTo>
                  <a:pt x="536" y="102"/>
                </a:lnTo>
                <a:lnTo>
                  <a:pt x="536" y="102"/>
                </a:lnTo>
                <a:lnTo>
                  <a:pt x="576" y="110"/>
                </a:lnTo>
                <a:lnTo>
                  <a:pt x="616" y="124"/>
                </a:lnTo>
                <a:lnTo>
                  <a:pt x="622" y="126"/>
                </a:lnTo>
                <a:lnTo>
                  <a:pt x="622" y="126"/>
                </a:lnTo>
                <a:lnTo>
                  <a:pt x="682" y="44"/>
                </a:lnTo>
                <a:lnTo>
                  <a:pt x="682" y="44"/>
                </a:lnTo>
                <a:lnTo>
                  <a:pt x="754" y="86"/>
                </a:lnTo>
                <a:lnTo>
                  <a:pt x="754" y="86"/>
                </a:lnTo>
                <a:lnTo>
                  <a:pt x="712" y="178"/>
                </a:lnTo>
                <a:lnTo>
                  <a:pt x="716" y="182"/>
                </a:lnTo>
                <a:lnTo>
                  <a:pt x="716" y="182"/>
                </a:lnTo>
                <a:lnTo>
                  <a:pt x="748" y="208"/>
                </a:lnTo>
                <a:lnTo>
                  <a:pt x="774" y="240"/>
                </a:lnTo>
                <a:lnTo>
                  <a:pt x="778" y="244"/>
                </a:lnTo>
                <a:lnTo>
                  <a:pt x="778" y="244"/>
                </a:lnTo>
                <a:lnTo>
                  <a:pt x="870" y="202"/>
                </a:lnTo>
                <a:lnTo>
                  <a:pt x="870" y="202"/>
                </a:lnTo>
                <a:lnTo>
                  <a:pt x="912" y="274"/>
                </a:lnTo>
                <a:lnTo>
                  <a:pt x="912" y="274"/>
                </a:lnTo>
                <a:lnTo>
                  <a:pt x="830" y="334"/>
                </a:lnTo>
                <a:lnTo>
                  <a:pt x="832" y="338"/>
                </a:lnTo>
                <a:lnTo>
                  <a:pt x="832" y="338"/>
                </a:lnTo>
                <a:lnTo>
                  <a:pt x="846" y="380"/>
                </a:lnTo>
                <a:lnTo>
                  <a:pt x="852" y="400"/>
                </a:lnTo>
                <a:lnTo>
                  <a:pt x="856" y="420"/>
                </a:lnTo>
                <a:lnTo>
                  <a:pt x="856" y="426"/>
                </a:lnTo>
                <a:lnTo>
                  <a:pt x="856" y="426"/>
                </a:lnTo>
                <a:lnTo>
                  <a:pt x="956" y="436"/>
                </a:lnTo>
                <a:lnTo>
                  <a:pt x="956" y="436"/>
                </a:lnTo>
                <a:lnTo>
                  <a:pt x="956" y="520"/>
                </a:lnTo>
                <a:lnTo>
                  <a:pt x="956" y="520"/>
                </a:lnTo>
                <a:lnTo>
                  <a:pt x="856" y="530"/>
                </a:lnTo>
                <a:lnTo>
                  <a:pt x="856" y="536"/>
                </a:lnTo>
                <a:lnTo>
                  <a:pt x="856" y="536"/>
                </a:lnTo>
                <a:lnTo>
                  <a:pt x="846" y="578"/>
                </a:lnTo>
                <a:lnTo>
                  <a:pt x="834" y="618"/>
                </a:lnTo>
                <a:lnTo>
                  <a:pt x="832" y="622"/>
                </a:lnTo>
                <a:lnTo>
                  <a:pt x="832" y="622"/>
                </a:lnTo>
                <a:lnTo>
                  <a:pt x="914" y="682"/>
                </a:lnTo>
                <a:lnTo>
                  <a:pt x="914" y="682"/>
                </a:lnTo>
                <a:lnTo>
                  <a:pt x="870" y="754"/>
                </a:lnTo>
                <a:lnTo>
                  <a:pt x="870" y="754"/>
                </a:lnTo>
                <a:lnTo>
                  <a:pt x="778" y="712"/>
                </a:lnTo>
                <a:lnTo>
                  <a:pt x="776" y="718"/>
                </a:lnTo>
                <a:lnTo>
                  <a:pt x="776" y="718"/>
                </a:lnTo>
                <a:lnTo>
                  <a:pt x="748" y="748"/>
                </a:lnTo>
                <a:lnTo>
                  <a:pt x="718" y="776"/>
                </a:lnTo>
                <a:lnTo>
                  <a:pt x="714" y="778"/>
                </a:lnTo>
                <a:lnTo>
                  <a:pt x="714" y="778"/>
                </a:lnTo>
                <a:lnTo>
                  <a:pt x="756" y="870"/>
                </a:lnTo>
                <a:lnTo>
                  <a:pt x="756" y="870"/>
                </a:lnTo>
                <a:lnTo>
                  <a:pt x="682" y="914"/>
                </a:lnTo>
                <a:lnTo>
                  <a:pt x="682" y="914"/>
                </a:lnTo>
                <a:lnTo>
                  <a:pt x="622" y="832"/>
                </a:lnTo>
                <a:lnTo>
                  <a:pt x="618" y="834"/>
                </a:lnTo>
                <a:lnTo>
                  <a:pt x="618" y="834"/>
                </a:lnTo>
                <a:lnTo>
                  <a:pt x="598" y="840"/>
                </a:lnTo>
                <a:lnTo>
                  <a:pt x="578" y="846"/>
                </a:lnTo>
                <a:lnTo>
                  <a:pt x="556" y="852"/>
                </a:lnTo>
                <a:lnTo>
                  <a:pt x="536" y="856"/>
                </a:lnTo>
                <a:lnTo>
                  <a:pt x="530" y="856"/>
                </a:lnTo>
                <a:lnTo>
                  <a:pt x="530" y="856"/>
                </a:lnTo>
                <a:lnTo>
                  <a:pt x="520" y="956"/>
                </a:lnTo>
                <a:lnTo>
                  <a:pt x="520" y="956"/>
                </a:lnTo>
                <a:lnTo>
                  <a:pt x="436" y="956"/>
                </a:lnTo>
                <a:lnTo>
                  <a:pt x="436" y="956"/>
                </a:lnTo>
                <a:lnTo>
                  <a:pt x="426" y="856"/>
                </a:lnTo>
                <a:lnTo>
                  <a:pt x="420" y="856"/>
                </a:lnTo>
                <a:lnTo>
                  <a:pt x="420" y="856"/>
                </a:lnTo>
                <a:lnTo>
                  <a:pt x="380" y="846"/>
                </a:lnTo>
                <a:lnTo>
                  <a:pt x="340" y="834"/>
                </a:lnTo>
                <a:lnTo>
                  <a:pt x="334" y="832"/>
                </a:lnTo>
                <a:lnTo>
                  <a:pt x="334" y="832"/>
                </a:lnTo>
                <a:lnTo>
                  <a:pt x="274" y="914"/>
                </a:lnTo>
                <a:lnTo>
                  <a:pt x="274" y="914"/>
                </a:lnTo>
                <a:lnTo>
                  <a:pt x="202" y="872"/>
                </a:lnTo>
                <a:lnTo>
                  <a:pt x="202" y="872"/>
                </a:lnTo>
                <a:lnTo>
                  <a:pt x="244" y="780"/>
                </a:lnTo>
                <a:lnTo>
                  <a:pt x="240" y="776"/>
                </a:lnTo>
                <a:lnTo>
                  <a:pt x="240" y="776"/>
                </a:lnTo>
                <a:lnTo>
                  <a:pt x="208" y="748"/>
                </a:lnTo>
                <a:lnTo>
                  <a:pt x="182" y="718"/>
                </a:lnTo>
                <a:lnTo>
                  <a:pt x="178" y="714"/>
                </a:lnTo>
                <a:lnTo>
                  <a:pt x="178" y="714"/>
                </a:lnTo>
                <a:lnTo>
                  <a:pt x="86" y="756"/>
                </a:lnTo>
                <a:lnTo>
                  <a:pt x="86" y="756"/>
                </a:lnTo>
                <a:lnTo>
                  <a:pt x="44" y="682"/>
                </a:lnTo>
                <a:lnTo>
                  <a:pt x="44" y="682"/>
                </a:lnTo>
                <a:lnTo>
                  <a:pt x="126" y="624"/>
                </a:lnTo>
                <a:lnTo>
                  <a:pt x="124" y="618"/>
                </a:lnTo>
                <a:lnTo>
                  <a:pt x="124" y="618"/>
                </a:lnTo>
                <a:lnTo>
                  <a:pt x="110" y="578"/>
                </a:lnTo>
                <a:lnTo>
                  <a:pt x="104" y="556"/>
                </a:lnTo>
                <a:lnTo>
                  <a:pt x="102" y="536"/>
                </a:lnTo>
                <a:lnTo>
                  <a:pt x="100" y="530"/>
                </a:lnTo>
                <a:lnTo>
                  <a:pt x="100" y="530"/>
                </a:lnTo>
                <a:lnTo>
                  <a:pt x="0" y="520"/>
                </a:lnTo>
                <a:lnTo>
                  <a:pt x="0" y="520"/>
                </a:lnTo>
                <a:lnTo>
                  <a:pt x="0" y="436"/>
                </a:lnTo>
                <a:lnTo>
                  <a:pt x="0" y="436"/>
                </a:lnTo>
                <a:lnTo>
                  <a:pt x="100" y="426"/>
                </a:lnTo>
                <a:lnTo>
                  <a:pt x="102" y="420"/>
                </a:lnTo>
                <a:lnTo>
                  <a:pt x="102" y="420"/>
                </a:lnTo>
                <a:lnTo>
                  <a:pt x="110" y="380"/>
                </a:lnTo>
                <a:lnTo>
                  <a:pt x="122" y="340"/>
                </a:lnTo>
                <a:lnTo>
                  <a:pt x="124" y="334"/>
                </a:lnTo>
                <a:lnTo>
                  <a:pt x="124" y="334"/>
                </a:lnTo>
                <a:lnTo>
                  <a:pt x="42" y="276"/>
                </a:lnTo>
                <a:lnTo>
                  <a:pt x="42" y="276"/>
                </a:lnTo>
                <a:lnTo>
                  <a:pt x="86" y="202"/>
                </a:lnTo>
                <a:lnTo>
                  <a:pt x="86" y="202"/>
                </a:lnTo>
                <a:lnTo>
                  <a:pt x="178" y="244"/>
                </a:lnTo>
                <a:lnTo>
                  <a:pt x="180" y="240"/>
                </a:lnTo>
                <a:lnTo>
                  <a:pt x="180" y="240"/>
                </a:lnTo>
                <a:lnTo>
                  <a:pt x="208" y="210"/>
                </a:lnTo>
                <a:lnTo>
                  <a:pt x="238" y="182"/>
                </a:lnTo>
                <a:lnTo>
                  <a:pt x="242" y="178"/>
                </a:lnTo>
                <a:lnTo>
                  <a:pt x="242" y="178"/>
                </a:lnTo>
                <a:lnTo>
                  <a:pt x="200" y="86"/>
                </a:lnTo>
                <a:lnTo>
                  <a:pt x="200" y="86"/>
                </a:lnTo>
                <a:lnTo>
                  <a:pt x="274" y="44"/>
                </a:lnTo>
                <a:lnTo>
                  <a:pt x="274" y="44"/>
                </a:lnTo>
                <a:lnTo>
                  <a:pt x="334" y="126"/>
                </a:lnTo>
                <a:lnTo>
                  <a:pt x="338" y="124"/>
                </a:lnTo>
                <a:lnTo>
                  <a:pt x="338" y="124"/>
                </a:lnTo>
                <a:lnTo>
                  <a:pt x="378" y="110"/>
                </a:lnTo>
                <a:lnTo>
                  <a:pt x="400" y="106"/>
                </a:lnTo>
                <a:lnTo>
                  <a:pt x="420" y="102"/>
                </a:lnTo>
                <a:lnTo>
                  <a:pt x="426" y="100"/>
                </a:lnTo>
                <a:lnTo>
                  <a:pt x="426" y="100"/>
                </a:lnTo>
                <a:lnTo>
                  <a:pt x="436" y="0"/>
                </a:lnTo>
                <a:lnTo>
                  <a:pt x="436" y="0"/>
                </a:lnTo>
                <a:lnTo>
                  <a:pt x="520" y="0"/>
                </a:lnTo>
                <a:lnTo>
                  <a:pt x="520" y="0"/>
                </a:lnTo>
                <a:close/>
              </a:path>
            </a:pathLst>
          </a:custGeom>
          <a:solidFill>
            <a:srgbClr val="886111"/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Shape 188"/>
          <p:cNvSpPr/>
          <p:nvPr/>
        </p:nvSpPr>
        <p:spPr>
          <a:xfrm rot="681774">
            <a:off x="1595969" y="2582841"/>
            <a:ext cx="1593902" cy="1244841"/>
          </a:xfrm>
          <a:custGeom>
            <a:pathLst>
              <a:path extrusionOk="0" h="956" w="956">
                <a:moveTo>
                  <a:pt x="520" y="0"/>
                </a:moveTo>
                <a:lnTo>
                  <a:pt x="520" y="0"/>
                </a:lnTo>
                <a:lnTo>
                  <a:pt x="530" y="100"/>
                </a:lnTo>
                <a:lnTo>
                  <a:pt x="536" y="102"/>
                </a:lnTo>
                <a:lnTo>
                  <a:pt x="536" y="102"/>
                </a:lnTo>
                <a:lnTo>
                  <a:pt x="576" y="110"/>
                </a:lnTo>
                <a:lnTo>
                  <a:pt x="616" y="124"/>
                </a:lnTo>
                <a:lnTo>
                  <a:pt x="622" y="126"/>
                </a:lnTo>
                <a:lnTo>
                  <a:pt x="622" y="126"/>
                </a:lnTo>
                <a:lnTo>
                  <a:pt x="682" y="44"/>
                </a:lnTo>
                <a:lnTo>
                  <a:pt x="682" y="44"/>
                </a:lnTo>
                <a:lnTo>
                  <a:pt x="754" y="86"/>
                </a:lnTo>
                <a:lnTo>
                  <a:pt x="754" y="86"/>
                </a:lnTo>
                <a:lnTo>
                  <a:pt x="712" y="178"/>
                </a:lnTo>
                <a:lnTo>
                  <a:pt x="716" y="182"/>
                </a:lnTo>
                <a:lnTo>
                  <a:pt x="716" y="182"/>
                </a:lnTo>
                <a:lnTo>
                  <a:pt x="748" y="208"/>
                </a:lnTo>
                <a:lnTo>
                  <a:pt x="774" y="240"/>
                </a:lnTo>
                <a:lnTo>
                  <a:pt x="778" y="244"/>
                </a:lnTo>
                <a:lnTo>
                  <a:pt x="778" y="244"/>
                </a:lnTo>
                <a:lnTo>
                  <a:pt x="870" y="202"/>
                </a:lnTo>
                <a:lnTo>
                  <a:pt x="870" y="202"/>
                </a:lnTo>
                <a:lnTo>
                  <a:pt x="912" y="274"/>
                </a:lnTo>
                <a:lnTo>
                  <a:pt x="912" y="274"/>
                </a:lnTo>
                <a:lnTo>
                  <a:pt x="830" y="334"/>
                </a:lnTo>
                <a:lnTo>
                  <a:pt x="832" y="338"/>
                </a:lnTo>
                <a:lnTo>
                  <a:pt x="832" y="338"/>
                </a:lnTo>
                <a:lnTo>
                  <a:pt x="846" y="380"/>
                </a:lnTo>
                <a:lnTo>
                  <a:pt x="852" y="400"/>
                </a:lnTo>
                <a:lnTo>
                  <a:pt x="856" y="420"/>
                </a:lnTo>
                <a:lnTo>
                  <a:pt x="856" y="426"/>
                </a:lnTo>
                <a:lnTo>
                  <a:pt x="856" y="426"/>
                </a:lnTo>
                <a:lnTo>
                  <a:pt x="956" y="436"/>
                </a:lnTo>
                <a:lnTo>
                  <a:pt x="956" y="436"/>
                </a:lnTo>
                <a:lnTo>
                  <a:pt x="956" y="520"/>
                </a:lnTo>
                <a:lnTo>
                  <a:pt x="956" y="520"/>
                </a:lnTo>
                <a:lnTo>
                  <a:pt x="856" y="530"/>
                </a:lnTo>
                <a:lnTo>
                  <a:pt x="856" y="536"/>
                </a:lnTo>
                <a:lnTo>
                  <a:pt x="856" y="536"/>
                </a:lnTo>
                <a:lnTo>
                  <a:pt x="846" y="578"/>
                </a:lnTo>
                <a:lnTo>
                  <a:pt x="834" y="618"/>
                </a:lnTo>
                <a:lnTo>
                  <a:pt x="832" y="622"/>
                </a:lnTo>
                <a:lnTo>
                  <a:pt x="832" y="622"/>
                </a:lnTo>
                <a:lnTo>
                  <a:pt x="914" y="682"/>
                </a:lnTo>
                <a:lnTo>
                  <a:pt x="914" y="682"/>
                </a:lnTo>
                <a:lnTo>
                  <a:pt x="870" y="754"/>
                </a:lnTo>
                <a:lnTo>
                  <a:pt x="870" y="754"/>
                </a:lnTo>
                <a:lnTo>
                  <a:pt x="778" y="712"/>
                </a:lnTo>
                <a:lnTo>
                  <a:pt x="776" y="718"/>
                </a:lnTo>
                <a:lnTo>
                  <a:pt x="776" y="718"/>
                </a:lnTo>
                <a:lnTo>
                  <a:pt x="748" y="748"/>
                </a:lnTo>
                <a:lnTo>
                  <a:pt x="718" y="776"/>
                </a:lnTo>
                <a:lnTo>
                  <a:pt x="714" y="778"/>
                </a:lnTo>
                <a:lnTo>
                  <a:pt x="714" y="778"/>
                </a:lnTo>
                <a:lnTo>
                  <a:pt x="756" y="870"/>
                </a:lnTo>
                <a:lnTo>
                  <a:pt x="756" y="870"/>
                </a:lnTo>
                <a:lnTo>
                  <a:pt x="682" y="914"/>
                </a:lnTo>
                <a:lnTo>
                  <a:pt x="682" y="914"/>
                </a:lnTo>
                <a:lnTo>
                  <a:pt x="622" y="832"/>
                </a:lnTo>
                <a:lnTo>
                  <a:pt x="618" y="834"/>
                </a:lnTo>
                <a:lnTo>
                  <a:pt x="618" y="834"/>
                </a:lnTo>
                <a:lnTo>
                  <a:pt x="598" y="840"/>
                </a:lnTo>
                <a:lnTo>
                  <a:pt x="578" y="846"/>
                </a:lnTo>
                <a:lnTo>
                  <a:pt x="556" y="852"/>
                </a:lnTo>
                <a:lnTo>
                  <a:pt x="536" y="856"/>
                </a:lnTo>
                <a:lnTo>
                  <a:pt x="530" y="856"/>
                </a:lnTo>
                <a:lnTo>
                  <a:pt x="530" y="856"/>
                </a:lnTo>
                <a:lnTo>
                  <a:pt x="520" y="956"/>
                </a:lnTo>
                <a:lnTo>
                  <a:pt x="520" y="956"/>
                </a:lnTo>
                <a:lnTo>
                  <a:pt x="436" y="956"/>
                </a:lnTo>
                <a:lnTo>
                  <a:pt x="436" y="956"/>
                </a:lnTo>
                <a:lnTo>
                  <a:pt x="426" y="856"/>
                </a:lnTo>
                <a:lnTo>
                  <a:pt x="420" y="856"/>
                </a:lnTo>
                <a:lnTo>
                  <a:pt x="420" y="856"/>
                </a:lnTo>
                <a:lnTo>
                  <a:pt x="380" y="846"/>
                </a:lnTo>
                <a:lnTo>
                  <a:pt x="340" y="834"/>
                </a:lnTo>
                <a:lnTo>
                  <a:pt x="334" y="832"/>
                </a:lnTo>
                <a:lnTo>
                  <a:pt x="334" y="832"/>
                </a:lnTo>
                <a:lnTo>
                  <a:pt x="274" y="914"/>
                </a:lnTo>
                <a:lnTo>
                  <a:pt x="274" y="914"/>
                </a:lnTo>
                <a:lnTo>
                  <a:pt x="202" y="872"/>
                </a:lnTo>
                <a:lnTo>
                  <a:pt x="202" y="872"/>
                </a:lnTo>
                <a:lnTo>
                  <a:pt x="244" y="780"/>
                </a:lnTo>
                <a:lnTo>
                  <a:pt x="240" y="776"/>
                </a:lnTo>
                <a:lnTo>
                  <a:pt x="240" y="776"/>
                </a:lnTo>
                <a:lnTo>
                  <a:pt x="208" y="748"/>
                </a:lnTo>
                <a:lnTo>
                  <a:pt x="182" y="718"/>
                </a:lnTo>
                <a:lnTo>
                  <a:pt x="178" y="714"/>
                </a:lnTo>
                <a:lnTo>
                  <a:pt x="178" y="714"/>
                </a:lnTo>
                <a:lnTo>
                  <a:pt x="86" y="756"/>
                </a:lnTo>
                <a:lnTo>
                  <a:pt x="86" y="756"/>
                </a:lnTo>
                <a:lnTo>
                  <a:pt x="44" y="682"/>
                </a:lnTo>
                <a:lnTo>
                  <a:pt x="44" y="682"/>
                </a:lnTo>
                <a:lnTo>
                  <a:pt x="126" y="624"/>
                </a:lnTo>
                <a:lnTo>
                  <a:pt x="124" y="618"/>
                </a:lnTo>
                <a:lnTo>
                  <a:pt x="124" y="618"/>
                </a:lnTo>
                <a:lnTo>
                  <a:pt x="110" y="578"/>
                </a:lnTo>
                <a:lnTo>
                  <a:pt x="104" y="556"/>
                </a:lnTo>
                <a:lnTo>
                  <a:pt x="102" y="536"/>
                </a:lnTo>
                <a:lnTo>
                  <a:pt x="100" y="530"/>
                </a:lnTo>
                <a:lnTo>
                  <a:pt x="100" y="530"/>
                </a:lnTo>
                <a:lnTo>
                  <a:pt x="0" y="520"/>
                </a:lnTo>
                <a:lnTo>
                  <a:pt x="0" y="520"/>
                </a:lnTo>
                <a:lnTo>
                  <a:pt x="0" y="436"/>
                </a:lnTo>
                <a:lnTo>
                  <a:pt x="0" y="436"/>
                </a:lnTo>
                <a:lnTo>
                  <a:pt x="100" y="426"/>
                </a:lnTo>
                <a:lnTo>
                  <a:pt x="102" y="420"/>
                </a:lnTo>
                <a:lnTo>
                  <a:pt x="102" y="420"/>
                </a:lnTo>
                <a:lnTo>
                  <a:pt x="110" y="380"/>
                </a:lnTo>
                <a:lnTo>
                  <a:pt x="122" y="340"/>
                </a:lnTo>
                <a:lnTo>
                  <a:pt x="124" y="334"/>
                </a:lnTo>
                <a:lnTo>
                  <a:pt x="124" y="334"/>
                </a:lnTo>
                <a:lnTo>
                  <a:pt x="42" y="276"/>
                </a:lnTo>
                <a:lnTo>
                  <a:pt x="42" y="276"/>
                </a:lnTo>
                <a:lnTo>
                  <a:pt x="86" y="202"/>
                </a:lnTo>
                <a:lnTo>
                  <a:pt x="86" y="202"/>
                </a:lnTo>
                <a:lnTo>
                  <a:pt x="178" y="244"/>
                </a:lnTo>
                <a:lnTo>
                  <a:pt x="180" y="240"/>
                </a:lnTo>
                <a:lnTo>
                  <a:pt x="180" y="240"/>
                </a:lnTo>
                <a:lnTo>
                  <a:pt x="208" y="210"/>
                </a:lnTo>
                <a:lnTo>
                  <a:pt x="238" y="182"/>
                </a:lnTo>
                <a:lnTo>
                  <a:pt x="242" y="178"/>
                </a:lnTo>
                <a:lnTo>
                  <a:pt x="242" y="178"/>
                </a:lnTo>
                <a:lnTo>
                  <a:pt x="200" y="86"/>
                </a:lnTo>
                <a:lnTo>
                  <a:pt x="200" y="86"/>
                </a:lnTo>
                <a:lnTo>
                  <a:pt x="274" y="44"/>
                </a:lnTo>
                <a:lnTo>
                  <a:pt x="274" y="44"/>
                </a:lnTo>
                <a:lnTo>
                  <a:pt x="334" y="126"/>
                </a:lnTo>
                <a:lnTo>
                  <a:pt x="338" y="124"/>
                </a:lnTo>
                <a:lnTo>
                  <a:pt x="338" y="124"/>
                </a:lnTo>
                <a:lnTo>
                  <a:pt x="378" y="110"/>
                </a:lnTo>
                <a:lnTo>
                  <a:pt x="400" y="106"/>
                </a:lnTo>
                <a:lnTo>
                  <a:pt x="420" y="102"/>
                </a:lnTo>
                <a:lnTo>
                  <a:pt x="426" y="100"/>
                </a:lnTo>
                <a:lnTo>
                  <a:pt x="426" y="100"/>
                </a:lnTo>
                <a:lnTo>
                  <a:pt x="436" y="0"/>
                </a:lnTo>
                <a:lnTo>
                  <a:pt x="436" y="0"/>
                </a:lnTo>
                <a:lnTo>
                  <a:pt x="520" y="0"/>
                </a:lnTo>
                <a:lnTo>
                  <a:pt x="520" y="0"/>
                </a:lnTo>
                <a:close/>
              </a:path>
            </a:pathLst>
          </a:custGeom>
          <a:solidFill>
            <a:srgbClr val="886111"/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3050825" y="2307462"/>
            <a:ext cx="1617785" cy="1213626"/>
          </a:xfrm>
          <a:custGeom>
            <a:pathLst>
              <a:path extrusionOk="0" h="956" w="956">
                <a:moveTo>
                  <a:pt x="520" y="0"/>
                </a:moveTo>
                <a:lnTo>
                  <a:pt x="520" y="0"/>
                </a:lnTo>
                <a:lnTo>
                  <a:pt x="530" y="100"/>
                </a:lnTo>
                <a:lnTo>
                  <a:pt x="536" y="102"/>
                </a:lnTo>
                <a:lnTo>
                  <a:pt x="536" y="102"/>
                </a:lnTo>
                <a:lnTo>
                  <a:pt x="576" y="110"/>
                </a:lnTo>
                <a:lnTo>
                  <a:pt x="616" y="124"/>
                </a:lnTo>
                <a:lnTo>
                  <a:pt x="622" y="126"/>
                </a:lnTo>
                <a:lnTo>
                  <a:pt x="622" y="126"/>
                </a:lnTo>
                <a:lnTo>
                  <a:pt x="682" y="44"/>
                </a:lnTo>
                <a:lnTo>
                  <a:pt x="682" y="44"/>
                </a:lnTo>
                <a:lnTo>
                  <a:pt x="754" y="86"/>
                </a:lnTo>
                <a:lnTo>
                  <a:pt x="754" y="86"/>
                </a:lnTo>
                <a:lnTo>
                  <a:pt x="712" y="178"/>
                </a:lnTo>
                <a:lnTo>
                  <a:pt x="716" y="182"/>
                </a:lnTo>
                <a:lnTo>
                  <a:pt x="716" y="182"/>
                </a:lnTo>
                <a:lnTo>
                  <a:pt x="748" y="208"/>
                </a:lnTo>
                <a:lnTo>
                  <a:pt x="774" y="240"/>
                </a:lnTo>
                <a:lnTo>
                  <a:pt x="778" y="244"/>
                </a:lnTo>
                <a:lnTo>
                  <a:pt x="778" y="244"/>
                </a:lnTo>
                <a:lnTo>
                  <a:pt x="870" y="202"/>
                </a:lnTo>
                <a:lnTo>
                  <a:pt x="870" y="202"/>
                </a:lnTo>
                <a:lnTo>
                  <a:pt x="912" y="274"/>
                </a:lnTo>
                <a:lnTo>
                  <a:pt x="912" y="274"/>
                </a:lnTo>
                <a:lnTo>
                  <a:pt x="830" y="334"/>
                </a:lnTo>
                <a:lnTo>
                  <a:pt x="832" y="338"/>
                </a:lnTo>
                <a:lnTo>
                  <a:pt x="832" y="338"/>
                </a:lnTo>
                <a:lnTo>
                  <a:pt x="846" y="380"/>
                </a:lnTo>
                <a:lnTo>
                  <a:pt x="852" y="400"/>
                </a:lnTo>
                <a:lnTo>
                  <a:pt x="856" y="420"/>
                </a:lnTo>
                <a:lnTo>
                  <a:pt x="856" y="426"/>
                </a:lnTo>
                <a:lnTo>
                  <a:pt x="856" y="426"/>
                </a:lnTo>
                <a:lnTo>
                  <a:pt x="956" y="436"/>
                </a:lnTo>
                <a:lnTo>
                  <a:pt x="956" y="436"/>
                </a:lnTo>
                <a:lnTo>
                  <a:pt x="956" y="520"/>
                </a:lnTo>
                <a:lnTo>
                  <a:pt x="956" y="520"/>
                </a:lnTo>
                <a:lnTo>
                  <a:pt x="856" y="530"/>
                </a:lnTo>
                <a:lnTo>
                  <a:pt x="856" y="536"/>
                </a:lnTo>
                <a:lnTo>
                  <a:pt x="856" y="536"/>
                </a:lnTo>
                <a:lnTo>
                  <a:pt x="846" y="578"/>
                </a:lnTo>
                <a:lnTo>
                  <a:pt x="834" y="618"/>
                </a:lnTo>
                <a:lnTo>
                  <a:pt x="832" y="622"/>
                </a:lnTo>
                <a:lnTo>
                  <a:pt x="832" y="622"/>
                </a:lnTo>
                <a:lnTo>
                  <a:pt x="914" y="682"/>
                </a:lnTo>
                <a:lnTo>
                  <a:pt x="914" y="682"/>
                </a:lnTo>
                <a:lnTo>
                  <a:pt x="870" y="754"/>
                </a:lnTo>
                <a:lnTo>
                  <a:pt x="870" y="754"/>
                </a:lnTo>
                <a:lnTo>
                  <a:pt x="778" y="712"/>
                </a:lnTo>
                <a:lnTo>
                  <a:pt x="776" y="718"/>
                </a:lnTo>
                <a:lnTo>
                  <a:pt x="776" y="718"/>
                </a:lnTo>
                <a:lnTo>
                  <a:pt x="748" y="748"/>
                </a:lnTo>
                <a:lnTo>
                  <a:pt x="718" y="776"/>
                </a:lnTo>
                <a:lnTo>
                  <a:pt x="714" y="778"/>
                </a:lnTo>
                <a:lnTo>
                  <a:pt x="714" y="778"/>
                </a:lnTo>
                <a:lnTo>
                  <a:pt x="756" y="870"/>
                </a:lnTo>
                <a:lnTo>
                  <a:pt x="756" y="870"/>
                </a:lnTo>
                <a:lnTo>
                  <a:pt x="682" y="914"/>
                </a:lnTo>
                <a:lnTo>
                  <a:pt x="682" y="914"/>
                </a:lnTo>
                <a:lnTo>
                  <a:pt x="622" y="832"/>
                </a:lnTo>
                <a:lnTo>
                  <a:pt x="618" y="834"/>
                </a:lnTo>
                <a:lnTo>
                  <a:pt x="618" y="834"/>
                </a:lnTo>
                <a:lnTo>
                  <a:pt x="598" y="840"/>
                </a:lnTo>
                <a:lnTo>
                  <a:pt x="578" y="846"/>
                </a:lnTo>
                <a:lnTo>
                  <a:pt x="556" y="852"/>
                </a:lnTo>
                <a:lnTo>
                  <a:pt x="536" y="856"/>
                </a:lnTo>
                <a:lnTo>
                  <a:pt x="530" y="856"/>
                </a:lnTo>
                <a:lnTo>
                  <a:pt x="530" y="856"/>
                </a:lnTo>
                <a:lnTo>
                  <a:pt x="520" y="956"/>
                </a:lnTo>
                <a:lnTo>
                  <a:pt x="520" y="956"/>
                </a:lnTo>
                <a:lnTo>
                  <a:pt x="436" y="956"/>
                </a:lnTo>
                <a:lnTo>
                  <a:pt x="436" y="956"/>
                </a:lnTo>
                <a:lnTo>
                  <a:pt x="426" y="856"/>
                </a:lnTo>
                <a:lnTo>
                  <a:pt x="420" y="856"/>
                </a:lnTo>
                <a:lnTo>
                  <a:pt x="420" y="856"/>
                </a:lnTo>
                <a:lnTo>
                  <a:pt x="380" y="846"/>
                </a:lnTo>
                <a:lnTo>
                  <a:pt x="340" y="834"/>
                </a:lnTo>
                <a:lnTo>
                  <a:pt x="334" y="832"/>
                </a:lnTo>
                <a:lnTo>
                  <a:pt x="334" y="832"/>
                </a:lnTo>
                <a:lnTo>
                  <a:pt x="274" y="914"/>
                </a:lnTo>
                <a:lnTo>
                  <a:pt x="274" y="914"/>
                </a:lnTo>
                <a:lnTo>
                  <a:pt x="202" y="872"/>
                </a:lnTo>
                <a:lnTo>
                  <a:pt x="202" y="872"/>
                </a:lnTo>
                <a:lnTo>
                  <a:pt x="244" y="780"/>
                </a:lnTo>
                <a:lnTo>
                  <a:pt x="240" y="776"/>
                </a:lnTo>
                <a:lnTo>
                  <a:pt x="240" y="776"/>
                </a:lnTo>
                <a:lnTo>
                  <a:pt x="208" y="748"/>
                </a:lnTo>
                <a:lnTo>
                  <a:pt x="182" y="718"/>
                </a:lnTo>
                <a:lnTo>
                  <a:pt x="178" y="714"/>
                </a:lnTo>
                <a:lnTo>
                  <a:pt x="178" y="714"/>
                </a:lnTo>
                <a:lnTo>
                  <a:pt x="86" y="756"/>
                </a:lnTo>
                <a:lnTo>
                  <a:pt x="86" y="756"/>
                </a:lnTo>
                <a:lnTo>
                  <a:pt x="44" y="682"/>
                </a:lnTo>
                <a:lnTo>
                  <a:pt x="44" y="682"/>
                </a:lnTo>
                <a:lnTo>
                  <a:pt x="126" y="624"/>
                </a:lnTo>
                <a:lnTo>
                  <a:pt x="124" y="618"/>
                </a:lnTo>
                <a:lnTo>
                  <a:pt x="124" y="618"/>
                </a:lnTo>
                <a:lnTo>
                  <a:pt x="110" y="578"/>
                </a:lnTo>
                <a:lnTo>
                  <a:pt x="104" y="556"/>
                </a:lnTo>
                <a:lnTo>
                  <a:pt x="102" y="536"/>
                </a:lnTo>
                <a:lnTo>
                  <a:pt x="100" y="530"/>
                </a:lnTo>
                <a:lnTo>
                  <a:pt x="100" y="530"/>
                </a:lnTo>
                <a:lnTo>
                  <a:pt x="0" y="520"/>
                </a:lnTo>
                <a:lnTo>
                  <a:pt x="0" y="520"/>
                </a:lnTo>
                <a:lnTo>
                  <a:pt x="0" y="436"/>
                </a:lnTo>
                <a:lnTo>
                  <a:pt x="0" y="436"/>
                </a:lnTo>
                <a:lnTo>
                  <a:pt x="100" y="426"/>
                </a:lnTo>
                <a:lnTo>
                  <a:pt x="102" y="420"/>
                </a:lnTo>
                <a:lnTo>
                  <a:pt x="102" y="420"/>
                </a:lnTo>
                <a:lnTo>
                  <a:pt x="110" y="380"/>
                </a:lnTo>
                <a:lnTo>
                  <a:pt x="122" y="340"/>
                </a:lnTo>
                <a:lnTo>
                  <a:pt x="124" y="334"/>
                </a:lnTo>
                <a:lnTo>
                  <a:pt x="124" y="334"/>
                </a:lnTo>
                <a:lnTo>
                  <a:pt x="42" y="276"/>
                </a:lnTo>
                <a:lnTo>
                  <a:pt x="42" y="276"/>
                </a:lnTo>
                <a:lnTo>
                  <a:pt x="86" y="202"/>
                </a:lnTo>
                <a:lnTo>
                  <a:pt x="86" y="202"/>
                </a:lnTo>
                <a:lnTo>
                  <a:pt x="178" y="244"/>
                </a:lnTo>
                <a:lnTo>
                  <a:pt x="180" y="240"/>
                </a:lnTo>
                <a:lnTo>
                  <a:pt x="180" y="240"/>
                </a:lnTo>
                <a:lnTo>
                  <a:pt x="208" y="210"/>
                </a:lnTo>
                <a:lnTo>
                  <a:pt x="238" y="182"/>
                </a:lnTo>
                <a:lnTo>
                  <a:pt x="242" y="178"/>
                </a:lnTo>
                <a:lnTo>
                  <a:pt x="242" y="178"/>
                </a:lnTo>
                <a:lnTo>
                  <a:pt x="200" y="86"/>
                </a:lnTo>
                <a:lnTo>
                  <a:pt x="200" y="86"/>
                </a:lnTo>
                <a:lnTo>
                  <a:pt x="274" y="44"/>
                </a:lnTo>
                <a:lnTo>
                  <a:pt x="274" y="44"/>
                </a:lnTo>
                <a:lnTo>
                  <a:pt x="334" y="126"/>
                </a:lnTo>
                <a:lnTo>
                  <a:pt x="338" y="124"/>
                </a:lnTo>
                <a:lnTo>
                  <a:pt x="338" y="124"/>
                </a:lnTo>
                <a:lnTo>
                  <a:pt x="378" y="110"/>
                </a:lnTo>
                <a:lnTo>
                  <a:pt x="400" y="106"/>
                </a:lnTo>
                <a:lnTo>
                  <a:pt x="420" y="102"/>
                </a:lnTo>
                <a:lnTo>
                  <a:pt x="426" y="100"/>
                </a:lnTo>
                <a:lnTo>
                  <a:pt x="426" y="100"/>
                </a:lnTo>
                <a:lnTo>
                  <a:pt x="436" y="0"/>
                </a:lnTo>
                <a:lnTo>
                  <a:pt x="436" y="0"/>
                </a:lnTo>
                <a:lnTo>
                  <a:pt x="520" y="0"/>
                </a:lnTo>
                <a:lnTo>
                  <a:pt x="520" y="0"/>
                </a:lnTo>
                <a:close/>
              </a:path>
            </a:pathLst>
          </a:custGeom>
          <a:solidFill>
            <a:srgbClr val="886111"/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Shape 190"/>
          <p:cNvSpPr/>
          <p:nvPr/>
        </p:nvSpPr>
        <p:spPr>
          <a:xfrm rot="681774">
            <a:off x="4529563" y="1979289"/>
            <a:ext cx="1593902" cy="1244841"/>
          </a:xfrm>
          <a:custGeom>
            <a:pathLst>
              <a:path extrusionOk="0" h="956" w="956">
                <a:moveTo>
                  <a:pt x="520" y="0"/>
                </a:moveTo>
                <a:lnTo>
                  <a:pt x="520" y="0"/>
                </a:lnTo>
                <a:lnTo>
                  <a:pt x="530" y="100"/>
                </a:lnTo>
                <a:lnTo>
                  <a:pt x="536" y="102"/>
                </a:lnTo>
                <a:lnTo>
                  <a:pt x="536" y="102"/>
                </a:lnTo>
                <a:lnTo>
                  <a:pt x="576" y="110"/>
                </a:lnTo>
                <a:lnTo>
                  <a:pt x="616" y="124"/>
                </a:lnTo>
                <a:lnTo>
                  <a:pt x="622" y="126"/>
                </a:lnTo>
                <a:lnTo>
                  <a:pt x="622" y="126"/>
                </a:lnTo>
                <a:lnTo>
                  <a:pt x="682" y="44"/>
                </a:lnTo>
                <a:lnTo>
                  <a:pt x="682" y="44"/>
                </a:lnTo>
                <a:lnTo>
                  <a:pt x="754" y="86"/>
                </a:lnTo>
                <a:lnTo>
                  <a:pt x="754" y="86"/>
                </a:lnTo>
                <a:lnTo>
                  <a:pt x="712" y="178"/>
                </a:lnTo>
                <a:lnTo>
                  <a:pt x="716" y="182"/>
                </a:lnTo>
                <a:lnTo>
                  <a:pt x="716" y="182"/>
                </a:lnTo>
                <a:lnTo>
                  <a:pt x="748" y="208"/>
                </a:lnTo>
                <a:lnTo>
                  <a:pt x="774" y="240"/>
                </a:lnTo>
                <a:lnTo>
                  <a:pt x="778" y="244"/>
                </a:lnTo>
                <a:lnTo>
                  <a:pt x="778" y="244"/>
                </a:lnTo>
                <a:lnTo>
                  <a:pt x="870" y="202"/>
                </a:lnTo>
                <a:lnTo>
                  <a:pt x="870" y="202"/>
                </a:lnTo>
                <a:lnTo>
                  <a:pt x="912" y="274"/>
                </a:lnTo>
                <a:lnTo>
                  <a:pt x="912" y="274"/>
                </a:lnTo>
                <a:lnTo>
                  <a:pt x="830" y="334"/>
                </a:lnTo>
                <a:lnTo>
                  <a:pt x="832" y="338"/>
                </a:lnTo>
                <a:lnTo>
                  <a:pt x="832" y="338"/>
                </a:lnTo>
                <a:lnTo>
                  <a:pt x="846" y="380"/>
                </a:lnTo>
                <a:lnTo>
                  <a:pt x="852" y="400"/>
                </a:lnTo>
                <a:lnTo>
                  <a:pt x="856" y="420"/>
                </a:lnTo>
                <a:lnTo>
                  <a:pt x="856" y="426"/>
                </a:lnTo>
                <a:lnTo>
                  <a:pt x="856" y="426"/>
                </a:lnTo>
                <a:lnTo>
                  <a:pt x="956" y="436"/>
                </a:lnTo>
                <a:lnTo>
                  <a:pt x="956" y="436"/>
                </a:lnTo>
                <a:lnTo>
                  <a:pt x="956" y="520"/>
                </a:lnTo>
                <a:lnTo>
                  <a:pt x="956" y="520"/>
                </a:lnTo>
                <a:lnTo>
                  <a:pt x="856" y="530"/>
                </a:lnTo>
                <a:lnTo>
                  <a:pt x="856" y="536"/>
                </a:lnTo>
                <a:lnTo>
                  <a:pt x="856" y="536"/>
                </a:lnTo>
                <a:lnTo>
                  <a:pt x="846" y="578"/>
                </a:lnTo>
                <a:lnTo>
                  <a:pt x="834" y="618"/>
                </a:lnTo>
                <a:lnTo>
                  <a:pt x="832" y="622"/>
                </a:lnTo>
                <a:lnTo>
                  <a:pt x="832" y="622"/>
                </a:lnTo>
                <a:lnTo>
                  <a:pt x="914" y="682"/>
                </a:lnTo>
                <a:lnTo>
                  <a:pt x="914" y="682"/>
                </a:lnTo>
                <a:lnTo>
                  <a:pt x="870" y="754"/>
                </a:lnTo>
                <a:lnTo>
                  <a:pt x="870" y="754"/>
                </a:lnTo>
                <a:lnTo>
                  <a:pt x="778" y="712"/>
                </a:lnTo>
                <a:lnTo>
                  <a:pt x="776" y="718"/>
                </a:lnTo>
                <a:lnTo>
                  <a:pt x="776" y="718"/>
                </a:lnTo>
                <a:lnTo>
                  <a:pt x="748" y="748"/>
                </a:lnTo>
                <a:lnTo>
                  <a:pt x="718" y="776"/>
                </a:lnTo>
                <a:lnTo>
                  <a:pt x="714" y="778"/>
                </a:lnTo>
                <a:lnTo>
                  <a:pt x="714" y="778"/>
                </a:lnTo>
                <a:lnTo>
                  <a:pt x="756" y="870"/>
                </a:lnTo>
                <a:lnTo>
                  <a:pt x="756" y="870"/>
                </a:lnTo>
                <a:lnTo>
                  <a:pt x="682" y="914"/>
                </a:lnTo>
                <a:lnTo>
                  <a:pt x="682" y="914"/>
                </a:lnTo>
                <a:lnTo>
                  <a:pt x="622" y="832"/>
                </a:lnTo>
                <a:lnTo>
                  <a:pt x="618" y="834"/>
                </a:lnTo>
                <a:lnTo>
                  <a:pt x="618" y="834"/>
                </a:lnTo>
                <a:lnTo>
                  <a:pt x="598" y="840"/>
                </a:lnTo>
                <a:lnTo>
                  <a:pt x="578" y="846"/>
                </a:lnTo>
                <a:lnTo>
                  <a:pt x="556" y="852"/>
                </a:lnTo>
                <a:lnTo>
                  <a:pt x="536" y="856"/>
                </a:lnTo>
                <a:lnTo>
                  <a:pt x="530" y="856"/>
                </a:lnTo>
                <a:lnTo>
                  <a:pt x="530" y="856"/>
                </a:lnTo>
                <a:lnTo>
                  <a:pt x="520" y="956"/>
                </a:lnTo>
                <a:lnTo>
                  <a:pt x="520" y="956"/>
                </a:lnTo>
                <a:lnTo>
                  <a:pt x="436" y="956"/>
                </a:lnTo>
                <a:lnTo>
                  <a:pt x="436" y="956"/>
                </a:lnTo>
                <a:lnTo>
                  <a:pt x="426" y="856"/>
                </a:lnTo>
                <a:lnTo>
                  <a:pt x="420" y="856"/>
                </a:lnTo>
                <a:lnTo>
                  <a:pt x="420" y="856"/>
                </a:lnTo>
                <a:lnTo>
                  <a:pt x="380" y="846"/>
                </a:lnTo>
                <a:lnTo>
                  <a:pt x="340" y="834"/>
                </a:lnTo>
                <a:lnTo>
                  <a:pt x="334" y="832"/>
                </a:lnTo>
                <a:lnTo>
                  <a:pt x="334" y="832"/>
                </a:lnTo>
                <a:lnTo>
                  <a:pt x="274" y="914"/>
                </a:lnTo>
                <a:lnTo>
                  <a:pt x="274" y="914"/>
                </a:lnTo>
                <a:lnTo>
                  <a:pt x="202" y="872"/>
                </a:lnTo>
                <a:lnTo>
                  <a:pt x="202" y="872"/>
                </a:lnTo>
                <a:lnTo>
                  <a:pt x="244" y="780"/>
                </a:lnTo>
                <a:lnTo>
                  <a:pt x="240" y="776"/>
                </a:lnTo>
                <a:lnTo>
                  <a:pt x="240" y="776"/>
                </a:lnTo>
                <a:lnTo>
                  <a:pt x="208" y="748"/>
                </a:lnTo>
                <a:lnTo>
                  <a:pt x="182" y="718"/>
                </a:lnTo>
                <a:lnTo>
                  <a:pt x="178" y="714"/>
                </a:lnTo>
                <a:lnTo>
                  <a:pt x="178" y="714"/>
                </a:lnTo>
                <a:lnTo>
                  <a:pt x="86" y="756"/>
                </a:lnTo>
                <a:lnTo>
                  <a:pt x="86" y="756"/>
                </a:lnTo>
                <a:lnTo>
                  <a:pt x="44" y="682"/>
                </a:lnTo>
                <a:lnTo>
                  <a:pt x="44" y="682"/>
                </a:lnTo>
                <a:lnTo>
                  <a:pt x="126" y="624"/>
                </a:lnTo>
                <a:lnTo>
                  <a:pt x="124" y="618"/>
                </a:lnTo>
                <a:lnTo>
                  <a:pt x="124" y="618"/>
                </a:lnTo>
                <a:lnTo>
                  <a:pt x="110" y="578"/>
                </a:lnTo>
                <a:lnTo>
                  <a:pt x="104" y="556"/>
                </a:lnTo>
                <a:lnTo>
                  <a:pt x="102" y="536"/>
                </a:lnTo>
                <a:lnTo>
                  <a:pt x="100" y="530"/>
                </a:lnTo>
                <a:lnTo>
                  <a:pt x="100" y="530"/>
                </a:lnTo>
                <a:lnTo>
                  <a:pt x="0" y="520"/>
                </a:lnTo>
                <a:lnTo>
                  <a:pt x="0" y="520"/>
                </a:lnTo>
                <a:lnTo>
                  <a:pt x="0" y="436"/>
                </a:lnTo>
                <a:lnTo>
                  <a:pt x="0" y="436"/>
                </a:lnTo>
                <a:lnTo>
                  <a:pt x="100" y="426"/>
                </a:lnTo>
                <a:lnTo>
                  <a:pt x="102" y="420"/>
                </a:lnTo>
                <a:lnTo>
                  <a:pt x="102" y="420"/>
                </a:lnTo>
                <a:lnTo>
                  <a:pt x="110" y="380"/>
                </a:lnTo>
                <a:lnTo>
                  <a:pt x="122" y="340"/>
                </a:lnTo>
                <a:lnTo>
                  <a:pt x="124" y="334"/>
                </a:lnTo>
                <a:lnTo>
                  <a:pt x="124" y="334"/>
                </a:lnTo>
                <a:lnTo>
                  <a:pt x="42" y="276"/>
                </a:lnTo>
                <a:lnTo>
                  <a:pt x="42" y="276"/>
                </a:lnTo>
                <a:lnTo>
                  <a:pt x="86" y="202"/>
                </a:lnTo>
                <a:lnTo>
                  <a:pt x="86" y="202"/>
                </a:lnTo>
                <a:lnTo>
                  <a:pt x="178" y="244"/>
                </a:lnTo>
                <a:lnTo>
                  <a:pt x="180" y="240"/>
                </a:lnTo>
                <a:lnTo>
                  <a:pt x="180" y="240"/>
                </a:lnTo>
                <a:lnTo>
                  <a:pt x="208" y="210"/>
                </a:lnTo>
                <a:lnTo>
                  <a:pt x="238" y="182"/>
                </a:lnTo>
                <a:lnTo>
                  <a:pt x="242" y="178"/>
                </a:lnTo>
                <a:lnTo>
                  <a:pt x="242" y="178"/>
                </a:lnTo>
                <a:lnTo>
                  <a:pt x="200" y="86"/>
                </a:lnTo>
                <a:lnTo>
                  <a:pt x="200" y="86"/>
                </a:lnTo>
                <a:lnTo>
                  <a:pt x="274" y="44"/>
                </a:lnTo>
                <a:lnTo>
                  <a:pt x="274" y="44"/>
                </a:lnTo>
                <a:lnTo>
                  <a:pt x="334" y="126"/>
                </a:lnTo>
                <a:lnTo>
                  <a:pt x="338" y="124"/>
                </a:lnTo>
                <a:lnTo>
                  <a:pt x="338" y="124"/>
                </a:lnTo>
                <a:lnTo>
                  <a:pt x="378" y="110"/>
                </a:lnTo>
                <a:lnTo>
                  <a:pt x="400" y="106"/>
                </a:lnTo>
                <a:lnTo>
                  <a:pt x="420" y="102"/>
                </a:lnTo>
                <a:lnTo>
                  <a:pt x="426" y="100"/>
                </a:lnTo>
                <a:lnTo>
                  <a:pt x="426" y="100"/>
                </a:lnTo>
                <a:lnTo>
                  <a:pt x="436" y="0"/>
                </a:lnTo>
                <a:lnTo>
                  <a:pt x="436" y="0"/>
                </a:lnTo>
                <a:lnTo>
                  <a:pt x="520" y="0"/>
                </a:lnTo>
                <a:lnTo>
                  <a:pt x="520" y="0"/>
                </a:lnTo>
                <a:close/>
              </a:path>
            </a:pathLst>
          </a:custGeom>
          <a:solidFill>
            <a:srgbClr val="886111"/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5984419" y="1706976"/>
            <a:ext cx="1617785" cy="1213626"/>
          </a:xfrm>
          <a:custGeom>
            <a:pathLst>
              <a:path extrusionOk="0" h="956" w="956">
                <a:moveTo>
                  <a:pt x="520" y="0"/>
                </a:moveTo>
                <a:lnTo>
                  <a:pt x="520" y="0"/>
                </a:lnTo>
                <a:lnTo>
                  <a:pt x="530" y="100"/>
                </a:lnTo>
                <a:lnTo>
                  <a:pt x="536" y="102"/>
                </a:lnTo>
                <a:lnTo>
                  <a:pt x="536" y="102"/>
                </a:lnTo>
                <a:lnTo>
                  <a:pt x="576" y="110"/>
                </a:lnTo>
                <a:lnTo>
                  <a:pt x="616" y="124"/>
                </a:lnTo>
                <a:lnTo>
                  <a:pt x="622" y="126"/>
                </a:lnTo>
                <a:lnTo>
                  <a:pt x="622" y="126"/>
                </a:lnTo>
                <a:lnTo>
                  <a:pt x="682" y="44"/>
                </a:lnTo>
                <a:lnTo>
                  <a:pt x="682" y="44"/>
                </a:lnTo>
                <a:lnTo>
                  <a:pt x="754" y="86"/>
                </a:lnTo>
                <a:lnTo>
                  <a:pt x="754" y="86"/>
                </a:lnTo>
                <a:lnTo>
                  <a:pt x="712" y="178"/>
                </a:lnTo>
                <a:lnTo>
                  <a:pt x="716" y="182"/>
                </a:lnTo>
                <a:lnTo>
                  <a:pt x="716" y="182"/>
                </a:lnTo>
                <a:lnTo>
                  <a:pt x="748" y="208"/>
                </a:lnTo>
                <a:lnTo>
                  <a:pt x="774" y="240"/>
                </a:lnTo>
                <a:lnTo>
                  <a:pt x="778" y="244"/>
                </a:lnTo>
                <a:lnTo>
                  <a:pt x="778" y="244"/>
                </a:lnTo>
                <a:lnTo>
                  <a:pt x="870" y="202"/>
                </a:lnTo>
                <a:lnTo>
                  <a:pt x="870" y="202"/>
                </a:lnTo>
                <a:lnTo>
                  <a:pt x="912" y="274"/>
                </a:lnTo>
                <a:lnTo>
                  <a:pt x="912" y="274"/>
                </a:lnTo>
                <a:lnTo>
                  <a:pt x="830" y="334"/>
                </a:lnTo>
                <a:lnTo>
                  <a:pt x="832" y="338"/>
                </a:lnTo>
                <a:lnTo>
                  <a:pt x="832" y="338"/>
                </a:lnTo>
                <a:lnTo>
                  <a:pt x="846" y="380"/>
                </a:lnTo>
                <a:lnTo>
                  <a:pt x="852" y="400"/>
                </a:lnTo>
                <a:lnTo>
                  <a:pt x="856" y="420"/>
                </a:lnTo>
                <a:lnTo>
                  <a:pt x="856" y="426"/>
                </a:lnTo>
                <a:lnTo>
                  <a:pt x="856" y="426"/>
                </a:lnTo>
                <a:lnTo>
                  <a:pt x="956" y="436"/>
                </a:lnTo>
                <a:lnTo>
                  <a:pt x="956" y="436"/>
                </a:lnTo>
                <a:lnTo>
                  <a:pt x="956" y="520"/>
                </a:lnTo>
                <a:lnTo>
                  <a:pt x="956" y="520"/>
                </a:lnTo>
                <a:lnTo>
                  <a:pt x="856" y="530"/>
                </a:lnTo>
                <a:lnTo>
                  <a:pt x="856" y="536"/>
                </a:lnTo>
                <a:lnTo>
                  <a:pt x="856" y="536"/>
                </a:lnTo>
                <a:lnTo>
                  <a:pt x="846" y="578"/>
                </a:lnTo>
                <a:lnTo>
                  <a:pt x="834" y="618"/>
                </a:lnTo>
                <a:lnTo>
                  <a:pt x="832" y="622"/>
                </a:lnTo>
                <a:lnTo>
                  <a:pt x="832" y="622"/>
                </a:lnTo>
                <a:lnTo>
                  <a:pt x="914" y="682"/>
                </a:lnTo>
                <a:lnTo>
                  <a:pt x="914" y="682"/>
                </a:lnTo>
                <a:lnTo>
                  <a:pt x="870" y="754"/>
                </a:lnTo>
                <a:lnTo>
                  <a:pt x="870" y="754"/>
                </a:lnTo>
                <a:lnTo>
                  <a:pt x="778" y="712"/>
                </a:lnTo>
                <a:lnTo>
                  <a:pt x="776" y="718"/>
                </a:lnTo>
                <a:lnTo>
                  <a:pt x="776" y="718"/>
                </a:lnTo>
                <a:lnTo>
                  <a:pt x="748" y="748"/>
                </a:lnTo>
                <a:lnTo>
                  <a:pt x="718" y="776"/>
                </a:lnTo>
                <a:lnTo>
                  <a:pt x="714" y="778"/>
                </a:lnTo>
                <a:lnTo>
                  <a:pt x="714" y="778"/>
                </a:lnTo>
                <a:lnTo>
                  <a:pt x="756" y="870"/>
                </a:lnTo>
                <a:lnTo>
                  <a:pt x="756" y="870"/>
                </a:lnTo>
                <a:lnTo>
                  <a:pt x="682" y="914"/>
                </a:lnTo>
                <a:lnTo>
                  <a:pt x="682" y="914"/>
                </a:lnTo>
                <a:lnTo>
                  <a:pt x="622" y="832"/>
                </a:lnTo>
                <a:lnTo>
                  <a:pt x="618" y="834"/>
                </a:lnTo>
                <a:lnTo>
                  <a:pt x="618" y="834"/>
                </a:lnTo>
                <a:lnTo>
                  <a:pt x="598" y="840"/>
                </a:lnTo>
                <a:lnTo>
                  <a:pt x="578" y="846"/>
                </a:lnTo>
                <a:lnTo>
                  <a:pt x="556" y="852"/>
                </a:lnTo>
                <a:lnTo>
                  <a:pt x="536" y="856"/>
                </a:lnTo>
                <a:lnTo>
                  <a:pt x="530" y="856"/>
                </a:lnTo>
                <a:lnTo>
                  <a:pt x="530" y="856"/>
                </a:lnTo>
                <a:lnTo>
                  <a:pt x="520" y="956"/>
                </a:lnTo>
                <a:lnTo>
                  <a:pt x="520" y="956"/>
                </a:lnTo>
                <a:lnTo>
                  <a:pt x="436" y="956"/>
                </a:lnTo>
                <a:lnTo>
                  <a:pt x="436" y="956"/>
                </a:lnTo>
                <a:lnTo>
                  <a:pt x="426" y="856"/>
                </a:lnTo>
                <a:lnTo>
                  <a:pt x="420" y="856"/>
                </a:lnTo>
                <a:lnTo>
                  <a:pt x="420" y="856"/>
                </a:lnTo>
                <a:lnTo>
                  <a:pt x="380" y="846"/>
                </a:lnTo>
                <a:lnTo>
                  <a:pt x="340" y="834"/>
                </a:lnTo>
                <a:lnTo>
                  <a:pt x="334" y="832"/>
                </a:lnTo>
                <a:lnTo>
                  <a:pt x="334" y="832"/>
                </a:lnTo>
                <a:lnTo>
                  <a:pt x="274" y="914"/>
                </a:lnTo>
                <a:lnTo>
                  <a:pt x="274" y="914"/>
                </a:lnTo>
                <a:lnTo>
                  <a:pt x="202" y="872"/>
                </a:lnTo>
                <a:lnTo>
                  <a:pt x="202" y="872"/>
                </a:lnTo>
                <a:lnTo>
                  <a:pt x="244" y="780"/>
                </a:lnTo>
                <a:lnTo>
                  <a:pt x="240" y="776"/>
                </a:lnTo>
                <a:lnTo>
                  <a:pt x="240" y="776"/>
                </a:lnTo>
                <a:lnTo>
                  <a:pt x="208" y="748"/>
                </a:lnTo>
                <a:lnTo>
                  <a:pt x="182" y="718"/>
                </a:lnTo>
                <a:lnTo>
                  <a:pt x="178" y="714"/>
                </a:lnTo>
                <a:lnTo>
                  <a:pt x="178" y="714"/>
                </a:lnTo>
                <a:lnTo>
                  <a:pt x="86" y="756"/>
                </a:lnTo>
                <a:lnTo>
                  <a:pt x="86" y="756"/>
                </a:lnTo>
                <a:lnTo>
                  <a:pt x="44" y="682"/>
                </a:lnTo>
                <a:lnTo>
                  <a:pt x="44" y="682"/>
                </a:lnTo>
                <a:lnTo>
                  <a:pt x="126" y="624"/>
                </a:lnTo>
                <a:lnTo>
                  <a:pt x="124" y="618"/>
                </a:lnTo>
                <a:lnTo>
                  <a:pt x="124" y="618"/>
                </a:lnTo>
                <a:lnTo>
                  <a:pt x="110" y="578"/>
                </a:lnTo>
                <a:lnTo>
                  <a:pt x="104" y="556"/>
                </a:lnTo>
                <a:lnTo>
                  <a:pt x="102" y="536"/>
                </a:lnTo>
                <a:lnTo>
                  <a:pt x="100" y="530"/>
                </a:lnTo>
                <a:lnTo>
                  <a:pt x="100" y="530"/>
                </a:lnTo>
                <a:lnTo>
                  <a:pt x="0" y="520"/>
                </a:lnTo>
                <a:lnTo>
                  <a:pt x="0" y="520"/>
                </a:lnTo>
                <a:lnTo>
                  <a:pt x="0" y="436"/>
                </a:lnTo>
                <a:lnTo>
                  <a:pt x="0" y="436"/>
                </a:lnTo>
                <a:lnTo>
                  <a:pt x="100" y="426"/>
                </a:lnTo>
                <a:lnTo>
                  <a:pt x="102" y="420"/>
                </a:lnTo>
                <a:lnTo>
                  <a:pt x="102" y="420"/>
                </a:lnTo>
                <a:lnTo>
                  <a:pt x="110" y="380"/>
                </a:lnTo>
                <a:lnTo>
                  <a:pt x="122" y="340"/>
                </a:lnTo>
                <a:lnTo>
                  <a:pt x="124" y="334"/>
                </a:lnTo>
                <a:lnTo>
                  <a:pt x="124" y="334"/>
                </a:lnTo>
                <a:lnTo>
                  <a:pt x="42" y="276"/>
                </a:lnTo>
                <a:lnTo>
                  <a:pt x="42" y="276"/>
                </a:lnTo>
                <a:lnTo>
                  <a:pt x="86" y="202"/>
                </a:lnTo>
                <a:lnTo>
                  <a:pt x="86" y="202"/>
                </a:lnTo>
                <a:lnTo>
                  <a:pt x="178" y="244"/>
                </a:lnTo>
                <a:lnTo>
                  <a:pt x="180" y="240"/>
                </a:lnTo>
                <a:lnTo>
                  <a:pt x="180" y="240"/>
                </a:lnTo>
                <a:lnTo>
                  <a:pt x="208" y="210"/>
                </a:lnTo>
                <a:lnTo>
                  <a:pt x="238" y="182"/>
                </a:lnTo>
                <a:lnTo>
                  <a:pt x="242" y="178"/>
                </a:lnTo>
                <a:lnTo>
                  <a:pt x="242" y="178"/>
                </a:lnTo>
                <a:lnTo>
                  <a:pt x="200" y="86"/>
                </a:lnTo>
                <a:lnTo>
                  <a:pt x="200" y="86"/>
                </a:lnTo>
                <a:lnTo>
                  <a:pt x="274" y="44"/>
                </a:lnTo>
                <a:lnTo>
                  <a:pt x="274" y="44"/>
                </a:lnTo>
                <a:lnTo>
                  <a:pt x="334" y="126"/>
                </a:lnTo>
                <a:lnTo>
                  <a:pt x="338" y="124"/>
                </a:lnTo>
                <a:lnTo>
                  <a:pt x="338" y="124"/>
                </a:lnTo>
                <a:lnTo>
                  <a:pt x="378" y="110"/>
                </a:lnTo>
                <a:lnTo>
                  <a:pt x="400" y="106"/>
                </a:lnTo>
                <a:lnTo>
                  <a:pt x="420" y="102"/>
                </a:lnTo>
                <a:lnTo>
                  <a:pt x="426" y="100"/>
                </a:lnTo>
                <a:lnTo>
                  <a:pt x="426" y="100"/>
                </a:lnTo>
                <a:lnTo>
                  <a:pt x="436" y="0"/>
                </a:lnTo>
                <a:lnTo>
                  <a:pt x="436" y="0"/>
                </a:lnTo>
                <a:lnTo>
                  <a:pt x="520" y="0"/>
                </a:lnTo>
                <a:lnTo>
                  <a:pt x="520" y="0"/>
                </a:lnTo>
                <a:close/>
              </a:path>
            </a:pathLst>
          </a:custGeom>
          <a:solidFill>
            <a:srgbClr val="886111"/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Shape 192"/>
          <p:cNvSpPr/>
          <p:nvPr/>
        </p:nvSpPr>
        <p:spPr>
          <a:xfrm rot="774873">
            <a:off x="7466484" y="1394749"/>
            <a:ext cx="1587245" cy="1253321"/>
          </a:xfrm>
          <a:custGeom>
            <a:pathLst>
              <a:path extrusionOk="0" h="956" w="956">
                <a:moveTo>
                  <a:pt x="520" y="0"/>
                </a:moveTo>
                <a:lnTo>
                  <a:pt x="520" y="0"/>
                </a:lnTo>
                <a:lnTo>
                  <a:pt x="530" y="100"/>
                </a:lnTo>
                <a:lnTo>
                  <a:pt x="536" y="102"/>
                </a:lnTo>
                <a:lnTo>
                  <a:pt x="536" y="102"/>
                </a:lnTo>
                <a:lnTo>
                  <a:pt x="576" y="110"/>
                </a:lnTo>
                <a:lnTo>
                  <a:pt x="616" y="124"/>
                </a:lnTo>
                <a:lnTo>
                  <a:pt x="622" y="126"/>
                </a:lnTo>
                <a:lnTo>
                  <a:pt x="622" y="126"/>
                </a:lnTo>
                <a:lnTo>
                  <a:pt x="682" y="44"/>
                </a:lnTo>
                <a:lnTo>
                  <a:pt x="682" y="44"/>
                </a:lnTo>
                <a:lnTo>
                  <a:pt x="754" y="86"/>
                </a:lnTo>
                <a:lnTo>
                  <a:pt x="754" y="86"/>
                </a:lnTo>
                <a:lnTo>
                  <a:pt x="712" y="178"/>
                </a:lnTo>
                <a:lnTo>
                  <a:pt x="716" y="182"/>
                </a:lnTo>
                <a:lnTo>
                  <a:pt x="716" y="182"/>
                </a:lnTo>
                <a:lnTo>
                  <a:pt x="748" y="208"/>
                </a:lnTo>
                <a:lnTo>
                  <a:pt x="774" y="240"/>
                </a:lnTo>
                <a:lnTo>
                  <a:pt x="778" y="244"/>
                </a:lnTo>
                <a:lnTo>
                  <a:pt x="778" y="244"/>
                </a:lnTo>
                <a:lnTo>
                  <a:pt x="870" y="202"/>
                </a:lnTo>
                <a:lnTo>
                  <a:pt x="870" y="202"/>
                </a:lnTo>
                <a:lnTo>
                  <a:pt x="912" y="274"/>
                </a:lnTo>
                <a:lnTo>
                  <a:pt x="912" y="274"/>
                </a:lnTo>
                <a:lnTo>
                  <a:pt x="830" y="334"/>
                </a:lnTo>
                <a:lnTo>
                  <a:pt x="832" y="338"/>
                </a:lnTo>
                <a:lnTo>
                  <a:pt x="832" y="338"/>
                </a:lnTo>
                <a:lnTo>
                  <a:pt x="846" y="380"/>
                </a:lnTo>
                <a:lnTo>
                  <a:pt x="852" y="400"/>
                </a:lnTo>
                <a:lnTo>
                  <a:pt x="856" y="420"/>
                </a:lnTo>
                <a:lnTo>
                  <a:pt x="856" y="426"/>
                </a:lnTo>
                <a:lnTo>
                  <a:pt x="856" y="426"/>
                </a:lnTo>
                <a:lnTo>
                  <a:pt x="956" y="436"/>
                </a:lnTo>
                <a:lnTo>
                  <a:pt x="956" y="436"/>
                </a:lnTo>
                <a:lnTo>
                  <a:pt x="956" y="520"/>
                </a:lnTo>
                <a:lnTo>
                  <a:pt x="956" y="520"/>
                </a:lnTo>
                <a:lnTo>
                  <a:pt x="856" y="530"/>
                </a:lnTo>
                <a:lnTo>
                  <a:pt x="856" y="536"/>
                </a:lnTo>
                <a:lnTo>
                  <a:pt x="856" y="536"/>
                </a:lnTo>
                <a:lnTo>
                  <a:pt x="846" y="578"/>
                </a:lnTo>
                <a:lnTo>
                  <a:pt x="834" y="618"/>
                </a:lnTo>
                <a:lnTo>
                  <a:pt x="832" y="622"/>
                </a:lnTo>
                <a:lnTo>
                  <a:pt x="832" y="622"/>
                </a:lnTo>
                <a:lnTo>
                  <a:pt x="914" y="682"/>
                </a:lnTo>
                <a:lnTo>
                  <a:pt x="914" y="682"/>
                </a:lnTo>
                <a:lnTo>
                  <a:pt x="870" y="754"/>
                </a:lnTo>
                <a:lnTo>
                  <a:pt x="870" y="754"/>
                </a:lnTo>
                <a:lnTo>
                  <a:pt x="778" y="712"/>
                </a:lnTo>
                <a:lnTo>
                  <a:pt x="776" y="718"/>
                </a:lnTo>
                <a:lnTo>
                  <a:pt x="776" y="718"/>
                </a:lnTo>
                <a:lnTo>
                  <a:pt x="748" y="748"/>
                </a:lnTo>
                <a:lnTo>
                  <a:pt x="718" y="776"/>
                </a:lnTo>
                <a:lnTo>
                  <a:pt x="714" y="778"/>
                </a:lnTo>
                <a:lnTo>
                  <a:pt x="714" y="778"/>
                </a:lnTo>
                <a:lnTo>
                  <a:pt x="756" y="870"/>
                </a:lnTo>
                <a:lnTo>
                  <a:pt x="756" y="870"/>
                </a:lnTo>
                <a:lnTo>
                  <a:pt x="682" y="914"/>
                </a:lnTo>
                <a:lnTo>
                  <a:pt x="682" y="914"/>
                </a:lnTo>
                <a:lnTo>
                  <a:pt x="622" y="832"/>
                </a:lnTo>
                <a:lnTo>
                  <a:pt x="618" y="834"/>
                </a:lnTo>
                <a:lnTo>
                  <a:pt x="618" y="834"/>
                </a:lnTo>
                <a:lnTo>
                  <a:pt x="598" y="840"/>
                </a:lnTo>
                <a:lnTo>
                  <a:pt x="578" y="846"/>
                </a:lnTo>
                <a:lnTo>
                  <a:pt x="556" y="852"/>
                </a:lnTo>
                <a:lnTo>
                  <a:pt x="536" y="856"/>
                </a:lnTo>
                <a:lnTo>
                  <a:pt x="530" y="856"/>
                </a:lnTo>
                <a:lnTo>
                  <a:pt x="530" y="856"/>
                </a:lnTo>
                <a:lnTo>
                  <a:pt x="520" y="956"/>
                </a:lnTo>
                <a:lnTo>
                  <a:pt x="520" y="956"/>
                </a:lnTo>
                <a:lnTo>
                  <a:pt x="436" y="956"/>
                </a:lnTo>
                <a:lnTo>
                  <a:pt x="436" y="956"/>
                </a:lnTo>
                <a:lnTo>
                  <a:pt x="426" y="856"/>
                </a:lnTo>
                <a:lnTo>
                  <a:pt x="420" y="856"/>
                </a:lnTo>
                <a:lnTo>
                  <a:pt x="420" y="856"/>
                </a:lnTo>
                <a:lnTo>
                  <a:pt x="380" y="846"/>
                </a:lnTo>
                <a:lnTo>
                  <a:pt x="340" y="834"/>
                </a:lnTo>
                <a:lnTo>
                  <a:pt x="334" y="832"/>
                </a:lnTo>
                <a:lnTo>
                  <a:pt x="334" y="832"/>
                </a:lnTo>
                <a:lnTo>
                  <a:pt x="274" y="914"/>
                </a:lnTo>
                <a:lnTo>
                  <a:pt x="274" y="914"/>
                </a:lnTo>
                <a:lnTo>
                  <a:pt x="202" y="872"/>
                </a:lnTo>
                <a:lnTo>
                  <a:pt x="202" y="872"/>
                </a:lnTo>
                <a:lnTo>
                  <a:pt x="244" y="780"/>
                </a:lnTo>
                <a:lnTo>
                  <a:pt x="240" y="776"/>
                </a:lnTo>
                <a:lnTo>
                  <a:pt x="240" y="776"/>
                </a:lnTo>
                <a:lnTo>
                  <a:pt x="208" y="748"/>
                </a:lnTo>
                <a:lnTo>
                  <a:pt x="182" y="718"/>
                </a:lnTo>
                <a:lnTo>
                  <a:pt x="178" y="714"/>
                </a:lnTo>
                <a:lnTo>
                  <a:pt x="178" y="714"/>
                </a:lnTo>
                <a:lnTo>
                  <a:pt x="86" y="756"/>
                </a:lnTo>
                <a:lnTo>
                  <a:pt x="86" y="756"/>
                </a:lnTo>
                <a:lnTo>
                  <a:pt x="44" y="682"/>
                </a:lnTo>
                <a:lnTo>
                  <a:pt x="44" y="682"/>
                </a:lnTo>
                <a:lnTo>
                  <a:pt x="126" y="624"/>
                </a:lnTo>
                <a:lnTo>
                  <a:pt x="124" y="618"/>
                </a:lnTo>
                <a:lnTo>
                  <a:pt x="124" y="618"/>
                </a:lnTo>
                <a:lnTo>
                  <a:pt x="110" y="578"/>
                </a:lnTo>
                <a:lnTo>
                  <a:pt x="104" y="556"/>
                </a:lnTo>
                <a:lnTo>
                  <a:pt x="102" y="536"/>
                </a:lnTo>
                <a:lnTo>
                  <a:pt x="100" y="530"/>
                </a:lnTo>
                <a:lnTo>
                  <a:pt x="100" y="530"/>
                </a:lnTo>
                <a:lnTo>
                  <a:pt x="0" y="520"/>
                </a:lnTo>
                <a:lnTo>
                  <a:pt x="0" y="520"/>
                </a:lnTo>
                <a:lnTo>
                  <a:pt x="0" y="436"/>
                </a:lnTo>
                <a:lnTo>
                  <a:pt x="0" y="436"/>
                </a:lnTo>
                <a:lnTo>
                  <a:pt x="100" y="426"/>
                </a:lnTo>
                <a:lnTo>
                  <a:pt x="102" y="420"/>
                </a:lnTo>
                <a:lnTo>
                  <a:pt x="102" y="420"/>
                </a:lnTo>
                <a:lnTo>
                  <a:pt x="110" y="380"/>
                </a:lnTo>
                <a:lnTo>
                  <a:pt x="122" y="340"/>
                </a:lnTo>
                <a:lnTo>
                  <a:pt x="124" y="334"/>
                </a:lnTo>
                <a:lnTo>
                  <a:pt x="124" y="334"/>
                </a:lnTo>
                <a:lnTo>
                  <a:pt x="42" y="276"/>
                </a:lnTo>
                <a:lnTo>
                  <a:pt x="42" y="276"/>
                </a:lnTo>
                <a:lnTo>
                  <a:pt x="86" y="202"/>
                </a:lnTo>
                <a:lnTo>
                  <a:pt x="86" y="202"/>
                </a:lnTo>
                <a:lnTo>
                  <a:pt x="178" y="244"/>
                </a:lnTo>
                <a:lnTo>
                  <a:pt x="180" y="240"/>
                </a:lnTo>
                <a:lnTo>
                  <a:pt x="180" y="240"/>
                </a:lnTo>
                <a:lnTo>
                  <a:pt x="208" y="210"/>
                </a:lnTo>
                <a:lnTo>
                  <a:pt x="238" y="182"/>
                </a:lnTo>
                <a:lnTo>
                  <a:pt x="242" y="178"/>
                </a:lnTo>
                <a:lnTo>
                  <a:pt x="242" y="178"/>
                </a:lnTo>
                <a:lnTo>
                  <a:pt x="200" y="86"/>
                </a:lnTo>
                <a:lnTo>
                  <a:pt x="200" y="86"/>
                </a:lnTo>
                <a:lnTo>
                  <a:pt x="274" y="44"/>
                </a:lnTo>
                <a:lnTo>
                  <a:pt x="274" y="44"/>
                </a:lnTo>
                <a:lnTo>
                  <a:pt x="334" y="126"/>
                </a:lnTo>
                <a:lnTo>
                  <a:pt x="338" y="124"/>
                </a:lnTo>
                <a:lnTo>
                  <a:pt x="338" y="124"/>
                </a:lnTo>
                <a:lnTo>
                  <a:pt x="378" y="110"/>
                </a:lnTo>
                <a:lnTo>
                  <a:pt x="400" y="106"/>
                </a:lnTo>
                <a:lnTo>
                  <a:pt x="420" y="102"/>
                </a:lnTo>
                <a:lnTo>
                  <a:pt x="426" y="100"/>
                </a:lnTo>
                <a:lnTo>
                  <a:pt x="426" y="100"/>
                </a:lnTo>
                <a:lnTo>
                  <a:pt x="436" y="0"/>
                </a:lnTo>
                <a:lnTo>
                  <a:pt x="436" y="0"/>
                </a:lnTo>
                <a:lnTo>
                  <a:pt x="520" y="0"/>
                </a:lnTo>
                <a:lnTo>
                  <a:pt x="520" y="0"/>
                </a:lnTo>
                <a:close/>
              </a:path>
            </a:pathLst>
          </a:custGeom>
          <a:solidFill>
            <a:srgbClr val="886111"/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697522" y="3327030"/>
            <a:ext cx="457200" cy="342899"/>
          </a:xfrm>
          <a:prstGeom prst="ellipse">
            <a:avLst/>
          </a:prstGeom>
          <a:solidFill>
            <a:srgbClr val="886111"/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2164319" y="3033812"/>
            <a:ext cx="457200" cy="342899"/>
          </a:xfrm>
          <a:prstGeom prst="ellipse">
            <a:avLst/>
          </a:prstGeom>
          <a:solidFill>
            <a:srgbClr val="886111"/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3631117" y="2742825"/>
            <a:ext cx="457200" cy="342899"/>
          </a:xfrm>
          <a:prstGeom prst="ellipse">
            <a:avLst/>
          </a:prstGeom>
          <a:solidFill>
            <a:srgbClr val="886111"/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5097914" y="2430259"/>
            <a:ext cx="457200" cy="342899"/>
          </a:xfrm>
          <a:prstGeom prst="ellipse">
            <a:avLst/>
          </a:prstGeom>
          <a:solidFill>
            <a:srgbClr val="886111"/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6564710" y="2142339"/>
            <a:ext cx="457200" cy="342899"/>
          </a:xfrm>
          <a:prstGeom prst="ellipse">
            <a:avLst/>
          </a:prstGeom>
          <a:solidFill>
            <a:srgbClr val="886111"/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8031507" y="1849959"/>
            <a:ext cx="457200" cy="342899"/>
          </a:xfrm>
          <a:prstGeom prst="ellipse">
            <a:avLst/>
          </a:prstGeom>
          <a:solidFill>
            <a:srgbClr val="886111"/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457200" y="1314450"/>
            <a:ext cx="8229600" cy="3280172"/>
          </a:xfrm>
          <a:prstGeom prst="rect">
            <a:avLst/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Header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Shape 201"/>
          <p:cNvGrpSpPr/>
          <p:nvPr/>
        </p:nvGrpSpPr>
        <p:grpSpPr>
          <a:xfrm rot="-5400000">
            <a:off x="7653133" y="-512096"/>
            <a:ext cx="302288" cy="2377439"/>
            <a:chOff x="2136526" y="0"/>
            <a:chExt cx="403051" cy="6858000"/>
          </a:xfrm>
        </p:grpSpPr>
        <p:sp>
          <p:nvSpPr>
            <p:cNvPr id="202" name="Shape 202"/>
            <p:cNvSpPr/>
            <p:nvPr/>
          </p:nvSpPr>
          <p:spPr>
            <a:xfrm>
              <a:off x="2474588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2136526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04" name="Shape 204"/>
          <p:cNvGrpSpPr/>
          <p:nvPr/>
        </p:nvGrpSpPr>
        <p:grpSpPr>
          <a:xfrm>
            <a:off x="6443842" y="525478"/>
            <a:ext cx="403051" cy="2674619"/>
            <a:chOff x="2136526" y="0"/>
            <a:chExt cx="403051" cy="6858000"/>
          </a:xfrm>
        </p:grpSpPr>
        <p:sp>
          <p:nvSpPr>
            <p:cNvPr id="205" name="Shape 205"/>
            <p:cNvSpPr/>
            <p:nvPr/>
          </p:nvSpPr>
          <p:spPr>
            <a:xfrm>
              <a:off x="2474588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2136526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07" name="Shape 207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08" name="Shape 208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09" name="Shape 209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</a:p>
        </p:txBody>
      </p:sp>
      <p:grpSp>
        <p:nvGrpSpPr>
          <p:cNvPr id="210" name="Shape 210"/>
          <p:cNvGrpSpPr/>
          <p:nvPr/>
        </p:nvGrpSpPr>
        <p:grpSpPr>
          <a:xfrm>
            <a:off x="8719187" y="0"/>
            <a:ext cx="403051" cy="5143500"/>
            <a:chOff x="2136526" y="0"/>
            <a:chExt cx="403051" cy="6858000"/>
          </a:xfrm>
        </p:grpSpPr>
        <p:sp>
          <p:nvSpPr>
            <p:cNvPr id="211" name="Shape 211"/>
            <p:cNvSpPr/>
            <p:nvPr/>
          </p:nvSpPr>
          <p:spPr>
            <a:xfrm>
              <a:off x="2474588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2136526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13" name="Shape 213"/>
          <p:cNvGrpSpPr/>
          <p:nvPr/>
        </p:nvGrpSpPr>
        <p:grpSpPr>
          <a:xfrm>
            <a:off x="14770" y="0"/>
            <a:ext cx="403051" cy="5143500"/>
            <a:chOff x="2136526" y="0"/>
            <a:chExt cx="403051" cy="6858000"/>
          </a:xfrm>
        </p:grpSpPr>
        <p:sp>
          <p:nvSpPr>
            <p:cNvPr id="214" name="Shape 214"/>
            <p:cNvSpPr/>
            <p:nvPr/>
          </p:nvSpPr>
          <p:spPr>
            <a:xfrm>
              <a:off x="2474588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5" name="Shape 215"/>
            <p:cNvSpPr/>
            <p:nvPr/>
          </p:nvSpPr>
          <p:spPr>
            <a:xfrm>
              <a:off x="2136526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16" name="Shape 216"/>
          <p:cNvGrpSpPr/>
          <p:nvPr/>
        </p:nvGrpSpPr>
        <p:grpSpPr>
          <a:xfrm>
            <a:off x="6251334" y="402303"/>
            <a:ext cx="731520" cy="548639"/>
            <a:chOff x="3634650" y="785410"/>
            <a:chExt cx="590550" cy="619125"/>
          </a:xfrm>
        </p:grpSpPr>
        <p:sp>
          <p:nvSpPr>
            <p:cNvPr id="217" name="Shape 217"/>
            <p:cNvSpPr/>
            <p:nvPr/>
          </p:nvSpPr>
          <p:spPr>
            <a:xfrm>
              <a:off x="3634650" y="785410"/>
              <a:ext cx="590550" cy="619125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3792764" y="957812"/>
              <a:ext cx="274319" cy="274319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19" name="Shape 219"/>
          <p:cNvGrpSpPr/>
          <p:nvPr/>
        </p:nvGrpSpPr>
        <p:grpSpPr>
          <a:xfrm>
            <a:off x="8554953" y="402303"/>
            <a:ext cx="731520" cy="548639"/>
            <a:chOff x="3634650" y="785410"/>
            <a:chExt cx="590550" cy="619125"/>
          </a:xfrm>
        </p:grpSpPr>
        <p:sp>
          <p:nvSpPr>
            <p:cNvPr id="220" name="Shape 220"/>
            <p:cNvSpPr/>
            <p:nvPr/>
          </p:nvSpPr>
          <p:spPr>
            <a:xfrm>
              <a:off x="3634650" y="785410"/>
              <a:ext cx="590550" cy="619125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>
              <a:off x="3792764" y="957812"/>
              <a:ext cx="274319" cy="274319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22" name="Shape 222"/>
          <p:cNvGrpSpPr/>
          <p:nvPr/>
        </p:nvGrpSpPr>
        <p:grpSpPr>
          <a:xfrm>
            <a:off x="4332655" y="1315752"/>
            <a:ext cx="4572000" cy="3429000"/>
            <a:chOff x="4332655" y="1754336"/>
            <a:chExt cx="4572000" cy="4572000"/>
          </a:xfrm>
        </p:grpSpPr>
        <p:sp>
          <p:nvSpPr>
            <p:cNvPr id="223" name="Shape 223"/>
            <p:cNvSpPr/>
            <p:nvPr/>
          </p:nvSpPr>
          <p:spPr>
            <a:xfrm>
              <a:off x="4352533" y="1774215"/>
              <a:ext cx="4532243" cy="45322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224" name="Shape 224"/>
            <p:cNvGrpSpPr/>
            <p:nvPr/>
          </p:nvGrpSpPr>
          <p:grpSpPr>
            <a:xfrm>
              <a:off x="4332655" y="1754336"/>
              <a:ext cx="4572000" cy="4572000"/>
              <a:chOff x="323830" y="1934748"/>
              <a:chExt cx="4206240" cy="4206240"/>
            </a:xfrm>
          </p:grpSpPr>
          <p:sp>
            <p:nvSpPr>
              <p:cNvPr id="225" name="Shape 225"/>
              <p:cNvSpPr/>
              <p:nvPr/>
            </p:nvSpPr>
            <p:spPr>
              <a:xfrm>
                <a:off x="323830" y="1934748"/>
                <a:ext cx="4206240" cy="4206240"/>
              </a:xfrm>
              <a:prstGeom prst="donut">
                <a:avLst>
                  <a:gd fmla="val 2613" name="adj"/>
                </a:avLst>
              </a:prstGeom>
              <a:solidFill>
                <a:srgbClr val="886111"/>
              </a:solidFill>
              <a:ln cap="flat" w="9525">
                <a:solidFill>
                  <a:srgbClr val="E7B247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6" name="Shape 226"/>
              <p:cNvSpPr/>
              <p:nvPr/>
            </p:nvSpPr>
            <p:spPr>
              <a:xfrm>
                <a:off x="415270" y="2026188"/>
                <a:ext cx="4023360" cy="4023360"/>
              </a:xfrm>
              <a:prstGeom prst="donut">
                <a:avLst>
                  <a:gd fmla="val 2613" name="adj"/>
                </a:avLst>
              </a:prstGeom>
              <a:solidFill>
                <a:srgbClr val="886111"/>
              </a:solidFill>
              <a:ln cap="flat" w="9525">
                <a:solidFill>
                  <a:srgbClr val="E7B247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227" name="Shape 227"/>
            <p:cNvGrpSpPr/>
            <p:nvPr/>
          </p:nvGrpSpPr>
          <p:grpSpPr>
            <a:xfrm>
              <a:off x="4763947" y="2193641"/>
              <a:ext cx="3749039" cy="3749034"/>
              <a:chOff x="10455292" y="2292352"/>
              <a:chExt cx="3429009" cy="3430589"/>
            </a:xfrm>
          </p:grpSpPr>
          <p:sp>
            <p:nvSpPr>
              <p:cNvPr id="228" name="Shape 228"/>
              <p:cNvSpPr/>
              <p:nvPr/>
            </p:nvSpPr>
            <p:spPr>
              <a:xfrm>
                <a:off x="12155506" y="2292352"/>
                <a:ext cx="28575" cy="223837"/>
              </a:xfrm>
              <a:prstGeom prst="rect">
                <a:avLst/>
              </a:prstGeom>
              <a:solidFill>
                <a:srgbClr val="42402B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9" name="Shape 229"/>
              <p:cNvSpPr/>
              <p:nvPr/>
            </p:nvSpPr>
            <p:spPr>
              <a:xfrm>
                <a:off x="11325242" y="2554290"/>
                <a:ext cx="85725" cy="128586"/>
              </a:xfrm>
              <a:custGeom>
                <a:pathLst>
                  <a:path extrusionOk="0" h="162" w="107">
                    <a:moveTo>
                      <a:pt x="22" y="0"/>
                    </a:moveTo>
                    <a:lnTo>
                      <a:pt x="0" y="13"/>
                    </a:lnTo>
                    <a:lnTo>
                      <a:pt x="86" y="162"/>
                    </a:lnTo>
                    <a:lnTo>
                      <a:pt x="107" y="149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42402B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0" name="Shape 230"/>
              <p:cNvSpPr/>
              <p:nvPr/>
            </p:nvSpPr>
            <p:spPr>
              <a:xfrm>
                <a:off x="10717228" y="3163891"/>
                <a:ext cx="128589" cy="84137"/>
              </a:xfrm>
              <a:custGeom>
                <a:pathLst>
                  <a:path extrusionOk="0" h="107" w="161">
                    <a:moveTo>
                      <a:pt x="12" y="0"/>
                    </a:moveTo>
                    <a:lnTo>
                      <a:pt x="0" y="20"/>
                    </a:lnTo>
                    <a:lnTo>
                      <a:pt x="150" y="107"/>
                    </a:lnTo>
                    <a:lnTo>
                      <a:pt x="161" y="8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42402B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1" name="Shape 231"/>
              <p:cNvSpPr/>
              <p:nvPr/>
            </p:nvSpPr>
            <p:spPr>
              <a:xfrm>
                <a:off x="10455292" y="3990980"/>
                <a:ext cx="225425" cy="33336"/>
              </a:xfrm>
              <a:prstGeom prst="rect">
                <a:avLst/>
              </a:prstGeom>
              <a:solidFill>
                <a:srgbClr val="42402B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2" name="Shape 232"/>
              <p:cNvSpPr/>
              <p:nvPr/>
            </p:nvSpPr>
            <p:spPr>
              <a:xfrm>
                <a:off x="10717228" y="4765680"/>
                <a:ext cx="128589" cy="84136"/>
              </a:xfrm>
              <a:custGeom>
                <a:pathLst>
                  <a:path extrusionOk="0" h="106" w="161">
                    <a:moveTo>
                      <a:pt x="0" y="85"/>
                    </a:moveTo>
                    <a:lnTo>
                      <a:pt x="12" y="106"/>
                    </a:lnTo>
                    <a:lnTo>
                      <a:pt x="161" y="21"/>
                    </a:lnTo>
                    <a:lnTo>
                      <a:pt x="150" y="0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42402B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3" name="Shape 233"/>
              <p:cNvSpPr/>
              <p:nvPr/>
            </p:nvSpPr>
            <p:spPr>
              <a:xfrm>
                <a:off x="11325242" y="5330830"/>
                <a:ext cx="85725" cy="128586"/>
              </a:xfrm>
              <a:custGeom>
                <a:pathLst>
                  <a:path extrusionOk="0" h="163" w="107">
                    <a:moveTo>
                      <a:pt x="0" y="150"/>
                    </a:moveTo>
                    <a:lnTo>
                      <a:pt x="22" y="163"/>
                    </a:lnTo>
                    <a:lnTo>
                      <a:pt x="107" y="14"/>
                    </a:lnTo>
                    <a:lnTo>
                      <a:pt x="86" y="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42402B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4" name="Shape 234"/>
              <p:cNvSpPr/>
              <p:nvPr/>
            </p:nvSpPr>
            <p:spPr>
              <a:xfrm>
                <a:off x="12155507" y="5497517"/>
                <a:ext cx="28575" cy="225425"/>
              </a:xfrm>
              <a:prstGeom prst="rect">
                <a:avLst/>
              </a:prstGeom>
              <a:solidFill>
                <a:srgbClr val="42402B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5" name="Shape 235"/>
              <p:cNvSpPr/>
              <p:nvPr/>
            </p:nvSpPr>
            <p:spPr>
              <a:xfrm>
                <a:off x="12930210" y="5330830"/>
                <a:ext cx="84138" cy="128586"/>
              </a:xfrm>
              <a:custGeom>
                <a:pathLst>
                  <a:path extrusionOk="0" h="163" w="107">
                    <a:moveTo>
                      <a:pt x="86" y="163"/>
                    </a:moveTo>
                    <a:lnTo>
                      <a:pt x="107" y="150"/>
                    </a:lnTo>
                    <a:lnTo>
                      <a:pt x="22" y="0"/>
                    </a:lnTo>
                    <a:lnTo>
                      <a:pt x="0" y="14"/>
                    </a:lnTo>
                    <a:lnTo>
                      <a:pt x="86" y="163"/>
                    </a:lnTo>
                    <a:close/>
                  </a:path>
                </a:pathLst>
              </a:custGeom>
              <a:solidFill>
                <a:srgbClr val="42402B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6" name="Shape 236"/>
              <p:cNvSpPr/>
              <p:nvPr/>
            </p:nvSpPr>
            <p:spPr>
              <a:xfrm>
                <a:off x="13493773" y="4765680"/>
                <a:ext cx="128589" cy="84136"/>
              </a:xfrm>
              <a:custGeom>
                <a:pathLst>
                  <a:path extrusionOk="0" h="106" w="161">
                    <a:moveTo>
                      <a:pt x="149" y="106"/>
                    </a:moveTo>
                    <a:lnTo>
                      <a:pt x="161" y="85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149" y="106"/>
                    </a:lnTo>
                    <a:close/>
                  </a:path>
                </a:pathLst>
              </a:custGeom>
              <a:solidFill>
                <a:srgbClr val="42402B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7" name="Shape 237"/>
              <p:cNvSpPr/>
              <p:nvPr/>
            </p:nvSpPr>
            <p:spPr>
              <a:xfrm>
                <a:off x="13660462" y="3990980"/>
                <a:ext cx="223838" cy="33336"/>
              </a:xfrm>
              <a:prstGeom prst="rect">
                <a:avLst/>
              </a:prstGeom>
              <a:solidFill>
                <a:srgbClr val="42402B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8" name="Shape 238"/>
              <p:cNvSpPr/>
              <p:nvPr/>
            </p:nvSpPr>
            <p:spPr>
              <a:xfrm>
                <a:off x="13493782" y="3163892"/>
                <a:ext cx="128589" cy="84137"/>
              </a:xfrm>
              <a:custGeom>
                <a:pathLst>
                  <a:path extrusionOk="0" h="107" w="161">
                    <a:moveTo>
                      <a:pt x="161" y="20"/>
                    </a:moveTo>
                    <a:lnTo>
                      <a:pt x="149" y="0"/>
                    </a:lnTo>
                    <a:lnTo>
                      <a:pt x="0" y="86"/>
                    </a:lnTo>
                    <a:lnTo>
                      <a:pt x="12" y="107"/>
                    </a:lnTo>
                    <a:lnTo>
                      <a:pt x="161" y="20"/>
                    </a:lnTo>
                    <a:close/>
                  </a:path>
                </a:pathLst>
              </a:custGeom>
              <a:solidFill>
                <a:srgbClr val="42402B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9" name="Shape 239"/>
              <p:cNvSpPr/>
              <p:nvPr/>
            </p:nvSpPr>
            <p:spPr>
              <a:xfrm>
                <a:off x="12930185" y="2554288"/>
                <a:ext cx="84138" cy="128586"/>
              </a:xfrm>
              <a:custGeom>
                <a:pathLst>
                  <a:path extrusionOk="0" h="162" w="107">
                    <a:moveTo>
                      <a:pt x="107" y="13"/>
                    </a:moveTo>
                    <a:lnTo>
                      <a:pt x="86" y="0"/>
                    </a:lnTo>
                    <a:lnTo>
                      <a:pt x="0" y="149"/>
                    </a:lnTo>
                    <a:lnTo>
                      <a:pt x="22" y="162"/>
                    </a:lnTo>
                    <a:lnTo>
                      <a:pt x="107" y="13"/>
                    </a:lnTo>
                    <a:close/>
                  </a:path>
                </a:pathLst>
              </a:custGeom>
              <a:solidFill>
                <a:srgbClr val="42402B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240" name="Shape 240"/>
          <p:cNvSpPr/>
          <p:nvPr/>
        </p:nvSpPr>
        <p:spPr>
          <a:xfrm>
            <a:off x="4981703" y="1833677"/>
            <a:ext cx="3291840" cy="2468880"/>
          </a:xfrm>
          <a:prstGeom prst="blockArc">
            <a:avLst>
              <a:gd fmla="val 10800000" name="adj1"/>
              <a:gd fmla="val 0" name="adj2"/>
              <a:gd fmla="val 32821" name="adj3"/>
            </a:avLst>
          </a:prstGeom>
          <a:solidFill>
            <a:srgbClr val="FFFFFF"/>
          </a:solidFill>
          <a:ln cap="flat" w="127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41" name="Shape 241"/>
          <p:cNvGrpSpPr/>
          <p:nvPr/>
        </p:nvGrpSpPr>
        <p:grpSpPr>
          <a:xfrm>
            <a:off x="6161455" y="1905244"/>
            <a:ext cx="914400" cy="678821"/>
            <a:chOff x="1487487" y="717550"/>
            <a:chExt cx="1247775" cy="1235075"/>
          </a:xfrm>
        </p:grpSpPr>
        <p:sp>
          <p:nvSpPr>
            <p:cNvPr id="242" name="Shape 242"/>
            <p:cNvSpPr/>
            <p:nvPr/>
          </p:nvSpPr>
          <p:spPr>
            <a:xfrm>
              <a:off x="2341563" y="1181100"/>
              <a:ext cx="393700" cy="201612"/>
            </a:xfrm>
            <a:custGeom>
              <a:pathLst>
                <a:path extrusionOk="0" h="255" w="496">
                  <a:moveTo>
                    <a:pt x="17" y="40"/>
                  </a:moveTo>
                  <a:lnTo>
                    <a:pt x="19" y="40"/>
                  </a:lnTo>
                  <a:lnTo>
                    <a:pt x="23" y="38"/>
                  </a:lnTo>
                  <a:lnTo>
                    <a:pt x="25" y="36"/>
                  </a:lnTo>
                  <a:lnTo>
                    <a:pt x="27" y="34"/>
                  </a:lnTo>
                  <a:lnTo>
                    <a:pt x="31" y="32"/>
                  </a:lnTo>
                  <a:lnTo>
                    <a:pt x="34" y="32"/>
                  </a:lnTo>
                  <a:lnTo>
                    <a:pt x="40" y="30"/>
                  </a:lnTo>
                  <a:lnTo>
                    <a:pt x="44" y="29"/>
                  </a:lnTo>
                  <a:lnTo>
                    <a:pt x="50" y="27"/>
                  </a:lnTo>
                  <a:lnTo>
                    <a:pt x="55" y="25"/>
                  </a:lnTo>
                  <a:lnTo>
                    <a:pt x="61" y="23"/>
                  </a:lnTo>
                  <a:lnTo>
                    <a:pt x="67" y="19"/>
                  </a:lnTo>
                  <a:lnTo>
                    <a:pt x="71" y="19"/>
                  </a:lnTo>
                  <a:lnTo>
                    <a:pt x="72" y="17"/>
                  </a:lnTo>
                  <a:lnTo>
                    <a:pt x="76" y="17"/>
                  </a:lnTo>
                  <a:lnTo>
                    <a:pt x="80" y="15"/>
                  </a:lnTo>
                  <a:lnTo>
                    <a:pt x="82" y="13"/>
                  </a:lnTo>
                  <a:lnTo>
                    <a:pt x="86" y="13"/>
                  </a:lnTo>
                  <a:lnTo>
                    <a:pt x="90" y="11"/>
                  </a:lnTo>
                  <a:lnTo>
                    <a:pt x="93" y="11"/>
                  </a:lnTo>
                  <a:lnTo>
                    <a:pt x="97" y="10"/>
                  </a:lnTo>
                  <a:lnTo>
                    <a:pt x="101" y="10"/>
                  </a:lnTo>
                  <a:lnTo>
                    <a:pt x="103" y="10"/>
                  </a:lnTo>
                  <a:lnTo>
                    <a:pt x="107" y="8"/>
                  </a:lnTo>
                  <a:lnTo>
                    <a:pt x="110" y="8"/>
                  </a:lnTo>
                  <a:lnTo>
                    <a:pt x="114" y="6"/>
                  </a:lnTo>
                  <a:lnTo>
                    <a:pt x="118" y="6"/>
                  </a:lnTo>
                  <a:lnTo>
                    <a:pt x="122" y="4"/>
                  </a:lnTo>
                  <a:lnTo>
                    <a:pt x="126" y="4"/>
                  </a:lnTo>
                  <a:lnTo>
                    <a:pt x="129" y="4"/>
                  </a:lnTo>
                  <a:lnTo>
                    <a:pt x="133" y="2"/>
                  </a:lnTo>
                  <a:lnTo>
                    <a:pt x="137" y="2"/>
                  </a:lnTo>
                  <a:lnTo>
                    <a:pt x="141" y="2"/>
                  </a:lnTo>
                  <a:lnTo>
                    <a:pt x="145" y="0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66" y="0"/>
                  </a:lnTo>
                  <a:lnTo>
                    <a:pt x="169" y="0"/>
                  </a:lnTo>
                  <a:lnTo>
                    <a:pt x="173" y="0"/>
                  </a:lnTo>
                  <a:lnTo>
                    <a:pt x="177" y="0"/>
                  </a:lnTo>
                  <a:lnTo>
                    <a:pt x="181" y="2"/>
                  </a:lnTo>
                  <a:lnTo>
                    <a:pt x="185" y="2"/>
                  </a:lnTo>
                  <a:lnTo>
                    <a:pt x="186" y="2"/>
                  </a:lnTo>
                  <a:lnTo>
                    <a:pt x="190" y="4"/>
                  </a:lnTo>
                  <a:lnTo>
                    <a:pt x="194" y="4"/>
                  </a:lnTo>
                  <a:lnTo>
                    <a:pt x="198" y="4"/>
                  </a:lnTo>
                  <a:lnTo>
                    <a:pt x="200" y="4"/>
                  </a:lnTo>
                  <a:lnTo>
                    <a:pt x="204" y="6"/>
                  </a:lnTo>
                  <a:lnTo>
                    <a:pt x="207" y="8"/>
                  </a:lnTo>
                  <a:lnTo>
                    <a:pt x="213" y="10"/>
                  </a:lnTo>
                  <a:lnTo>
                    <a:pt x="219" y="11"/>
                  </a:lnTo>
                  <a:lnTo>
                    <a:pt x="224" y="13"/>
                  </a:lnTo>
                  <a:lnTo>
                    <a:pt x="230" y="17"/>
                  </a:lnTo>
                  <a:lnTo>
                    <a:pt x="234" y="21"/>
                  </a:lnTo>
                  <a:lnTo>
                    <a:pt x="240" y="25"/>
                  </a:lnTo>
                  <a:lnTo>
                    <a:pt x="245" y="29"/>
                  </a:lnTo>
                  <a:lnTo>
                    <a:pt x="249" y="32"/>
                  </a:lnTo>
                  <a:lnTo>
                    <a:pt x="255" y="36"/>
                  </a:lnTo>
                  <a:lnTo>
                    <a:pt x="259" y="40"/>
                  </a:lnTo>
                  <a:lnTo>
                    <a:pt x="262" y="46"/>
                  </a:lnTo>
                  <a:lnTo>
                    <a:pt x="268" y="49"/>
                  </a:lnTo>
                  <a:lnTo>
                    <a:pt x="272" y="55"/>
                  </a:lnTo>
                  <a:lnTo>
                    <a:pt x="276" y="59"/>
                  </a:lnTo>
                  <a:lnTo>
                    <a:pt x="280" y="65"/>
                  </a:lnTo>
                  <a:lnTo>
                    <a:pt x="283" y="68"/>
                  </a:lnTo>
                  <a:lnTo>
                    <a:pt x="287" y="74"/>
                  </a:lnTo>
                  <a:lnTo>
                    <a:pt x="291" y="78"/>
                  </a:lnTo>
                  <a:lnTo>
                    <a:pt x="295" y="84"/>
                  </a:lnTo>
                  <a:lnTo>
                    <a:pt x="299" y="87"/>
                  </a:lnTo>
                  <a:lnTo>
                    <a:pt x="302" y="93"/>
                  </a:lnTo>
                  <a:lnTo>
                    <a:pt x="306" y="97"/>
                  </a:lnTo>
                  <a:lnTo>
                    <a:pt x="310" y="101"/>
                  </a:lnTo>
                  <a:lnTo>
                    <a:pt x="314" y="106"/>
                  </a:lnTo>
                  <a:lnTo>
                    <a:pt x="318" y="110"/>
                  </a:lnTo>
                  <a:lnTo>
                    <a:pt x="321" y="114"/>
                  </a:lnTo>
                  <a:lnTo>
                    <a:pt x="323" y="118"/>
                  </a:lnTo>
                  <a:lnTo>
                    <a:pt x="327" y="122"/>
                  </a:lnTo>
                  <a:lnTo>
                    <a:pt x="333" y="125"/>
                  </a:lnTo>
                  <a:lnTo>
                    <a:pt x="337" y="127"/>
                  </a:lnTo>
                  <a:lnTo>
                    <a:pt x="338" y="129"/>
                  </a:lnTo>
                  <a:lnTo>
                    <a:pt x="342" y="131"/>
                  </a:lnTo>
                  <a:lnTo>
                    <a:pt x="348" y="133"/>
                  </a:lnTo>
                  <a:lnTo>
                    <a:pt x="352" y="135"/>
                  </a:lnTo>
                  <a:lnTo>
                    <a:pt x="356" y="137"/>
                  </a:lnTo>
                  <a:lnTo>
                    <a:pt x="359" y="139"/>
                  </a:lnTo>
                  <a:lnTo>
                    <a:pt x="363" y="139"/>
                  </a:lnTo>
                  <a:lnTo>
                    <a:pt x="369" y="141"/>
                  </a:lnTo>
                  <a:lnTo>
                    <a:pt x="373" y="141"/>
                  </a:lnTo>
                  <a:lnTo>
                    <a:pt x="376" y="141"/>
                  </a:lnTo>
                  <a:lnTo>
                    <a:pt x="380" y="141"/>
                  </a:lnTo>
                  <a:lnTo>
                    <a:pt x="384" y="141"/>
                  </a:lnTo>
                  <a:lnTo>
                    <a:pt x="388" y="139"/>
                  </a:lnTo>
                  <a:lnTo>
                    <a:pt x="394" y="139"/>
                  </a:lnTo>
                  <a:lnTo>
                    <a:pt x="397" y="137"/>
                  </a:lnTo>
                  <a:lnTo>
                    <a:pt x="401" y="137"/>
                  </a:lnTo>
                  <a:lnTo>
                    <a:pt x="405" y="135"/>
                  </a:lnTo>
                  <a:lnTo>
                    <a:pt x="409" y="133"/>
                  </a:lnTo>
                  <a:lnTo>
                    <a:pt x="413" y="131"/>
                  </a:lnTo>
                  <a:lnTo>
                    <a:pt x="416" y="129"/>
                  </a:lnTo>
                  <a:lnTo>
                    <a:pt x="420" y="127"/>
                  </a:lnTo>
                  <a:lnTo>
                    <a:pt x="424" y="125"/>
                  </a:lnTo>
                  <a:lnTo>
                    <a:pt x="426" y="122"/>
                  </a:lnTo>
                  <a:lnTo>
                    <a:pt x="430" y="120"/>
                  </a:lnTo>
                  <a:lnTo>
                    <a:pt x="435" y="114"/>
                  </a:lnTo>
                  <a:lnTo>
                    <a:pt x="441" y="108"/>
                  </a:lnTo>
                  <a:lnTo>
                    <a:pt x="443" y="106"/>
                  </a:lnTo>
                  <a:lnTo>
                    <a:pt x="447" y="103"/>
                  </a:lnTo>
                  <a:lnTo>
                    <a:pt x="449" y="99"/>
                  </a:lnTo>
                  <a:lnTo>
                    <a:pt x="452" y="97"/>
                  </a:lnTo>
                  <a:lnTo>
                    <a:pt x="452" y="91"/>
                  </a:lnTo>
                  <a:lnTo>
                    <a:pt x="454" y="89"/>
                  </a:lnTo>
                  <a:lnTo>
                    <a:pt x="456" y="86"/>
                  </a:lnTo>
                  <a:lnTo>
                    <a:pt x="458" y="82"/>
                  </a:lnTo>
                  <a:lnTo>
                    <a:pt x="460" y="78"/>
                  </a:lnTo>
                  <a:lnTo>
                    <a:pt x="462" y="76"/>
                  </a:lnTo>
                  <a:lnTo>
                    <a:pt x="462" y="72"/>
                  </a:lnTo>
                  <a:lnTo>
                    <a:pt x="464" y="68"/>
                  </a:lnTo>
                  <a:lnTo>
                    <a:pt x="464" y="65"/>
                  </a:lnTo>
                  <a:lnTo>
                    <a:pt x="464" y="63"/>
                  </a:lnTo>
                  <a:lnTo>
                    <a:pt x="466" y="59"/>
                  </a:lnTo>
                  <a:lnTo>
                    <a:pt x="466" y="55"/>
                  </a:lnTo>
                  <a:lnTo>
                    <a:pt x="466" y="49"/>
                  </a:lnTo>
                  <a:lnTo>
                    <a:pt x="466" y="44"/>
                  </a:lnTo>
                  <a:lnTo>
                    <a:pt x="466" y="38"/>
                  </a:lnTo>
                  <a:lnTo>
                    <a:pt x="466" y="32"/>
                  </a:lnTo>
                  <a:lnTo>
                    <a:pt x="466" y="29"/>
                  </a:lnTo>
                  <a:lnTo>
                    <a:pt x="466" y="25"/>
                  </a:lnTo>
                  <a:lnTo>
                    <a:pt x="466" y="21"/>
                  </a:lnTo>
                  <a:lnTo>
                    <a:pt x="466" y="19"/>
                  </a:lnTo>
                  <a:lnTo>
                    <a:pt x="466" y="17"/>
                  </a:lnTo>
                  <a:lnTo>
                    <a:pt x="466" y="17"/>
                  </a:lnTo>
                  <a:lnTo>
                    <a:pt x="466" y="21"/>
                  </a:lnTo>
                  <a:lnTo>
                    <a:pt x="468" y="23"/>
                  </a:lnTo>
                  <a:lnTo>
                    <a:pt x="468" y="25"/>
                  </a:lnTo>
                  <a:lnTo>
                    <a:pt x="470" y="29"/>
                  </a:lnTo>
                  <a:lnTo>
                    <a:pt x="471" y="32"/>
                  </a:lnTo>
                  <a:lnTo>
                    <a:pt x="473" y="34"/>
                  </a:lnTo>
                  <a:lnTo>
                    <a:pt x="475" y="38"/>
                  </a:lnTo>
                  <a:lnTo>
                    <a:pt x="477" y="44"/>
                  </a:lnTo>
                  <a:lnTo>
                    <a:pt x="479" y="48"/>
                  </a:lnTo>
                  <a:lnTo>
                    <a:pt x="481" y="53"/>
                  </a:lnTo>
                  <a:lnTo>
                    <a:pt x="481" y="57"/>
                  </a:lnTo>
                  <a:lnTo>
                    <a:pt x="483" y="63"/>
                  </a:lnTo>
                  <a:lnTo>
                    <a:pt x="487" y="68"/>
                  </a:lnTo>
                  <a:lnTo>
                    <a:pt x="487" y="74"/>
                  </a:lnTo>
                  <a:lnTo>
                    <a:pt x="489" y="80"/>
                  </a:lnTo>
                  <a:lnTo>
                    <a:pt x="489" y="84"/>
                  </a:lnTo>
                  <a:lnTo>
                    <a:pt x="490" y="86"/>
                  </a:lnTo>
                  <a:lnTo>
                    <a:pt x="490" y="89"/>
                  </a:lnTo>
                  <a:lnTo>
                    <a:pt x="490" y="93"/>
                  </a:lnTo>
                  <a:lnTo>
                    <a:pt x="490" y="95"/>
                  </a:lnTo>
                  <a:lnTo>
                    <a:pt x="492" y="99"/>
                  </a:lnTo>
                  <a:lnTo>
                    <a:pt x="492" y="101"/>
                  </a:lnTo>
                  <a:lnTo>
                    <a:pt x="494" y="105"/>
                  </a:lnTo>
                  <a:lnTo>
                    <a:pt x="494" y="108"/>
                  </a:lnTo>
                  <a:lnTo>
                    <a:pt x="494" y="110"/>
                  </a:lnTo>
                  <a:lnTo>
                    <a:pt x="494" y="114"/>
                  </a:lnTo>
                  <a:lnTo>
                    <a:pt x="496" y="118"/>
                  </a:lnTo>
                  <a:lnTo>
                    <a:pt x="496" y="122"/>
                  </a:lnTo>
                  <a:lnTo>
                    <a:pt x="496" y="124"/>
                  </a:lnTo>
                  <a:lnTo>
                    <a:pt x="496" y="127"/>
                  </a:lnTo>
                  <a:lnTo>
                    <a:pt x="496" y="131"/>
                  </a:lnTo>
                  <a:lnTo>
                    <a:pt x="496" y="133"/>
                  </a:lnTo>
                  <a:lnTo>
                    <a:pt x="496" y="137"/>
                  </a:lnTo>
                  <a:lnTo>
                    <a:pt x="496" y="141"/>
                  </a:lnTo>
                  <a:lnTo>
                    <a:pt x="496" y="143"/>
                  </a:lnTo>
                  <a:lnTo>
                    <a:pt x="494" y="148"/>
                  </a:lnTo>
                  <a:lnTo>
                    <a:pt x="494" y="154"/>
                  </a:lnTo>
                  <a:lnTo>
                    <a:pt x="492" y="158"/>
                  </a:lnTo>
                  <a:lnTo>
                    <a:pt x="492" y="162"/>
                  </a:lnTo>
                  <a:lnTo>
                    <a:pt x="492" y="163"/>
                  </a:lnTo>
                  <a:lnTo>
                    <a:pt x="490" y="167"/>
                  </a:lnTo>
                  <a:lnTo>
                    <a:pt x="489" y="171"/>
                  </a:lnTo>
                  <a:lnTo>
                    <a:pt x="487" y="177"/>
                  </a:lnTo>
                  <a:lnTo>
                    <a:pt x="483" y="182"/>
                  </a:lnTo>
                  <a:lnTo>
                    <a:pt x="479" y="186"/>
                  </a:lnTo>
                  <a:lnTo>
                    <a:pt x="475" y="192"/>
                  </a:lnTo>
                  <a:lnTo>
                    <a:pt x="471" y="196"/>
                  </a:lnTo>
                  <a:lnTo>
                    <a:pt x="468" y="200"/>
                  </a:lnTo>
                  <a:lnTo>
                    <a:pt x="464" y="205"/>
                  </a:lnTo>
                  <a:lnTo>
                    <a:pt x="458" y="209"/>
                  </a:lnTo>
                  <a:lnTo>
                    <a:pt x="452" y="213"/>
                  </a:lnTo>
                  <a:lnTo>
                    <a:pt x="447" y="215"/>
                  </a:lnTo>
                  <a:lnTo>
                    <a:pt x="443" y="218"/>
                  </a:lnTo>
                  <a:lnTo>
                    <a:pt x="435" y="222"/>
                  </a:lnTo>
                  <a:lnTo>
                    <a:pt x="430" y="226"/>
                  </a:lnTo>
                  <a:lnTo>
                    <a:pt x="424" y="228"/>
                  </a:lnTo>
                  <a:lnTo>
                    <a:pt x="418" y="232"/>
                  </a:lnTo>
                  <a:lnTo>
                    <a:pt x="414" y="232"/>
                  </a:lnTo>
                  <a:lnTo>
                    <a:pt x="413" y="234"/>
                  </a:lnTo>
                  <a:lnTo>
                    <a:pt x="409" y="234"/>
                  </a:lnTo>
                  <a:lnTo>
                    <a:pt x="405" y="236"/>
                  </a:lnTo>
                  <a:lnTo>
                    <a:pt x="401" y="237"/>
                  </a:lnTo>
                  <a:lnTo>
                    <a:pt x="399" y="237"/>
                  </a:lnTo>
                  <a:lnTo>
                    <a:pt x="395" y="239"/>
                  </a:lnTo>
                  <a:lnTo>
                    <a:pt x="392" y="239"/>
                  </a:lnTo>
                  <a:lnTo>
                    <a:pt x="390" y="241"/>
                  </a:lnTo>
                  <a:lnTo>
                    <a:pt x="386" y="241"/>
                  </a:lnTo>
                  <a:lnTo>
                    <a:pt x="382" y="243"/>
                  </a:lnTo>
                  <a:lnTo>
                    <a:pt x="378" y="243"/>
                  </a:lnTo>
                  <a:lnTo>
                    <a:pt x="376" y="243"/>
                  </a:lnTo>
                  <a:lnTo>
                    <a:pt x="373" y="245"/>
                  </a:lnTo>
                  <a:lnTo>
                    <a:pt x="369" y="245"/>
                  </a:lnTo>
                  <a:lnTo>
                    <a:pt x="367" y="247"/>
                  </a:lnTo>
                  <a:lnTo>
                    <a:pt x="363" y="247"/>
                  </a:lnTo>
                  <a:lnTo>
                    <a:pt x="359" y="247"/>
                  </a:lnTo>
                  <a:lnTo>
                    <a:pt x="356" y="247"/>
                  </a:lnTo>
                  <a:lnTo>
                    <a:pt x="352" y="249"/>
                  </a:lnTo>
                  <a:lnTo>
                    <a:pt x="350" y="249"/>
                  </a:lnTo>
                  <a:lnTo>
                    <a:pt x="346" y="249"/>
                  </a:lnTo>
                  <a:lnTo>
                    <a:pt x="342" y="249"/>
                  </a:lnTo>
                  <a:lnTo>
                    <a:pt x="340" y="251"/>
                  </a:lnTo>
                  <a:lnTo>
                    <a:pt x="337" y="251"/>
                  </a:lnTo>
                  <a:lnTo>
                    <a:pt x="333" y="251"/>
                  </a:lnTo>
                  <a:lnTo>
                    <a:pt x="329" y="251"/>
                  </a:lnTo>
                  <a:lnTo>
                    <a:pt x="327" y="251"/>
                  </a:lnTo>
                  <a:lnTo>
                    <a:pt x="321" y="251"/>
                  </a:lnTo>
                  <a:lnTo>
                    <a:pt x="316" y="251"/>
                  </a:lnTo>
                  <a:lnTo>
                    <a:pt x="308" y="251"/>
                  </a:lnTo>
                  <a:lnTo>
                    <a:pt x="304" y="251"/>
                  </a:lnTo>
                  <a:lnTo>
                    <a:pt x="299" y="249"/>
                  </a:lnTo>
                  <a:lnTo>
                    <a:pt x="293" y="249"/>
                  </a:lnTo>
                  <a:lnTo>
                    <a:pt x="287" y="247"/>
                  </a:lnTo>
                  <a:lnTo>
                    <a:pt x="283" y="247"/>
                  </a:lnTo>
                  <a:lnTo>
                    <a:pt x="278" y="245"/>
                  </a:lnTo>
                  <a:lnTo>
                    <a:pt x="274" y="245"/>
                  </a:lnTo>
                  <a:lnTo>
                    <a:pt x="268" y="243"/>
                  </a:lnTo>
                  <a:lnTo>
                    <a:pt x="264" y="243"/>
                  </a:lnTo>
                  <a:lnTo>
                    <a:pt x="261" y="241"/>
                  </a:lnTo>
                  <a:lnTo>
                    <a:pt x="257" y="239"/>
                  </a:lnTo>
                  <a:lnTo>
                    <a:pt x="251" y="237"/>
                  </a:lnTo>
                  <a:lnTo>
                    <a:pt x="247" y="237"/>
                  </a:lnTo>
                  <a:lnTo>
                    <a:pt x="243" y="236"/>
                  </a:lnTo>
                  <a:lnTo>
                    <a:pt x="240" y="234"/>
                  </a:lnTo>
                  <a:lnTo>
                    <a:pt x="236" y="232"/>
                  </a:lnTo>
                  <a:lnTo>
                    <a:pt x="232" y="232"/>
                  </a:lnTo>
                  <a:lnTo>
                    <a:pt x="226" y="230"/>
                  </a:lnTo>
                  <a:lnTo>
                    <a:pt x="223" y="228"/>
                  </a:lnTo>
                  <a:lnTo>
                    <a:pt x="219" y="228"/>
                  </a:lnTo>
                  <a:lnTo>
                    <a:pt x="215" y="226"/>
                  </a:lnTo>
                  <a:lnTo>
                    <a:pt x="211" y="224"/>
                  </a:lnTo>
                  <a:lnTo>
                    <a:pt x="207" y="224"/>
                  </a:lnTo>
                  <a:lnTo>
                    <a:pt x="204" y="222"/>
                  </a:lnTo>
                  <a:lnTo>
                    <a:pt x="200" y="222"/>
                  </a:lnTo>
                  <a:lnTo>
                    <a:pt x="196" y="220"/>
                  </a:lnTo>
                  <a:lnTo>
                    <a:pt x="192" y="220"/>
                  </a:lnTo>
                  <a:lnTo>
                    <a:pt x="188" y="220"/>
                  </a:lnTo>
                  <a:lnTo>
                    <a:pt x="185" y="220"/>
                  </a:lnTo>
                  <a:lnTo>
                    <a:pt x="179" y="220"/>
                  </a:lnTo>
                  <a:lnTo>
                    <a:pt x="175" y="220"/>
                  </a:lnTo>
                  <a:lnTo>
                    <a:pt x="171" y="220"/>
                  </a:lnTo>
                  <a:lnTo>
                    <a:pt x="167" y="220"/>
                  </a:lnTo>
                  <a:lnTo>
                    <a:pt x="162" y="220"/>
                  </a:lnTo>
                  <a:lnTo>
                    <a:pt x="158" y="222"/>
                  </a:lnTo>
                  <a:lnTo>
                    <a:pt x="154" y="222"/>
                  </a:lnTo>
                  <a:lnTo>
                    <a:pt x="150" y="222"/>
                  </a:lnTo>
                  <a:lnTo>
                    <a:pt x="145" y="224"/>
                  </a:lnTo>
                  <a:lnTo>
                    <a:pt x="141" y="226"/>
                  </a:lnTo>
                  <a:lnTo>
                    <a:pt x="135" y="228"/>
                  </a:lnTo>
                  <a:lnTo>
                    <a:pt x="131" y="228"/>
                  </a:lnTo>
                  <a:lnTo>
                    <a:pt x="128" y="230"/>
                  </a:lnTo>
                  <a:lnTo>
                    <a:pt x="124" y="232"/>
                  </a:lnTo>
                  <a:lnTo>
                    <a:pt x="120" y="232"/>
                  </a:lnTo>
                  <a:lnTo>
                    <a:pt x="116" y="234"/>
                  </a:lnTo>
                  <a:lnTo>
                    <a:pt x="112" y="236"/>
                  </a:lnTo>
                  <a:lnTo>
                    <a:pt x="109" y="237"/>
                  </a:lnTo>
                  <a:lnTo>
                    <a:pt x="105" y="239"/>
                  </a:lnTo>
                  <a:lnTo>
                    <a:pt x="101" y="241"/>
                  </a:lnTo>
                  <a:lnTo>
                    <a:pt x="97" y="241"/>
                  </a:lnTo>
                  <a:lnTo>
                    <a:pt x="95" y="243"/>
                  </a:lnTo>
                  <a:lnTo>
                    <a:pt x="90" y="247"/>
                  </a:lnTo>
                  <a:lnTo>
                    <a:pt x="84" y="249"/>
                  </a:lnTo>
                  <a:lnTo>
                    <a:pt x="80" y="251"/>
                  </a:lnTo>
                  <a:lnTo>
                    <a:pt x="78" y="253"/>
                  </a:lnTo>
                  <a:lnTo>
                    <a:pt x="76" y="253"/>
                  </a:lnTo>
                  <a:lnTo>
                    <a:pt x="76" y="255"/>
                  </a:lnTo>
                  <a:lnTo>
                    <a:pt x="0" y="186"/>
                  </a:lnTo>
                  <a:lnTo>
                    <a:pt x="17" y="40"/>
                  </a:lnTo>
                  <a:lnTo>
                    <a:pt x="17" y="40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3" name="Shape 243"/>
            <p:cNvSpPr/>
            <p:nvPr/>
          </p:nvSpPr>
          <p:spPr>
            <a:xfrm>
              <a:off x="2354263" y="1301750"/>
              <a:ext cx="314324" cy="384174"/>
            </a:xfrm>
            <a:custGeom>
              <a:pathLst>
                <a:path extrusionOk="0" h="482" w="398">
                  <a:moveTo>
                    <a:pt x="0" y="190"/>
                  </a:moveTo>
                  <a:lnTo>
                    <a:pt x="0" y="190"/>
                  </a:lnTo>
                  <a:lnTo>
                    <a:pt x="4" y="190"/>
                  </a:lnTo>
                  <a:lnTo>
                    <a:pt x="6" y="190"/>
                  </a:lnTo>
                  <a:lnTo>
                    <a:pt x="10" y="190"/>
                  </a:lnTo>
                  <a:lnTo>
                    <a:pt x="12" y="192"/>
                  </a:lnTo>
                  <a:lnTo>
                    <a:pt x="16" y="192"/>
                  </a:lnTo>
                  <a:lnTo>
                    <a:pt x="19" y="192"/>
                  </a:lnTo>
                  <a:lnTo>
                    <a:pt x="25" y="194"/>
                  </a:lnTo>
                  <a:lnTo>
                    <a:pt x="29" y="194"/>
                  </a:lnTo>
                  <a:lnTo>
                    <a:pt x="35" y="196"/>
                  </a:lnTo>
                  <a:lnTo>
                    <a:pt x="38" y="197"/>
                  </a:lnTo>
                  <a:lnTo>
                    <a:pt x="46" y="197"/>
                  </a:lnTo>
                  <a:lnTo>
                    <a:pt x="48" y="199"/>
                  </a:lnTo>
                  <a:lnTo>
                    <a:pt x="52" y="199"/>
                  </a:lnTo>
                  <a:lnTo>
                    <a:pt x="54" y="199"/>
                  </a:lnTo>
                  <a:lnTo>
                    <a:pt x="57" y="201"/>
                  </a:lnTo>
                  <a:lnTo>
                    <a:pt x="61" y="201"/>
                  </a:lnTo>
                  <a:lnTo>
                    <a:pt x="63" y="203"/>
                  </a:lnTo>
                  <a:lnTo>
                    <a:pt x="67" y="203"/>
                  </a:lnTo>
                  <a:lnTo>
                    <a:pt x="71" y="205"/>
                  </a:lnTo>
                  <a:lnTo>
                    <a:pt x="75" y="205"/>
                  </a:lnTo>
                  <a:lnTo>
                    <a:pt x="76" y="205"/>
                  </a:lnTo>
                  <a:lnTo>
                    <a:pt x="80" y="207"/>
                  </a:lnTo>
                  <a:lnTo>
                    <a:pt x="84" y="207"/>
                  </a:lnTo>
                  <a:lnTo>
                    <a:pt x="88" y="209"/>
                  </a:lnTo>
                  <a:lnTo>
                    <a:pt x="92" y="209"/>
                  </a:lnTo>
                  <a:lnTo>
                    <a:pt x="94" y="211"/>
                  </a:lnTo>
                  <a:lnTo>
                    <a:pt x="97" y="211"/>
                  </a:lnTo>
                  <a:lnTo>
                    <a:pt x="101" y="213"/>
                  </a:lnTo>
                  <a:lnTo>
                    <a:pt x="105" y="213"/>
                  </a:lnTo>
                  <a:lnTo>
                    <a:pt x="109" y="215"/>
                  </a:lnTo>
                  <a:lnTo>
                    <a:pt x="113" y="216"/>
                  </a:lnTo>
                  <a:lnTo>
                    <a:pt x="116" y="216"/>
                  </a:lnTo>
                  <a:lnTo>
                    <a:pt x="120" y="218"/>
                  </a:lnTo>
                  <a:lnTo>
                    <a:pt x="124" y="218"/>
                  </a:lnTo>
                  <a:lnTo>
                    <a:pt x="128" y="220"/>
                  </a:lnTo>
                  <a:lnTo>
                    <a:pt x="130" y="220"/>
                  </a:lnTo>
                  <a:lnTo>
                    <a:pt x="133" y="222"/>
                  </a:lnTo>
                  <a:lnTo>
                    <a:pt x="137" y="224"/>
                  </a:lnTo>
                  <a:lnTo>
                    <a:pt x="141" y="226"/>
                  </a:lnTo>
                  <a:lnTo>
                    <a:pt x="145" y="226"/>
                  </a:lnTo>
                  <a:lnTo>
                    <a:pt x="149" y="228"/>
                  </a:lnTo>
                  <a:lnTo>
                    <a:pt x="152" y="230"/>
                  </a:lnTo>
                  <a:lnTo>
                    <a:pt x="156" y="230"/>
                  </a:lnTo>
                  <a:lnTo>
                    <a:pt x="160" y="232"/>
                  </a:lnTo>
                  <a:lnTo>
                    <a:pt x="164" y="234"/>
                  </a:lnTo>
                  <a:lnTo>
                    <a:pt x="168" y="235"/>
                  </a:lnTo>
                  <a:lnTo>
                    <a:pt x="171" y="237"/>
                  </a:lnTo>
                  <a:lnTo>
                    <a:pt x="173" y="237"/>
                  </a:lnTo>
                  <a:lnTo>
                    <a:pt x="177" y="239"/>
                  </a:lnTo>
                  <a:lnTo>
                    <a:pt x="181" y="239"/>
                  </a:lnTo>
                  <a:lnTo>
                    <a:pt x="183" y="241"/>
                  </a:lnTo>
                  <a:lnTo>
                    <a:pt x="187" y="243"/>
                  </a:lnTo>
                  <a:lnTo>
                    <a:pt x="190" y="245"/>
                  </a:lnTo>
                  <a:lnTo>
                    <a:pt x="194" y="247"/>
                  </a:lnTo>
                  <a:lnTo>
                    <a:pt x="198" y="249"/>
                  </a:lnTo>
                  <a:lnTo>
                    <a:pt x="204" y="251"/>
                  </a:lnTo>
                  <a:lnTo>
                    <a:pt x="209" y="254"/>
                  </a:lnTo>
                  <a:lnTo>
                    <a:pt x="211" y="256"/>
                  </a:lnTo>
                  <a:lnTo>
                    <a:pt x="215" y="258"/>
                  </a:lnTo>
                  <a:lnTo>
                    <a:pt x="217" y="260"/>
                  </a:lnTo>
                  <a:lnTo>
                    <a:pt x="221" y="262"/>
                  </a:lnTo>
                  <a:lnTo>
                    <a:pt x="227" y="264"/>
                  </a:lnTo>
                  <a:lnTo>
                    <a:pt x="232" y="268"/>
                  </a:lnTo>
                  <a:lnTo>
                    <a:pt x="236" y="272"/>
                  </a:lnTo>
                  <a:lnTo>
                    <a:pt x="242" y="275"/>
                  </a:lnTo>
                  <a:lnTo>
                    <a:pt x="247" y="279"/>
                  </a:lnTo>
                  <a:lnTo>
                    <a:pt x="251" y="283"/>
                  </a:lnTo>
                  <a:lnTo>
                    <a:pt x="257" y="287"/>
                  </a:lnTo>
                  <a:lnTo>
                    <a:pt x="261" y="292"/>
                  </a:lnTo>
                  <a:lnTo>
                    <a:pt x="265" y="296"/>
                  </a:lnTo>
                  <a:lnTo>
                    <a:pt x="268" y="300"/>
                  </a:lnTo>
                  <a:lnTo>
                    <a:pt x="272" y="304"/>
                  </a:lnTo>
                  <a:lnTo>
                    <a:pt x="276" y="310"/>
                  </a:lnTo>
                  <a:lnTo>
                    <a:pt x="280" y="313"/>
                  </a:lnTo>
                  <a:lnTo>
                    <a:pt x="282" y="317"/>
                  </a:lnTo>
                  <a:lnTo>
                    <a:pt x="285" y="323"/>
                  </a:lnTo>
                  <a:lnTo>
                    <a:pt x="287" y="327"/>
                  </a:lnTo>
                  <a:lnTo>
                    <a:pt x="289" y="332"/>
                  </a:lnTo>
                  <a:lnTo>
                    <a:pt x="291" y="336"/>
                  </a:lnTo>
                  <a:lnTo>
                    <a:pt x="293" y="342"/>
                  </a:lnTo>
                  <a:lnTo>
                    <a:pt x="295" y="346"/>
                  </a:lnTo>
                  <a:lnTo>
                    <a:pt x="297" y="351"/>
                  </a:lnTo>
                  <a:lnTo>
                    <a:pt x="299" y="355"/>
                  </a:lnTo>
                  <a:lnTo>
                    <a:pt x="299" y="361"/>
                  </a:lnTo>
                  <a:lnTo>
                    <a:pt x="301" y="367"/>
                  </a:lnTo>
                  <a:lnTo>
                    <a:pt x="301" y="370"/>
                  </a:lnTo>
                  <a:lnTo>
                    <a:pt x="301" y="376"/>
                  </a:lnTo>
                  <a:lnTo>
                    <a:pt x="301" y="382"/>
                  </a:lnTo>
                  <a:lnTo>
                    <a:pt x="301" y="386"/>
                  </a:lnTo>
                  <a:lnTo>
                    <a:pt x="301" y="391"/>
                  </a:lnTo>
                  <a:lnTo>
                    <a:pt x="299" y="397"/>
                  </a:lnTo>
                  <a:lnTo>
                    <a:pt x="299" y="401"/>
                  </a:lnTo>
                  <a:lnTo>
                    <a:pt x="299" y="406"/>
                  </a:lnTo>
                  <a:lnTo>
                    <a:pt x="297" y="412"/>
                  </a:lnTo>
                  <a:lnTo>
                    <a:pt x="297" y="416"/>
                  </a:lnTo>
                  <a:lnTo>
                    <a:pt x="295" y="422"/>
                  </a:lnTo>
                  <a:lnTo>
                    <a:pt x="293" y="425"/>
                  </a:lnTo>
                  <a:lnTo>
                    <a:pt x="293" y="431"/>
                  </a:lnTo>
                  <a:lnTo>
                    <a:pt x="291" y="435"/>
                  </a:lnTo>
                  <a:lnTo>
                    <a:pt x="289" y="439"/>
                  </a:lnTo>
                  <a:lnTo>
                    <a:pt x="289" y="444"/>
                  </a:lnTo>
                  <a:lnTo>
                    <a:pt x="287" y="448"/>
                  </a:lnTo>
                  <a:lnTo>
                    <a:pt x="285" y="452"/>
                  </a:lnTo>
                  <a:lnTo>
                    <a:pt x="284" y="456"/>
                  </a:lnTo>
                  <a:lnTo>
                    <a:pt x="282" y="460"/>
                  </a:lnTo>
                  <a:lnTo>
                    <a:pt x="280" y="462"/>
                  </a:lnTo>
                  <a:lnTo>
                    <a:pt x="278" y="465"/>
                  </a:lnTo>
                  <a:lnTo>
                    <a:pt x="278" y="467"/>
                  </a:lnTo>
                  <a:lnTo>
                    <a:pt x="276" y="471"/>
                  </a:lnTo>
                  <a:lnTo>
                    <a:pt x="274" y="475"/>
                  </a:lnTo>
                  <a:lnTo>
                    <a:pt x="272" y="479"/>
                  </a:lnTo>
                  <a:lnTo>
                    <a:pt x="270" y="481"/>
                  </a:lnTo>
                  <a:lnTo>
                    <a:pt x="270" y="482"/>
                  </a:lnTo>
                  <a:lnTo>
                    <a:pt x="272" y="481"/>
                  </a:lnTo>
                  <a:lnTo>
                    <a:pt x="274" y="479"/>
                  </a:lnTo>
                  <a:lnTo>
                    <a:pt x="276" y="477"/>
                  </a:lnTo>
                  <a:lnTo>
                    <a:pt x="280" y="475"/>
                  </a:lnTo>
                  <a:lnTo>
                    <a:pt x="284" y="471"/>
                  </a:lnTo>
                  <a:lnTo>
                    <a:pt x="287" y="469"/>
                  </a:lnTo>
                  <a:lnTo>
                    <a:pt x="289" y="465"/>
                  </a:lnTo>
                  <a:lnTo>
                    <a:pt x="295" y="462"/>
                  </a:lnTo>
                  <a:lnTo>
                    <a:pt x="299" y="460"/>
                  </a:lnTo>
                  <a:lnTo>
                    <a:pt x="304" y="456"/>
                  </a:lnTo>
                  <a:lnTo>
                    <a:pt x="308" y="452"/>
                  </a:lnTo>
                  <a:lnTo>
                    <a:pt x="314" y="448"/>
                  </a:lnTo>
                  <a:lnTo>
                    <a:pt x="320" y="443"/>
                  </a:lnTo>
                  <a:lnTo>
                    <a:pt x="325" y="439"/>
                  </a:lnTo>
                  <a:lnTo>
                    <a:pt x="329" y="433"/>
                  </a:lnTo>
                  <a:lnTo>
                    <a:pt x="335" y="427"/>
                  </a:lnTo>
                  <a:lnTo>
                    <a:pt x="341" y="424"/>
                  </a:lnTo>
                  <a:lnTo>
                    <a:pt x="346" y="418"/>
                  </a:lnTo>
                  <a:lnTo>
                    <a:pt x="350" y="412"/>
                  </a:lnTo>
                  <a:lnTo>
                    <a:pt x="356" y="406"/>
                  </a:lnTo>
                  <a:lnTo>
                    <a:pt x="361" y="401"/>
                  </a:lnTo>
                  <a:lnTo>
                    <a:pt x="365" y="395"/>
                  </a:lnTo>
                  <a:lnTo>
                    <a:pt x="367" y="391"/>
                  </a:lnTo>
                  <a:lnTo>
                    <a:pt x="371" y="389"/>
                  </a:lnTo>
                  <a:lnTo>
                    <a:pt x="373" y="386"/>
                  </a:lnTo>
                  <a:lnTo>
                    <a:pt x="375" y="382"/>
                  </a:lnTo>
                  <a:lnTo>
                    <a:pt x="377" y="380"/>
                  </a:lnTo>
                  <a:lnTo>
                    <a:pt x="379" y="376"/>
                  </a:lnTo>
                  <a:lnTo>
                    <a:pt x="380" y="372"/>
                  </a:lnTo>
                  <a:lnTo>
                    <a:pt x="382" y="370"/>
                  </a:lnTo>
                  <a:lnTo>
                    <a:pt x="384" y="367"/>
                  </a:lnTo>
                  <a:lnTo>
                    <a:pt x="386" y="363"/>
                  </a:lnTo>
                  <a:lnTo>
                    <a:pt x="388" y="361"/>
                  </a:lnTo>
                  <a:lnTo>
                    <a:pt x="390" y="357"/>
                  </a:lnTo>
                  <a:lnTo>
                    <a:pt x="390" y="353"/>
                  </a:lnTo>
                  <a:lnTo>
                    <a:pt x="392" y="351"/>
                  </a:lnTo>
                  <a:lnTo>
                    <a:pt x="394" y="348"/>
                  </a:lnTo>
                  <a:lnTo>
                    <a:pt x="394" y="346"/>
                  </a:lnTo>
                  <a:lnTo>
                    <a:pt x="396" y="342"/>
                  </a:lnTo>
                  <a:lnTo>
                    <a:pt x="396" y="338"/>
                  </a:lnTo>
                  <a:lnTo>
                    <a:pt x="396" y="334"/>
                  </a:lnTo>
                  <a:lnTo>
                    <a:pt x="398" y="330"/>
                  </a:lnTo>
                  <a:lnTo>
                    <a:pt x="398" y="327"/>
                  </a:lnTo>
                  <a:lnTo>
                    <a:pt x="398" y="323"/>
                  </a:lnTo>
                  <a:lnTo>
                    <a:pt x="398" y="321"/>
                  </a:lnTo>
                  <a:lnTo>
                    <a:pt x="398" y="317"/>
                  </a:lnTo>
                  <a:lnTo>
                    <a:pt x="398" y="313"/>
                  </a:lnTo>
                  <a:lnTo>
                    <a:pt x="398" y="310"/>
                  </a:lnTo>
                  <a:lnTo>
                    <a:pt x="396" y="306"/>
                  </a:lnTo>
                  <a:lnTo>
                    <a:pt x="396" y="302"/>
                  </a:lnTo>
                  <a:lnTo>
                    <a:pt x="396" y="298"/>
                  </a:lnTo>
                  <a:lnTo>
                    <a:pt x="396" y="294"/>
                  </a:lnTo>
                  <a:lnTo>
                    <a:pt x="394" y="292"/>
                  </a:lnTo>
                  <a:lnTo>
                    <a:pt x="394" y="289"/>
                  </a:lnTo>
                  <a:lnTo>
                    <a:pt x="394" y="285"/>
                  </a:lnTo>
                  <a:lnTo>
                    <a:pt x="392" y="281"/>
                  </a:lnTo>
                  <a:lnTo>
                    <a:pt x="390" y="277"/>
                  </a:lnTo>
                  <a:lnTo>
                    <a:pt x="390" y="273"/>
                  </a:lnTo>
                  <a:lnTo>
                    <a:pt x="388" y="270"/>
                  </a:lnTo>
                  <a:lnTo>
                    <a:pt x="388" y="266"/>
                  </a:lnTo>
                  <a:lnTo>
                    <a:pt x="386" y="262"/>
                  </a:lnTo>
                  <a:lnTo>
                    <a:pt x="384" y="258"/>
                  </a:lnTo>
                  <a:lnTo>
                    <a:pt x="382" y="254"/>
                  </a:lnTo>
                  <a:lnTo>
                    <a:pt x="380" y="251"/>
                  </a:lnTo>
                  <a:lnTo>
                    <a:pt x="380" y="247"/>
                  </a:lnTo>
                  <a:lnTo>
                    <a:pt x="379" y="243"/>
                  </a:lnTo>
                  <a:lnTo>
                    <a:pt x="375" y="239"/>
                  </a:lnTo>
                  <a:lnTo>
                    <a:pt x="375" y="235"/>
                  </a:lnTo>
                  <a:lnTo>
                    <a:pt x="373" y="232"/>
                  </a:lnTo>
                  <a:lnTo>
                    <a:pt x="371" y="230"/>
                  </a:lnTo>
                  <a:lnTo>
                    <a:pt x="367" y="224"/>
                  </a:lnTo>
                  <a:lnTo>
                    <a:pt x="365" y="220"/>
                  </a:lnTo>
                  <a:lnTo>
                    <a:pt x="363" y="216"/>
                  </a:lnTo>
                  <a:lnTo>
                    <a:pt x="361" y="215"/>
                  </a:lnTo>
                  <a:lnTo>
                    <a:pt x="358" y="211"/>
                  </a:lnTo>
                  <a:lnTo>
                    <a:pt x="356" y="205"/>
                  </a:lnTo>
                  <a:lnTo>
                    <a:pt x="352" y="201"/>
                  </a:lnTo>
                  <a:lnTo>
                    <a:pt x="350" y="199"/>
                  </a:lnTo>
                  <a:lnTo>
                    <a:pt x="346" y="196"/>
                  </a:lnTo>
                  <a:lnTo>
                    <a:pt x="344" y="190"/>
                  </a:lnTo>
                  <a:lnTo>
                    <a:pt x="342" y="186"/>
                  </a:lnTo>
                  <a:lnTo>
                    <a:pt x="339" y="184"/>
                  </a:lnTo>
                  <a:lnTo>
                    <a:pt x="335" y="180"/>
                  </a:lnTo>
                  <a:lnTo>
                    <a:pt x="333" y="177"/>
                  </a:lnTo>
                  <a:lnTo>
                    <a:pt x="329" y="173"/>
                  </a:lnTo>
                  <a:lnTo>
                    <a:pt x="327" y="169"/>
                  </a:lnTo>
                  <a:lnTo>
                    <a:pt x="323" y="165"/>
                  </a:lnTo>
                  <a:lnTo>
                    <a:pt x="320" y="161"/>
                  </a:lnTo>
                  <a:lnTo>
                    <a:pt x="316" y="158"/>
                  </a:lnTo>
                  <a:lnTo>
                    <a:pt x="312" y="154"/>
                  </a:lnTo>
                  <a:lnTo>
                    <a:pt x="308" y="150"/>
                  </a:lnTo>
                  <a:lnTo>
                    <a:pt x="306" y="146"/>
                  </a:lnTo>
                  <a:lnTo>
                    <a:pt x="303" y="144"/>
                  </a:lnTo>
                  <a:lnTo>
                    <a:pt x="299" y="140"/>
                  </a:lnTo>
                  <a:lnTo>
                    <a:pt x="295" y="137"/>
                  </a:lnTo>
                  <a:lnTo>
                    <a:pt x="291" y="133"/>
                  </a:lnTo>
                  <a:lnTo>
                    <a:pt x="287" y="129"/>
                  </a:lnTo>
                  <a:lnTo>
                    <a:pt x="284" y="127"/>
                  </a:lnTo>
                  <a:lnTo>
                    <a:pt x="280" y="123"/>
                  </a:lnTo>
                  <a:lnTo>
                    <a:pt x="276" y="120"/>
                  </a:lnTo>
                  <a:lnTo>
                    <a:pt x="272" y="116"/>
                  </a:lnTo>
                  <a:lnTo>
                    <a:pt x="268" y="114"/>
                  </a:lnTo>
                  <a:lnTo>
                    <a:pt x="265" y="110"/>
                  </a:lnTo>
                  <a:lnTo>
                    <a:pt x="259" y="106"/>
                  </a:lnTo>
                  <a:lnTo>
                    <a:pt x="255" y="102"/>
                  </a:lnTo>
                  <a:lnTo>
                    <a:pt x="251" y="99"/>
                  </a:lnTo>
                  <a:lnTo>
                    <a:pt x="246" y="97"/>
                  </a:lnTo>
                  <a:lnTo>
                    <a:pt x="242" y="93"/>
                  </a:lnTo>
                  <a:lnTo>
                    <a:pt x="236" y="89"/>
                  </a:lnTo>
                  <a:lnTo>
                    <a:pt x="232" y="87"/>
                  </a:lnTo>
                  <a:lnTo>
                    <a:pt x="228" y="83"/>
                  </a:lnTo>
                  <a:lnTo>
                    <a:pt x="223" y="80"/>
                  </a:lnTo>
                  <a:lnTo>
                    <a:pt x="219" y="78"/>
                  </a:lnTo>
                  <a:lnTo>
                    <a:pt x="215" y="74"/>
                  </a:lnTo>
                  <a:lnTo>
                    <a:pt x="209" y="72"/>
                  </a:lnTo>
                  <a:lnTo>
                    <a:pt x="206" y="68"/>
                  </a:lnTo>
                  <a:lnTo>
                    <a:pt x="200" y="66"/>
                  </a:lnTo>
                  <a:lnTo>
                    <a:pt x="196" y="64"/>
                  </a:lnTo>
                  <a:lnTo>
                    <a:pt x="190" y="61"/>
                  </a:lnTo>
                  <a:lnTo>
                    <a:pt x="187" y="59"/>
                  </a:lnTo>
                  <a:lnTo>
                    <a:pt x="183" y="55"/>
                  </a:lnTo>
                  <a:lnTo>
                    <a:pt x="177" y="53"/>
                  </a:lnTo>
                  <a:lnTo>
                    <a:pt x="173" y="51"/>
                  </a:lnTo>
                  <a:lnTo>
                    <a:pt x="168" y="49"/>
                  </a:lnTo>
                  <a:lnTo>
                    <a:pt x="164" y="46"/>
                  </a:lnTo>
                  <a:lnTo>
                    <a:pt x="160" y="44"/>
                  </a:lnTo>
                  <a:lnTo>
                    <a:pt x="154" y="42"/>
                  </a:lnTo>
                  <a:lnTo>
                    <a:pt x="151" y="40"/>
                  </a:lnTo>
                  <a:lnTo>
                    <a:pt x="145" y="38"/>
                  </a:lnTo>
                  <a:lnTo>
                    <a:pt x="141" y="36"/>
                  </a:lnTo>
                  <a:lnTo>
                    <a:pt x="137" y="34"/>
                  </a:lnTo>
                  <a:lnTo>
                    <a:pt x="133" y="32"/>
                  </a:lnTo>
                  <a:lnTo>
                    <a:pt x="130" y="30"/>
                  </a:lnTo>
                  <a:lnTo>
                    <a:pt x="126" y="28"/>
                  </a:lnTo>
                  <a:lnTo>
                    <a:pt x="120" y="27"/>
                  </a:lnTo>
                  <a:lnTo>
                    <a:pt x="116" y="25"/>
                  </a:lnTo>
                  <a:lnTo>
                    <a:pt x="113" y="23"/>
                  </a:lnTo>
                  <a:lnTo>
                    <a:pt x="109" y="21"/>
                  </a:lnTo>
                  <a:lnTo>
                    <a:pt x="105" y="21"/>
                  </a:lnTo>
                  <a:lnTo>
                    <a:pt x="101" y="19"/>
                  </a:lnTo>
                  <a:lnTo>
                    <a:pt x="97" y="17"/>
                  </a:lnTo>
                  <a:lnTo>
                    <a:pt x="95" y="15"/>
                  </a:lnTo>
                  <a:lnTo>
                    <a:pt x="92" y="15"/>
                  </a:lnTo>
                  <a:lnTo>
                    <a:pt x="88" y="13"/>
                  </a:lnTo>
                  <a:lnTo>
                    <a:pt x="84" y="11"/>
                  </a:lnTo>
                  <a:lnTo>
                    <a:pt x="82" y="11"/>
                  </a:lnTo>
                  <a:lnTo>
                    <a:pt x="76" y="9"/>
                  </a:lnTo>
                  <a:lnTo>
                    <a:pt x="71" y="8"/>
                  </a:lnTo>
                  <a:lnTo>
                    <a:pt x="67" y="6"/>
                  </a:lnTo>
                  <a:lnTo>
                    <a:pt x="61" y="4"/>
                  </a:lnTo>
                  <a:lnTo>
                    <a:pt x="57" y="2"/>
                  </a:lnTo>
                  <a:lnTo>
                    <a:pt x="56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0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4" name="Shape 244"/>
            <p:cNvSpPr/>
            <p:nvPr/>
          </p:nvSpPr>
          <p:spPr>
            <a:xfrm>
              <a:off x="2260600" y="1427162"/>
              <a:ext cx="347663" cy="392112"/>
            </a:xfrm>
            <a:custGeom>
              <a:pathLst>
                <a:path extrusionOk="0" h="493" w="439">
                  <a:moveTo>
                    <a:pt x="0" y="150"/>
                  </a:moveTo>
                  <a:lnTo>
                    <a:pt x="0" y="150"/>
                  </a:lnTo>
                  <a:lnTo>
                    <a:pt x="2" y="152"/>
                  </a:lnTo>
                  <a:lnTo>
                    <a:pt x="5" y="152"/>
                  </a:lnTo>
                  <a:lnTo>
                    <a:pt x="11" y="153"/>
                  </a:lnTo>
                  <a:lnTo>
                    <a:pt x="15" y="155"/>
                  </a:lnTo>
                  <a:lnTo>
                    <a:pt x="17" y="157"/>
                  </a:lnTo>
                  <a:lnTo>
                    <a:pt x="21" y="159"/>
                  </a:lnTo>
                  <a:lnTo>
                    <a:pt x="26" y="159"/>
                  </a:lnTo>
                  <a:lnTo>
                    <a:pt x="28" y="161"/>
                  </a:lnTo>
                  <a:lnTo>
                    <a:pt x="34" y="163"/>
                  </a:lnTo>
                  <a:lnTo>
                    <a:pt x="38" y="165"/>
                  </a:lnTo>
                  <a:lnTo>
                    <a:pt x="43" y="167"/>
                  </a:lnTo>
                  <a:lnTo>
                    <a:pt x="47" y="169"/>
                  </a:lnTo>
                  <a:lnTo>
                    <a:pt x="51" y="171"/>
                  </a:lnTo>
                  <a:lnTo>
                    <a:pt x="57" y="172"/>
                  </a:lnTo>
                  <a:lnTo>
                    <a:pt x="62" y="174"/>
                  </a:lnTo>
                  <a:lnTo>
                    <a:pt x="66" y="176"/>
                  </a:lnTo>
                  <a:lnTo>
                    <a:pt x="72" y="178"/>
                  </a:lnTo>
                  <a:lnTo>
                    <a:pt x="78" y="182"/>
                  </a:lnTo>
                  <a:lnTo>
                    <a:pt x="83" y="184"/>
                  </a:lnTo>
                  <a:lnTo>
                    <a:pt x="89" y="186"/>
                  </a:lnTo>
                  <a:lnTo>
                    <a:pt x="93" y="188"/>
                  </a:lnTo>
                  <a:lnTo>
                    <a:pt x="98" y="190"/>
                  </a:lnTo>
                  <a:lnTo>
                    <a:pt x="102" y="193"/>
                  </a:lnTo>
                  <a:lnTo>
                    <a:pt x="108" y="195"/>
                  </a:lnTo>
                  <a:lnTo>
                    <a:pt x="112" y="197"/>
                  </a:lnTo>
                  <a:lnTo>
                    <a:pt x="117" y="199"/>
                  </a:lnTo>
                  <a:lnTo>
                    <a:pt x="123" y="203"/>
                  </a:lnTo>
                  <a:lnTo>
                    <a:pt x="127" y="205"/>
                  </a:lnTo>
                  <a:lnTo>
                    <a:pt x="131" y="207"/>
                  </a:lnTo>
                  <a:lnTo>
                    <a:pt x="135" y="209"/>
                  </a:lnTo>
                  <a:lnTo>
                    <a:pt x="138" y="210"/>
                  </a:lnTo>
                  <a:lnTo>
                    <a:pt x="142" y="212"/>
                  </a:lnTo>
                  <a:lnTo>
                    <a:pt x="146" y="214"/>
                  </a:lnTo>
                  <a:lnTo>
                    <a:pt x="152" y="216"/>
                  </a:lnTo>
                  <a:lnTo>
                    <a:pt x="155" y="220"/>
                  </a:lnTo>
                  <a:lnTo>
                    <a:pt x="159" y="222"/>
                  </a:lnTo>
                  <a:lnTo>
                    <a:pt x="163" y="224"/>
                  </a:lnTo>
                  <a:lnTo>
                    <a:pt x="165" y="226"/>
                  </a:lnTo>
                  <a:lnTo>
                    <a:pt x="171" y="228"/>
                  </a:lnTo>
                  <a:lnTo>
                    <a:pt x="173" y="229"/>
                  </a:lnTo>
                  <a:lnTo>
                    <a:pt x="176" y="233"/>
                  </a:lnTo>
                  <a:lnTo>
                    <a:pt x="180" y="235"/>
                  </a:lnTo>
                  <a:lnTo>
                    <a:pt x="184" y="239"/>
                  </a:lnTo>
                  <a:lnTo>
                    <a:pt x="186" y="241"/>
                  </a:lnTo>
                  <a:lnTo>
                    <a:pt x="188" y="243"/>
                  </a:lnTo>
                  <a:lnTo>
                    <a:pt x="192" y="247"/>
                  </a:lnTo>
                  <a:lnTo>
                    <a:pt x="193" y="250"/>
                  </a:lnTo>
                  <a:lnTo>
                    <a:pt x="195" y="252"/>
                  </a:lnTo>
                  <a:lnTo>
                    <a:pt x="199" y="256"/>
                  </a:lnTo>
                  <a:lnTo>
                    <a:pt x="201" y="260"/>
                  </a:lnTo>
                  <a:lnTo>
                    <a:pt x="203" y="264"/>
                  </a:lnTo>
                  <a:lnTo>
                    <a:pt x="205" y="266"/>
                  </a:lnTo>
                  <a:lnTo>
                    <a:pt x="207" y="271"/>
                  </a:lnTo>
                  <a:lnTo>
                    <a:pt x="209" y="275"/>
                  </a:lnTo>
                  <a:lnTo>
                    <a:pt x="209" y="281"/>
                  </a:lnTo>
                  <a:lnTo>
                    <a:pt x="211" y="285"/>
                  </a:lnTo>
                  <a:lnTo>
                    <a:pt x="212" y="290"/>
                  </a:lnTo>
                  <a:lnTo>
                    <a:pt x="212" y="294"/>
                  </a:lnTo>
                  <a:lnTo>
                    <a:pt x="214" y="300"/>
                  </a:lnTo>
                  <a:lnTo>
                    <a:pt x="214" y="305"/>
                  </a:lnTo>
                  <a:lnTo>
                    <a:pt x="214" y="311"/>
                  </a:lnTo>
                  <a:lnTo>
                    <a:pt x="214" y="313"/>
                  </a:lnTo>
                  <a:lnTo>
                    <a:pt x="216" y="317"/>
                  </a:lnTo>
                  <a:lnTo>
                    <a:pt x="216" y="321"/>
                  </a:lnTo>
                  <a:lnTo>
                    <a:pt x="216" y="324"/>
                  </a:lnTo>
                  <a:lnTo>
                    <a:pt x="216" y="326"/>
                  </a:lnTo>
                  <a:lnTo>
                    <a:pt x="216" y="330"/>
                  </a:lnTo>
                  <a:lnTo>
                    <a:pt x="216" y="332"/>
                  </a:lnTo>
                  <a:lnTo>
                    <a:pt x="218" y="336"/>
                  </a:lnTo>
                  <a:lnTo>
                    <a:pt x="218" y="340"/>
                  </a:lnTo>
                  <a:lnTo>
                    <a:pt x="218" y="343"/>
                  </a:lnTo>
                  <a:lnTo>
                    <a:pt x="218" y="345"/>
                  </a:lnTo>
                  <a:lnTo>
                    <a:pt x="218" y="349"/>
                  </a:lnTo>
                  <a:lnTo>
                    <a:pt x="218" y="353"/>
                  </a:lnTo>
                  <a:lnTo>
                    <a:pt x="218" y="355"/>
                  </a:lnTo>
                  <a:lnTo>
                    <a:pt x="218" y="359"/>
                  </a:lnTo>
                  <a:lnTo>
                    <a:pt x="218" y="362"/>
                  </a:lnTo>
                  <a:lnTo>
                    <a:pt x="218" y="364"/>
                  </a:lnTo>
                  <a:lnTo>
                    <a:pt x="220" y="368"/>
                  </a:lnTo>
                  <a:lnTo>
                    <a:pt x="220" y="372"/>
                  </a:lnTo>
                  <a:lnTo>
                    <a:pt x="220" y="376"/>
                  </a:lnTo>
                  <a:lnTo>
                    <a:pt x="220" y="378"/>
                  </a:lnTo>
                  <a:lnTo>
                    <a:pt x="220" y="381"/>
                  </a:lnTo>
                  <a:lnTo>
                    <a:pt x="220" y="385"/>
                  </a:lnTo>
                  <a:lnTo>
                    <a:pt x="222" y="387"/>
                  </a:lnTo>
                  <a:lnTo>
                    <a:pt x="222" y="391"/>
                  </a:lnTo>
                  <a:lnTo>
                    <a:pt x="222" y="395"/>
                  </a:lnTo>
                  <a:lnTo>
                    <a:pt x="222" y="397"/>
                  </a:lnTo>
                  <a:lnTo>
                    <a:pt x="222" y="400"/>
                  </a:lnTo>
                  <a:lnTo>
                    <a:pt x="224" y="406"/>
                  </a:lnTo>
                  <a:lnTo>
                    <a:pt x="224" y="412"/>
                  </a:lnTo>
                  <a:lnTo>
                    <a:pt x="226" y="417"/>
                  </a:lnTo>
                  <a:lnTo>
                    <a:pt x="228" y="425"/>
                  </a:lnTo>
                  <a:lnTo>
                    <a:pt x="228" y="429"/>
                  </a:lnTo>
                  <a:lnTo>
                    <a:pt x="230" y="435"/>
                  </a:lnTo>
                  <a:lnTo>
                    <a:pt x="231" y="440"/>
                  </a:lnTo>
                  <a:lnTo>
                    <a:pt x="233" y="446"/>
                  </a:lnTo>
                  <a:lnTo>
                    <a:pt x="235" y="450"/>
                  </a:lnTo>
                  <a:lnTo>
                    <a:pt x="239" y="455"/>
                  </a:lnTo>
                  <a:lnTo>
                    <a:pt x="241" y="459"/>
                  </a:lnTo>
                  <a:lnTo>
                    <a:pt x="245" y="463"/>
                  </a:lnTo>
                  <a:lnTo>
                    <a:pt x="247" y="467"/>
                  </a:lnTo>
                  <a:lnTo>
                    <a:pt x="250" y="471"/>
                  </a:lnTo>
                  <a:lnTo>
                    <a:pt x="254" y="473"/>
                  </a:lnTo>
                  <a:lnTo>
                    <a:pt x="260" y="476"/>
                  </a:lnTo>
                  <a:lnTo>
                    <a:pt x="262" y="478"/>
                  </a:lnTo>
                  <a:lnTo>
                    <a:pt x="268" y="480"/>
                  </a:lnTo>
                  <a:lnTo>
                    <a:pt x="271" y="482"/>
                  </a:lnTo>
                  <a:lnTo>
                    <a:pt x="279" y="484"/>
                  </a:lnTo>
                  <a:lnTo>
                    <a:pt x="281" y="484"/>
                  </a:lnTo>
                  <a:lnTo>
                    <a:pt x="285" y="484"/>
                  </a:lnTo>
                  <a:lnTo>
                    <a:pt x="287" y="486"/>
                  </a:lnTo>
                  <a:lnTo>
                    <a:pt x="290" y="486"/>
                  </a:lnTo>
                  <a:lnTo>
                    <a:pt x="294" y="488"/>
                  </a:lnTo>
                  <a:lnTo>
                    <a:pt x="298" y="488"/>
                  </a:lnTo>
                  <a:lnTo>
                    <a:pt x="300" y="488"/>
                  </a:lnTo>
                  <a:lnTo>
                    <a:pt x="306" y="490"/>
                  </a:lnTo>
                  <a:lnTo>
                    <a:pt x="307" y="490"/>
                  </a:lnTo>
                  <a:lnTo>
                    <a:pt x="311" y="490"/>
                  </a:lnTo>
                  <a:lnTo>
                    <a:pt x="315" y="490"/>
                  </a:lnTo>
                  <a:lnTo>
                    <a:pt x="319" y="490"/>
                  </a:lnTo>
                  <a:lnTo>
                    <a:pt x="323" y="490"/>
                  </a:lnTo>
                  <a:lnTo>
                    <a:pt x="326" y="492"/>
                  </a:lnTo>
                  <a:lnTo>
                    <a:pt x="330" y="492"/>
                  </a:lnTo>
                  <a:lnTo>
                    <a:pt x="334" y="492"/>
                  </a:lnTo>
                  <a:lnTo>
                    <a:pt x="338" y="492"/>
                  </a:lnTo>
                  <a:lnTo>
                    <a:pt x="342" y="492"/>
                  </a:lnTo>
                  <a:lnTo>
                    <a:pt x="345" y="492"/>
                  </a:lnTo>
                  <a:lnTo>
                    <a:pt x="349" y="492"/>
                  </a:lnTo>
                  <a:lnTo>
                    <a:pt x="353" y="492"/>
                  </a:lnTo>
                  <a:lnTo>
                    <a:pt x="357" y="492"/>
                  </a:lnTo>
                  <a:lnTo>
                    <a:pt x="361" y="492"/>
                  </a:lnTo>
                  <a:lnTo>
                    <a:pt x="364" y="493"/>
                  </a:lnTo>
                  <a:lnTo>
                    <a:pt x="368" y="492"/>
                  </a:lnTo>
                  <a:lnTo>
                    <a:pt x="370" y="492"/>
                  </a:lnTo>
                  <a:lnTo>
                    <a:pt x="374" y="492"/>
                  </a:lnTo>
                  <a:lnTo>
                    <a:pt x="378" y="492"/>
                  </a:lnTo>
                  <a:lnTo>
                    <a:pt x="382" y="492"/>
                  </a:lnTo>
                  <a:lnTo>
                    <a:pt x="385" y="492"/>
                  </a:lnTo>
                  <a:lnTo>
                    <a:pt x="387" y="492"/>
                  </a:lnTo>
                  <a:lnTo>
                    <a:pt x="391" y="492"/>
                  </a:lnTo>
                  <a:lnTo>
                    <a:pt x="395" y="492"/>
                  </a:lnTo>
                  <a:lnTo>
                    <a:pt x="399" y="492"/>
                  </a:lnTo>
                  <a:lnTo>
                    <a:pt x="401" y="492"/>
                  </a:lnTo>
                  <a:lnTo>
                    <a:pt x="404" y="492"/>
                  </a:lnTo>
                  <a:lnTo>
                    <a:pt x="410" y="492"/>
                  </a:lnTo>
                  <a:lnTo>
                    <a:pt x="416" y="492"/>
                  </a:lnTo>
                  <a:lnTo>
                    <a:pt x="420" y="490"/>
                  </a:lnTo>
                  <a:lnTo>
                    <a:pt x="425" y="490"/>
                  </a:lnTo>
                  <a:lnTo>
                    <a:pt x="427" y="490"/>
                  </a:lnTo>
                  <a:lnTo>
                    <a:pt x="431" y="490"/>
                  </a:lnTo>
                  <a:lnTo>
                    <a:pt x="437" y="490"/>
                  </a:lnTo>
                  <a:lnTo>
                    <a:pt x="439" y="490"/>
                  </a:lnTo>
                  <a:lnTo>
                    <a:pt x="437" y="490"/>
                  </a:lnTo>
                  <a:lnTo>
                    <a:pt x="433" y="488"/>
                  </a:lnTo>
                  <a:lnTo>
                    <a:pt x="429" y="488"/>
                  </a:lnTo>
                  <a:lnTo>
                    <a:pt x="427" y="486"/>
                  </a:lnTo>
                  <a:lnTo>
                    <a:pt x="425" y="484"/>
                  </a:lnTo>
                  <a:lnTo>
                    <a:pt x="421" y="484"/>
                  </a:lnTo>
                  <a:lnTo>
                    <a:pt x="418" y="482"/>
                  </a:lnTo>
                  <a:lnTo>
                    <a:pt x="414" y="482"/>
                  </a:lnTo>
                  <a:lnTo>
                    <a:pt x="408" y="480"/>
                  </a:lnTo>
                  <a:lnTo>
                    <a:pt x="404" y="478"/>
                  </a:lnTo>
                  <a:lnTo>
                    <a:pt x="399" y="476"/>
                  </a:lnTo>
                  <a:lnTo>
                    <a:pt x="393" y="474"/>
                  </a:lnTo>
                  <a:lnTo>
                    <a:pt x="389" y="473"/>
                  </a:lnTo>
                  <a:lnTo>
                    <a:pt x="383" y="471"/>
                  </a:lnTo>
                  <a:lnTo>
                    <a:pt x="378" y="469"/>
                  </a:lnTo>
                  <a:lnTo>
                    <a:pt x="372" y="465"/>
                  </a:lnTo>
                  <a:lnTo>
                    <a:pt x="366" y="463"/>
                  </a:lnTo>
                  <a:lnTo>
                    <a:pt x="361" y="461"/>
                  </a:lnTo>
                  <a:lnTo>
                    <a:pt x="355" y="459"/>
                  </a:lnTo>
                  <a:lnTo>
                    <a:pt x="349" y="455"/>
                  </a:lnTo>
                  <a:lnTo>
                    <a:pt x="345" y="454"/>
                  </a:lnTo>
                  <a:lnTo>
                    <a:pt x="340" y="452"/>
                  </a:lnTo>
                  <a:lnTo>
                    <a:pt x="334" y="448"/>
                  </a:lnTo>
                  <a:lnTo>
                    <a:pt x="330" y="446"/>
                  </a:lnTo>
                  <a:lnTo>
                    <a:pt x="325" y="442"/>
                  </a:lnTo>
                  <a:lnTo>
                    <a:pt x="321" y="440"/>
                  </a:lnTo>
                  <a:lnTo>
                    <a:pt x="315" y="436"/>
                  </a:lnTo>
                  <a:lnTo>
                    <a:pt x="313" y="435"/>
                  </a:lnTo>
                  <a:lnTo>
                    <a:pt x="309" y="431"/>
                  </a:lnTo>
                  <a:lnTo>
                    <a:pt x="306" y="429"/>
                  </a:lnTo>
                  <a:lnTo>
                    <a:pt x="304" y="425"/>
                  </a:lnTo>
                  <a:lnTo>
                    <a:pt x="302" y="421"/>
                  </a:lnTo>
                  <a:lnTo>
                    <a:pt x="300" y="417"/>
                  </a:lnTo>
                  <a:lnTo>
                    <a:pt x="300" y="414"/>
                  </a:lnTo>
                  <a:lnTo>
                    <a:pt x="298" y="410"/>
                  </a:lnTo>
                  <a:lnTo>
                    <a:pt x="298" y="406"/>
                  </a:lnTo>
                  <a:lnTo>
                    <a:pt x="298" y="402"/>
                  </a:lnTo>
                  <a:lnTo>
                    <a:pt x="298" y="398"/>
                  </a:lnTo>
                  <a:lnTo>
                    <a:pt x="298" y="395"/>
                  </a:lnTo>
                  <a:lnTo>
                    <a:pt x="300" y="391"/>
                  </a:lnTo>
                  <a:lnTo>
                    <a:pt x="300" y="387"/>
                  </a:lnTo>
                  <a:lnTo>
                    <a:pt x="302" y="381"/>
                  </a:lnTo>
                  <a:lnTo>
                    <a:pt x="304" y="378"/>
                  </a:lnTo>
                  <a:lnTo>
                    <a:pt x="306" y="374"/>
                  </a:lnTo>
                  <a:lnTo>
                    <a:pt x="307" y="368"/>
                  </a:lnTo>
                  <a:lnTo>
                    <a:pt x="311" y="364"/>
                  </a:lnTo>
                  <a:lnTo>
                    <a:pt x="313" y="359"/>
                  </a:lnTo>
                  <a:lnTo>
                    <a:pt x="315" y="355"/>
                  </a:lnTo>
                  <a:lnTo>
                    <a:pt x="317" y="349"/>
                  </a:lnTo>
                  <a:lnTo>
                    <a:pt x="321" y="345"/>
                  </a:lnTo>
                  <a:lnTo>
                    <a:pt x="323" y="340"/>
                  </a:lnTo>
                  <a:lnTo>
                    <a:pt x="326" y="334"/>
                  </a:lnTo>
                  <a:lnTo>
                    <a:pt x="328" y="330"/>
                  </a:lnTo>
                  <a:lnTo>
                    <a:pt x="332" y="324"/>
                  </a:lnTo>
                  <a:lnTo>
                    <a:pt x="334" y="319"/>
                  </a:lnTo>
                  <a:lnTo>
                    <a:pt x="336" y="315"/>
                  </a:lnTo>
                  <a:lnTo>
                    <a:pt x="340" y="309"/>
                  </a:lnTo>
                  <a:lnTo>
                    <a:pt x="342" y="304"/>
                  </a:lnTo>
                  <a:lnTo>
                    <a:pt x="344" y="300"/>
                  </a:lnTo>
                  <a:lnTo>
                    <a:pt x="347" y="294"/>
                  </a:lnTo>
                  <a:lnTo>
                    <a:pt x="349" y="290"/>
                  </a:lnTo>
                  <a:lnTo>
                    <a:pt x="351" y="285"/>
                  </a:lnTo>
                  <a:lnTo>
                    <a:pt x="353" y="279"/>
                  </a:lnTo>
                  <a:lnTo>
                    <a:pt x="353" y="273"/>
                  </a:lnTo>
                  <a:lnTo>
                    <a:pt x="355" y="267"/>
                  </a:lnTo>
                  <a:lnTo>
                    <a:pt x="357" y="262"/>
                  </a:lnTo>
                  <a:lnTo>
                    <a:pt x="359" y="256"/>
                  </a:lnTo>
                  <a:lnTo>
                    <a:pt x="359" y="250"/>
                  </a:lnTo>
                  <a:lnTo>
                    <a:pt x="361" y="245"/>
                  </a:lnTo>
                  <a:lnTo>
                    <a:pt x="363" y="241"/>
                  </a:lnTo>
                  <a:lnTo>
                    <a:pt x="363" y="233"/>
                  </a:lnTo>
                  <a:lnTo>
                    <a:pt x="363" y="228"/>
                  </a:lnTo>
                  <a:lnTo>
                    <a:pt x="363" y="222"/>
                  </a:lnTo>
                  <a:lnTo>
                    <a:pt x="364" y="216"/>
                  </a:lnTo>
                  <a:lnTo>
                    <a:pt x="364" y="210"/>
                  </a:lnTo>
                  <a:lnTo>
                    <a:pt x="364" y="205"/>
                  </a:lnTo>
                  <a:lnTo>
                    <a:pt x="364" y="199"/>
                  </a:lnTo>
                  <a:lnTo>
                    <a:pt x="364" y="193"/>
                  </a:lnTo>
                  <a:lnTo>
                    <a:pt x="364" y="190"/>
                  </a:lnTo>
                  <a:lnTo>
                    <a:pt x="364" y="186"/>
                  </a:lnTo>
                  <a:lnTo>
                    <a:pt x="363" y="184"/>
                  </a:lnTo>
                  <a:lnTo>
                    <a:pt x="363" y="180"/>
                  </a:lnTo>
                  <a:lnTo>
                    <a:pt x="363" y="178"/>
                  </a:lnTo>
                  <a:lnTo>
                    <a:pt x="363" y="174"/>
                  </a:lnTo>
                  <a:lnTo>
                    <a:pt x="363" y="171"/>
                  </a:lnTo>
                  <a:lnTo>
                    <a:pt x="363" y="169"/>
                  </a:lnTo>
                  <a:lnTo>
                    <a:pt x="361" y="163"/>
                  </a:lnTo>
                  <a:lnTo>
                    <a:pt x="359" y="157"/>
                  </a:lnTo>
                  <a:lnTo>
                    <a:pt x="357" y="150"/>
                  </a:lnTo>
                  <a:lnTo>
                    <a:pt x="355" y="144"/>
                  </a:lnTo>
                  <a:lnTo>
                    <a:pt x="353" y="138"/>
                  </a:lnTo>
                  <a:lnTo>
                    <a:pt x="351" y="133"/>
                  </a:lnTo>
                  <a:lnTo>
                    <a:pt x="347" y="127"/>
                  </a:lnTo>
                  <a:lnTo>
                    <a:pt x="345" y="121"/>
                  </a:lnTo>
                  <a:lnTo>
                    <a:pt x="342" y="115"/>
                  </a:lnTo>
                  <a:lnTo>
                    <a:pt x="338" y="110"/>
                  </a:lnTo>
                  <a:lnTo>
                    <a:pt x="334" y="106"/>
                  </a:lnTo>
                  <a:lnTo>
                    <a:pt x="330" y="100"/>
                  </a:lnTo>
                  <a:lnTo>
                    <a:pt x="325" y="95"/>
                  </a:lnTo>
                  <a:lnTo>
                    <a:pt x="321" y="89"/>
                  </a:lnTo>
                  <a:lnTo>
                    <a:pt x="315" y="85"/>
                  </a:lnTo>
                  <a:lnTo>
                    <a:pt x="309" y="79"/>
                  </a:lnTo>
                  <a:lnTo>
                    <a:pt x="306" y="76"/>
                  </a:lnTo>
                  <a:lnTo>
                    <a:pt x="304" y="74"/>
                  </a:lnTo>
                  <a:lnTo>
                    <a:pt x="300" y="72"/>
                  </a:lnTo>
                  <a:lnTo>
                    <a:pt x="296" y="70"/>
                  </a:lnTo>
                  <a:lnTo>
                    <a:pt x="294" y="66"/>
                  </a:lnTo>
                  <a:lnTo>
                    <a:pt x="290" y="64"/>
                  </a:lnTo>
                  <a:lnTo>
                    <a:pt x="287" y="62"/>
                  </a:lnTo>
                  <a:lnTo>
                    <a:pt x="285" y="60"/>
                  </a:lnTo>
                  <a:lnTo>
                    <a:pt x="281" y="57"/>
                  </a:lnTo>
                  <a:lnTo>
                    <a:pt x="277" y="55"/>
                  </a:lnTo>
                  <a:lnTo>
                    <a:pt x="273" y="53"/>
                  </a:lnTo>
                  <a:lnTo>
                    <a:pt x="271" y="51"/>
                  </a:lnTo>
                  <a:lnTo>
                    <a:pt x="268" y="49"/>
                  </a:lnTo>
                  <a:lnTo>
                    <a:pt x="264" y="47"/>
                  </a:lnTo>
                  <a:lnTo>
                    <a:pt x="260" y="45"/>
                  </a:lnTo>
                  <a:lnTo>
                    <a:pt x="256" y="43"/>
                  </a:lnTo>
                  <a:lnTo>
                    <a:pt x="254" y="41"/>
                  </a:lnTo>
                  <a:lnTo>
                    <a:pt x="250" y="39"/>
                  </a:lnTo>
                  <a:lnTo>
                    <a:pt x="247" y="38"/>
                  </a:lnTo>
                  <a:lnTo>
                    <a:pt x="243" y="36"/>
                  </a:lnTo>
                  <a:lnTo>
                    <a:pt x="241" y="34"/>
                  </a:lnTo>
                  <a:lnTo>
                    <a:pt x="237" y="32"/>
                  </a:lnTo>
                  <a:lnTo>
                    <a:pt x="233" y="30"/>
                  </a:lnTo>
                  <a:lnTo>
                    <a:pt x="231" y="28"/>
                  </a:lnTo>
                  <a:lnTo>
                    <a:pt x="228" y="28"/>
                  </a:lnTo>
                  <a:lnTo>
                    <a:pt x="224" y="26"/>
                  </a:lnTo>
                  <a:lnTo>
                    <a:pt x="220" y="24"/>
                  </a:lnTo>
                  <a:lnTo>
                    <a:pt x="218" y="22"/>
                  </a:lnTo>
                  <a:lnTo>
                    <a:pt x="211" y="19"/>
                  </a:lnTo>
                  <a:lnTo>
                    <a:pt x="205" y="17"/>
                  </a:lnTo>
                  <a:lnTo>
                    <a:pt x="199" y="13"/>
                  </a:lnTo>
                  <a:lnTo>
                    <a:pt x="193" y="11"/>
                  </a:lnTo>
                  <a:lnTo>
                    <a:pt x="190" y="9"/>
                  </a:lnTo>
                  <a:lnTo>
                    <a:pt x="186" y="7"/>
                  </a:lnTo>
                  <a:lnTo>
                    <a:pt x="180" y="5"/>
                  </a:lnTo>
                  <a:lnTo>
                    <a:pt x="176" y="3"/>
                  </a:lnTo>
                  <a:lnTo>
                    <a:pt x="174" y="3"/>
                  </a:lnTo>
                  <a:lnTo>
                    <a:pt x="171" y="1"/>
                  </a:lnTo>
                  <a:lnTo>
                    <a:pt x="169" y="0"/>
                  </a:lnTo>
                  <a:lnTo>
                    <a:pt x="167" y="0"/>
                  </a:lnTo>
                  <a:lnTo>
                    <a:pt x="0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5" name="Shape 245"/>
            <p:cNvSpPr/>
            <p:nvPr/>
          </p:nvSpPr>
          <p:spPr>
            <a:xfrm>
              <a:off x="2190750" y="1541462"/>
              <a:ext cx="219075" cy="384174"/>
            </a:xfrm>
            <a:custGeom>
              <a:pathLst>
                <a:path extrusionOk="0" h="482" w="276">
                  <a:moveTo>
                    <a:pt x="27" y="182"/>
                  </a:moveTo>
                  <a:lnTo>
                    <a:pt x="27" y="182"/>
                  </a:lnTo>
                  <a:lnTo>
                    <a:pt x="31" y="184"/>
                  </a:lnTo>
                  <a:lnTo>
                    <a:pt x="33" y="184"/>
                  </a:lnTo>
                  <a:lnTo>
                    <a:pt x="36" y="186"/>
                  </a:lnTo>
                  <a:lnTo>
                    <a:pt x="38" y="188"/>
                  </a:lnTo>
                  <a:lnTo>
                    <a:pt x="42" y="192"/>
                  </a:lnTo>
                  <a:lnTo>
                    <a:pt x="46" y="194"/>
                  </a:lnTo>
                  <a:lnTo>
                    <a:pt x="52" y="196"/>
                  </a:lnTo>
                  <a:lnTo>
                    <a:pt x="55" y="199"/>
                  </a:lnTo>
                  <a:lnTo>
                    <a:pt x="61" y="203"/>
                  </a:lnTo>
                  <a:lnTo>
                    <a:pt x="67" y="205"/>
                  </a:lnTo>
                  <a:lnTo>
                    <a:pt x="72" y="209"/>
                  </a:lnTo>
                  <a:lnTo>
                    <a:pt x="76" y="213"/>
                  </a:lnTo>
                  <a:lnTo>
                    <a:pt x="84" y="218"/>
                  </a:lnTo>
                  <a:lnTo>
                    <a:pt x="90" y="222"/>
                  </a:lnTo>
                  <a:lnTo>
                    <a:pt x="95" y="226"/>
                  </a:lnTo>
                  <a:lnTo>
                    <a:pt x="97" y="228"/>
                  </a:lnTo>
                  <a:lnTo>
                    <a:pt x="101" y="232"/>
                  </a:lnTo>
                  <a:lnTo>
                    <a:pt x="105" y="234"/>
                  </a:lnTo>
                  <a:lnTo>
                    <a:pt x="107" y="237"/>
                  </a:lnTo>
                  <a:lnTo>
                    <a:pt x="112" y="241"/>
                  </a:lnTo>
                  <a:lnTo>
                    <a:pt x="120" y="247"/>
                  </a:lnTo>
                  <a:lnTo>
                    <a:pt x="122" y="249"/>
                  </a:lnTo>
                  <a:lnTo>
                    <a:pt x="126" y="253"/>
                  </a:lnTo>
                  <a:lnTo>
                    <a:pt x="128" y="254"/>
                  </a:lnTo>
                  <a:lnTo>
                    <a:pt x="131" y="258"/>
                  </a:lnTo>
                  <a:lnTo>
                    <a:pt x="137" y="264"/>
                  </a:lnTo>
                  <a:lnTo>
                    <a:pt x="143" y="270"/>
                  </a:lnTo>
                  <a:lnTo>
                    <a:pt x="145" y="273"/>
                  </a:lnTo>
                  <a:lnTo>
                    <a:pt x="147" y="277"/>
                  </a:lnTo>
                  <a:lnTo>
                    <a:pt x="150" y="279"/>
                  </a:lnTo>
                  <a:lnTo>
                    <a:pt x="152" y="283"/>
                  </a:lnTo>
                  <a:lnTo>
                    <a:pt x="154" y="287"/>
                  </a:lnTo>
                  <a:lnTo>
                    <a:pt x="158" y="291"/>
                  </a:lnTo>
                  <a:lnTo>
                    <a:pt x="160" y="292"/>
                  </a:lnTo>
                  <a:lnTo>
                    <a:pt x="162" y="296"/>
                  </a:lnTo>
                  <a:lnTo>
                    <a:pt x="164" y="300"/>
                  </a:lnTo>
                  <a:lnTo>
                    <a:pt x="167" y="304"/>
                  </a:lnTo>
                  <a:lnTo>
                    <a:pt x="169" y="308"/>
                  </a:lnTo>
                  <a:lnTo>
                    <a:pt x="171" y="311"/>
                  </a:lnTo>
                  <a:lnTo>
                    <a:pt x="171" y="315"/>
                  </a:lnTo>
                  <a:lnTo>
                    <a:pt x="173" y="317"/>
                  </a:lnTo>
                  <a:lnTo>
                    <a:pt x="175" y="321"/>
                  </a:lnTo>
                  <a:lnTo>
                    <a:pt x="177" y="325"/>
                  </a:lnTo>
                  <a:lnTo>
                    <a:pt x="179" y="329"/>
                  </a:lnTo>
                  <a:lnTo>
                    <a:pt x="181" y="332"/>
                  </a:lnTo>
                  <a:lnTo>
                    <a:pt x="181" y="334"/>
                  </a:lnTo>
                  <a:lnTo>
                    <a:pt x="183" y="340"/>
                  </a:lnTo>
                  <a:lnTo>
                    <a:pt x="183" y="342"/>
                  </a:lnTo>
                  <a:lnTo>
                    <a:pt x="185" y="346"/>
                  </a:lnTo>
                  <a:lnTo>
                    <a:pt x="185" y="349"/>
                  </a:lnTo>
                  <a:lnTo>
                    <a:pt x="186" y="353"/>
                  </a:lnTo>
                  <a:lnTo>
                    <a:pt x="186" y="357"/>
                  </a:lnTo>
                  <a:lnTo>
                    <a:pt x="188" y="361"/>
                  </a:lnTo>
                  <a:lnTo>
                    <a:pt x="188" y="365"/>
                  </a:lnTo>
                  <a:lnTo>
                    <a:pt x="190" y="368"/>
                  </a:lnTo>
                  <a:lnTo>
                    <a:pt x="190" y="372"/>
                  </a:lnTo>
                  <a:lnTo>
                    <a:pt x="190" y="376"/>
                  </a:lnTo>
                  <a:lnTo>
                    <a:pt x="190" y="378"/>
                  </a:lnTo>
                  <a:lnTo>
                    <a:pt x="190" y="384"/>
                  </a:lnTo>
                  <a:lnTo>
                    <a:pt x="190" y="386"/>
                  </a:lnTo>
                  <a:lnTo>
                    <a:pt x="192" y="389"/>
                  </a:lnTo>
                  <a:lnTo>
                    <a:pt x="192" y="393"/>
                  </a:lnTo>
                  <a:lnTo>
                    <a:pt x="192" y="397"/>
                  </a:lnTo>
                  <a:lnTo>
                    <a:pt x="192" y="401"/>
                  </a:lnTo>
                  <a:lnTo>
                    <a:pt x="192" y="405"/>
                  </a:lnTo>
                  <a:lnTo>
                    <a:pt x="192" y="408"/>
                  </a:lnTo>
                  <a:lnTo>
                    <a:pt x="192" y="410"/>
                  </a:lnTo>
                  <a:lnTo>
                    <a:pt x="192" y="414"/>
                  </a:lnTo>
                  <a:lnTo>
                    <a:pt x="192" y="418"/>
                  </a:lnTo>
                  <a:lnTo>
                    <a:pt x="192" y="422"/>
                  </a:lnTo>
                  <a:lnTo>
                    <a:pt x="194" y="424"/>
                  </a:lnTo>
                  <a:lnTo>
                    <a:pt x="192" y="429"/>
                  </a:lnTo>
                  <a:lnTo>
                    <a:pt x="192" y="437"/>
                  </a:lnTo>
                  <a:lnTo>
                    <a:pt x="192" y="441"/>
                  </a:lnTo>
                  <a:lnTo>
                    <a:pt x="192" y="446"/>
                  </a:lnTo>
                  <a:lnTo>
                    <a:pt x="190" y="452"/>
                  </a:lnTo>
                  <a:lnTo>
                    <a:pt x="190" y="458"/>
                  </a:lnTo>
                  <a:lnTo>
                    <a:pt x="190" y="462"/>
                  </a:lnTo>
                  <a:lnTo>
                    <a:pt x="190" y="465"/>
                  </a:lnTo>
                  <a:lnTo>
                    <a:pt x="188" y="469"/>
                  </a:lnTo>
                  <a:lnTo>
                    <a:pt x="188" y="473"/>
                  </a:lnTo>
                  <a:lnTo>
                    <a:pt x="186" y="475"/>
                  </a:lnTo>
                  <a:lnTo>
                    <a:pt x="186" y="479"/>
                  </a:lnTo>
                  <a:lnTo>
                    <a:pt x="186" y="481"/>
                  </a:lnTo>
                  <a:lnTo>
                    <a:pt x="186" y="482"/>
                  </a:lnTo>
                  <a:lnTo>
                    <a:pt x="186" y="481"/>
                  </a:lnTo>
                  <a:lnTo>
                    <a:pt x="190" y="479"/>
                  </a:lnTo>
                  <a:lnTo>
                    <a:pt x="192" y="477"/>
                  </a:lnTo>
                  <a:lnTo>
                    <a:pt x="194" y="475"/>
                  </a:lnTo>
                  <a:lnTo>
                    <a:pt x="196" y="473"/>
                  </a:lnTo>
                  <a:lnTo>
                    <a:pt x="200" y="471"/>
                  </a:lnTo>
                  <a:lnTo>
                    <a:pt x="204" y="467"/>
                  </a:lnTo>
                  <a:lnTo>
                    <a:pt x="205" y="463"/>
                  </a:lnTo>
                  <a:lnTo>
                    <a:pt x="209" y="460"/>
                  </a:lnTo>
                  <a:lnTo>
                    <a:pt x="213" y="456"/>
                  </a:lnTo>
                  <a:lnTo>
                    <a:pt x="217" y="450"/>
                  </a:lnTo>
                  <a:lnTo>
                    <a:pt x="223" y="446"/>
                  </a:lnTo>
                  <a:lnTo>
                    <a:pt x="226" y="441"/>
                  </a:lnTo>
                  <a:lnTo>
                    <a:pt x="230" y="435"/>
                  </a:lnTo>
                  <a:lnTo>
                    <a:pt x="232" y="431"/>
                  </a:lnTo>
                  <a:lnTo>
                    <a:pt x="234" y="429"/>
                  </a:lnTo>
                  <a:lnTo>
                    <a:pt x="236" y="425"/>
                  </a:lnTo>
                  <a:lnTo>
                    <a:pt x="238" y="422"/>
                  </a:lnTo>
                  <a:lnTo>
                    <a:pt x="240" y="420"/>
                  </a:lnTo>
                  <a:lnTo>
                    <a:pt x="242" y="416"/>
                  </a:lnTo>
                  <a:lnTo>
                    <a:pt x="243" y="412"/>
                  </a:lnTo>
                  <a:lnTo>
                    <a:pt x="245" y="408"/>
                  </a:lnTo>
                  <a:lnTo>
                    <a:pt x="247" y="405"/>
                  </a:lnTo>
                  <a:lnTo>
                    <a:pt x="249" y="401"/>
                  </a:lnTo>
                  <a:lnTo>
                    <a:pt x="251" y="397"/>
                  </a:lnTo>
                  <a:lnTo>
                    <a:pt x="253" y="393"/>
                  </a:lnTo>
                  <a:lnTo>
                    <a:pt x="255" y="389"/>
                  </a:lnTo>
                  <a:lnTo>
                    <a:pt x="257" y="386"/>
                  </a:lnTo>
                  <a:lnTo>
                    <a:pt x="259" y="382"/>
                  </a:lnTo>
                  <a:lnTo>
                    <a:pt x="261" y="378"/>
                  </a:lnTo>
                  <a:lnTo>
                    <a:pt x="262" y="372"/>
                  </a:lnTo>
                  <a:lnTo>
                    <a:pt x="262" y="368"/>
                  </a:lnTo>
                  <a:lnTo>
                    <a:pt x="264" y="365"/>
                  </a:lnTo>
                  <a:lnTo>
                    <a:pt x="266" y="359"/>
                  </a:lnTo>
                  <a:lnTo>
                    <a:pt x="268" y="353"/>
                  </a:lnTo>
                  <a:lnTo>
                    <a:pt x="268" y="349"/>
                  </a:lnTo>
                  <a:lnTo>
                    <a:pt x="270" y="344"/>
                  </a:lnTo>
                  <a:lnTo>
                    <a:pt x="270" y="340"/>
                  </a:lnTo>
                  <a:lnTo>
                    <a:pt x="272" y="334"/>
                  </a:lnTo>
                  <a:lnTo>
                    <a:pt x="272" y="330"/>
                  </a:lnTo>
                  <a:lnTo>
                    <a:pt x="272" y="325"/>
                  </a:lnTo>
                  <a:lnTo>
                    <a:pt x="274" y="321"/>
                  </a:lnTo>
                  <a:lnTo>
                    <a:pt x="274" y="315"/>
                  </a:lnTo>
                  <a:lnTo>
                    <a:pt x="276" y="310"/>
                  </a:lnTo>
                  <a:lnTo>
                    <a:pt x="276" y="304"/>
                  </a:lnTo>
                  <a:lnTo>
                    <a:pt x="276" y="298"/>
                  </a:lnTo>
                  <a:lnTo>
                    <a:pt x="276" y="292"/>
                  </a:lnTo>
                  <a:lnTo>
                    <a:pt x="276" y="287"/>
                  </a:lnTo>
                  <a:lnTo>
                    <a:pt x="276" y="281"/>
                  </a:lnTo>
                  <a:lnTo>
                    <a:pt x="276" y="275"/>
                  </a:lnTo>
                  <a:lnTo>
                    <a:pt x="274" y="268"/>
                  </a:lnTo>
                  <a:lnTo>
                    <a:pt x="274" y="262"/>
                  </a:lnTo>
                  <a:lnTo>
                    <a:pt x="274" y="256"/>
                  </a:lnTo>
                  <a:lnTo>
                    <a:pt x="272" y="251"/>
                  </a:lnTo>
                  <a:lnTo>
                    <a:pt x="272" y="243"/>
                  </a:lnTo>
                  <a:lnTo>
                    <a:pt x="270" y="237"/>
                  </a:lnTo>
                  <a:lnTo>
                    <a:pt x="270" y="232"/>
                  </a:lnTo>
                  <a:lnTo>
                    <a:pt x="268" y="224"/>
                  </a:lnTo>
                  <a:lnTo>
                    <a:pt x="268" y="218"/>
                  </a:lnTo>
                  <a:lnTo>
                    <a:pt x="266" y="213"/>
                  </a:lnTo>
                  <a:lnTo>
                    <a:pt x="266" y="207"/>
                  </a:lnTo>
                  <a:lnTo>
                    <a:pt x="264" y="199"/>
                  </a:lnTo>
                  <a:lnTo>
                    <a:pt x="262" y="194"/>
                  </a:lnTo>
                  <a:lnTo>
                    <a:pt x="261" y="188"/>
                  </a:lnTo>
                  <a:lnTo>
                    <a:pt x="259" y="180"/>
                  </a:lnTo>
                  <a:lnTo>
                    <a:pt x="259" y="175"/>
                  </a:lnTo>
                  <a:lnTo>
                    <a:pt x="257" y="169"/>
                  </a:lnTo>
                  <a:lnTo>
                    <a:pt x="255" y="161"/>
                  </a:lnTo>
                  <a:lnTo>
                    <a:pt x="253" y="156"/>
                  </a:lnTo>
                  <a:lnTo>
                    <a:pt x="251" y="150"/>
                  </a:lnTo>
                  <a:lnTo>
                    <a:pt x="249" y="144"/>
                  </a:lnTo>
                  <a:lnTo>
                    <a:pt x="247" y="139"/>
                  </a:lnTo>
                  <a:lnTo>
                    <a:pt x="245" y="131"/>
                  </a:lnTo>
                  <a:lnTo>
                    <a:pt x="243" y="125"/>
                  </a:lnTo>
                  <a:lnTo>
                    <a:pt x="243" y="120"/>
                  </a:lnTo>
                  <a:lnTo>
                    <a:pt x="242" y="114"/>
                  </a:lnTo>
                  <a:lnTo>
                    <a:pt x="240" y="108"/>
                  </a:lnTo>
                  <a:lnTo>
                    <a:pt x="238" y="104"/>
                  </a:lnTo>
                  <a:lnTo>
                    <a:pt x="236" y="97"/>
                  </a:lnTo>
                  <a:lnTo>
                    <a:pt x="234" y="93"/>
                  </a:lnTo>
                  <a:lnTo>
                    <a:pt x="232" y="87"/>
                  </a:lnTo>
                  <a:lnTo>
                    <a:pt x="230" y="82"/>
                  </a:lnTo>
                  <a:lnTo>
                    <a:pt x="228" y="76"/>
                  </a:lnTo>
                  <a:lnTo>
                    <a:pt x="226" y="72"/>
                  </a:lnTo>
                  <a:lnTo>
                    <a:pt x="224" y="66"/>
                  </a:lnTo>
                  <a:lnTo>
                    <a:pt x="223" y="63"/>
                  </a:lnTo>
                  <a:lnTo>
                    <a:pt x="221" y="57"/>
                  </a:lnTo>
                  <a:lnTo>
                    <a:pt x="219" y="53"/>
                  </a:lnTo>
                  <a:lnTo>
                    <a:pt x="217" y="49"/>
                  </a:lnTo>
                  <a:lnTo>
                    <a:pt x="215" y="44"/>
                  </a:lnTo>
                  <a:lnTo>
                    <a:pt x="215" y="40"/>
                  </a:lnTo>
                  <a:lnTo>
                    <a:pt x="213" y="36"/>
                  </a:lnTo>
                  <a:lnTo>
                    <a:pt x="211" y="34"/>
                  </a:lnTo>
                  <a:lnTo>
                    <a:pt x="209" y="30"/>
                  </a:lnTo>
                  <a:lnTo>
                    <a:pt x="207" y="27"/>
                  </a:lnTo>
                  <a:lnTo>
                    <a:pt x="205" y="23"/>
                  </a:lnTo>
                  <a:lnTo>
                    <a:pt x="205" y="19"/>
                  </a:lnTo>
                  <a:lnTo>
                    <a:pt x="204" y="17"/>
                  </a:lnTo>
                  <a:lnTo>
                    <a:pt x="202" y="11"/>
                  </a:lnTo>
                  <a:lnTo>
                    <a:pt x="200" y="8"/>
                  </a:lnTo>
                  <a:lnTo>
                    <a:pt x="200" y="4"/>
                  </a:lnTo>
                  <a:lnTo>
                    <a:pt x="198" y="2"/>
                  </a:lnTo>
                  <a:lnTo>
                    <a:pt x="198" y="0"/>
                  </a:lnTo>
                  <a:lnTo>
                    <a:pt x="0" y="66"/>
                  </a:lnTo>
                  <a:lnTo>
                    <a:pt x="27" y="182"/>
                  </a:lnTo>
                  <a:lnTo>
                    <a:pt x="27" y="182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6" name="Shape 246"/>
            <p:cNvSpPr/>
            <p:nvPr/>
          </p:nvSpPr>
          <p:spPr>
            <a:xfrm>
              <a:off x="2070100" y="1587500"/>
              <a:ext cx="176213" cy="363538"/>
            </a:xfrm>
            <a:custGeom>
              <a:pathLst>
                <a:path extrusionOk="0" h="458" w="223">
                  <a:moveTo>
                    <a:pt x="0" y="123"/>
                  </a:moveTo>
                  <a:lnTo>
                    <a:pt x="0" y="123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31"/>
                  </a:lnTo>
                  <a:lnTo>
                    <a:pt x="0" y="135"/>
                  </a:lnTo>
                  <a:lnTo>
                    <a:pt x="0" y="139"/>
                  </a:lnTo>
                  <a:lnTo>
                    <a:pt x="0" y="142"/>
                  </a:lnTo>
                  <a:lnTo>
                    <a:pt x="0" y="146"/>
                  </a:lnTo>
                  <a:lnTo>
                    <a:pt x="2" y="152"/>
                  </a:lnTo>
                  <a:lnTo>
                    <a:pt x="2" y="158"/>
                  </a:lnTo>
                  <a:lnTo>
                    <a:pt x="2" y="163"/>
                  </a:lnTo>
                  <a:lnTo>
                    <a:pt x="4" y="169"/>
                  </a:lnTo>
                  <a:lnTo>
                    <a:pt x="4" y="173"/>
                  </a:lnTo>
                  <a:lnTo>
                    <a:pt x="6" y="177"/>
                  </a:lnTo>
                  <a:lnTo>
                    <a:pt x="6" y="178"/>
                  </a:lnTo>
                  <a:lnTo>
                    <a:pt x="6" y="182"/>
                  </a:lnTo>
                  <a:lnTo>
                    <a:pt x="6" y="186"/>
                  </a:lnTo>
                  <a:lnTo>
                    <a:pt x="8" y="188"/>
                  </a:lnTo>
                  <a:lnTo>
                    <a:pt x="8" y="192"/>
                  </a:lnTo>
                  <a:lnTo>
                    <a:pt x="10" y="196"/>
                  </a:lnTo>
                  <a:lnTo>
                    <a:pt x="10" y="199"/>
                  </a:lnTo>
                  <a:lnTo>
                    <a:pt x="12" y="203"/>
                  </a:lnTo>
                  <a:lnTo>
                    <a:pt x="12" y="205"/>
                  </a:lnTo>
                  <a:lnTo>
                    <a:pt x="14" y="211"/>
                  </a:lnTo>
                  <a:lnTo>
                    <a:pt x="14" y="213"/>
                  </a:lnTo>
                  <a:lnTo>
                    <a:pt x="15" y="216"/>
                  </a:lnTo>
                  <a:lnTo>
                    <a:pt x="15" y="220"/>
                  </a:lnTo>
                  <a:lnTo>
                    <a:pt x="17" y="224"/>
                  </a:lnTo>
                  <a:lnTo>
                    <a:pt x="17" y="228"/>
                  </a:lnTo>
                  <a:lnTo>
                    <a:pt x="19" y="232"/>
                  </a:lnTo>
                  <a:lnTo>
                    <a:pt x="21" y="235"/>
                  </a:lnTo>
                  <a:lnTo>
                    <a:pt x="23" y="239"/>
                  </a:lnTo>
                  <a:lnTo>
                    <a:pt x="23" y="243"/>
                  </a:lnTo>
                  <a:lnTo>
                    <a:pt x="25" y="247"/>
                  </a:lnTo>
                  <a:lnTo>
                    <a:pt x="27" y="251"/>
                  </a:lnTo>
                  <a:lnTo>
                    <a:pt x="29" y="254"/>
                  </a:lnTo>
                  <a:lnTo>
                    <a:pt x="31" y="258"/>
                  </a:lnTo>
                  <a:lnTo>
                    <a:pt x="31" y="262"/>
                  </a:lnTo>
                  <a:lnTo>
                    <a:pt x="33" y="266"/>
                  </a:lnTo>
                  <a:lnTo>
                    <a:pt x="34" y="272"/>
                  </a:lnTo>
                  <a:lnTo>
                    <a:pt x="36" y="273"/>
                  </a:lnTo>
                  <a:lnTo>
                    <a:pt x="38" y="277"/>
                  </a:lnTo>
                  <a:lnTo>
                    <a:pt x="40" y="283"/>
                  </a:lnTo>
                  <a:lnTo>
                    <a:pt x="42" y="287"/>
                  </a:lnTo>
                  <a:lnTo>
                    <a:pt x="44" y="289"/>
                  </a:lnTo>
                  <a:lnTo>
                    <a:pt x="48" y="294"/>
                  </a:lnTo>
                  <a:lnTo>
                    <a:pt x="50" y="296"/>
                  </a:lnTo>
                  <a:lnTo>
                    <a:pt x="52" y="302"/>
                  </a:lnTo>
                  <a:lnTo>
                    <a:pt x="53" y="306"/>
                  </a:lnTo>
                  <a:lnTo>
                    <a:pt x="57" y="308"/>
                  </a:lnTo>
                  <a:lnTo>
                    <a:pt x="59" y="311"/>
                  </a:lnTo>
                  <a:lnTo>
                    <a:pt x="61" y="315"/>
                  </a:lnTo>
                  <a:lnTo>
                    <a:pt x="65" y="319"/>
                  </a:lnTo>
                  <a:lnTo>
                    <a:pt x="67" y="321"/>
                  </a:lnTo>
                  <a:lnTo>
                    <a:pt x="69" y="325"/>
                  </a:lnTo>
                  <a:lnTo>
                    <a:pt x="72" y="329"/>
                  </a:lnTo>
                  <a:lnTo>
                    <a:pt x="74" y="332"/>
                  </a:lnTo>
                  <a:lnTo>
                    <a:pt x="76" y="336"/>
                  </a:lnTo>
                  <a:lnTo>
                    <a:pt x="80" y="338"/>
                  </a:lnTo>
                  <a:lnTo>
                    <a:pt x="84" y="342"/>
                  </a:lnTo>
                  <a:lnTo>
                    <a:pt x="86" y="346"/>
                  </a:lnTo>
                  <a:lnTo>
                    <a:pt x="88" y="348"/>
                  </a:lnTo>
                  <a:lnTo>
                    <a:pt x="91" y="351"/>
                  </a:lnTo>
                  <a:lnTo>
                    <a:pt x="95" y="355"/>
                  </a:lnTo>
                  <a:lnTo>
                    <a:pt x="101" y="361"/>
                  </a:lnTo>
                  <a:lnTo>
                    <a:pt x="107" y="367"/>
                  </a:lnTo>
                  <a:lnTo>
                    <a:pt x="109" y="368"/>
                  </a:lnTo>
                  <a:lnTo>
                    <a:pt x="112" y="372"/>
                  </a:lnTo>
                  <a:lnTo>
                    <a:pt x="116" y="374"/>
                  </a:lnTo>
                  <a:lnTo>
                    <a:pt x="120" y="378"/>
                  </a:lnTo>
                  <a:lnTo>
                    <a:pt x="126" y="384"/>
                  </a:lnTo>
                  <a:lnTo>
                    <a:pt x="131" y="389"/>
                  </a:lnTo>
                  <a:lnTo>
                    <a:pt x="133" y="391"/>
                  </a:lnTo>
                  <a:lnTo>
                    <a:pt x="137" y="395"/>
                  </a:lnTo>
                  <a:lnTo>
                    <a:pt x="141" y="397"/>
                  </a:lnTo>
                  <a:lnTo>
                    <a:pt x="145" y="399"/>
                  </a:lnTo>
                  <a:lnTo>
                    <a:pt x="150" y="405"/>
                  </a:lnTo>
                  <a:lnTo>
                    <a:pt x="156" y="408"/>
                  </a:lnTo>
                  <a:lnTo>
                    <a:pt x="162" y="414"/>
                  </a:lnTo>
                  <a:lnTo>
                    <a:pt x="167" y="418"/>
                  </a:lnTo>
                  <a:lnTo>
                    <a:pt x="173" y="422"/>
                  </a:lnTo>
                  <a:lnTo>
                    <a:pt x="179" y="425"/>
                  </a:lnTo>
                  <a:lnTo>
                    <a:pt x="185" y="429"/>
                  </a:lnTo>
                  <a:lnTo>
                    <a:pt x="190" y="433"/>
                  </a:lnTo>
                  <a:lnTo>
                    <a:pt x="194" y="437"/>
                  </a:lnTo>
                  <a:lnTo>
                    <a:pt x="200" y="441"/>
                  </a:lnTo>
                  <a:lnTo>
                    <a:pt x="204" y="443"/>
                  </a:lnTo>
                  <a:lnTo>
                    <a:pt x="209" y="446"/>
                  </a:lnTo>
                  <a:lnTo>
                    <a:pt x="213" y="448"/>
                  </a:lnTo>
                  <a:lnTo>
                    <a:pt x="217" y="452"/>
                  </a:lnTo>
                  <a:lnTo>
                    <a:pt x="219" y="454"/>
                  </a:lnTo>
                  <a:lnTo>
                    <a:pt x="223" y="458"/>
                  </a:lnTo>
                  <a:lnTo>
                    <a:pt x="223" y="456"/>
                  </a:lnTo>
                  <a:lnTo>
                    <a:pt x="219" y="452"/>
                  </a:lnTo>
                  <a:lnTo>
                    <a:pt x="219" y="450"/>
                  </a:lnTo>
                  <a:lnTo>
                    <a:pt x="217" y="448"/>
                  </a:lnTo>
                  <a:lnTo>
                    <a:pt x="213" y="444"/>
                  </a:lnTo>
                  <a:lnTo>
                    <a:pt x="213" y="443"/>
                  </a:lnTo>
                  <a:lnTo>
                    <a:pt x="209" y="439"/>
                  </a:lnTo>
                  <a:lnTo>
                    <a:pt x="207" y="433"/>
                  </a:lnTo>
                  <a:lnTo>
                    <a:pt x="204" y="429"/>
                  </a:lnTo>
                  <a:lnTo>
                    <a:pt x="202" y="425"/>
                  </a:lnTo>
                  <a:lnTo>
                    <a:pt x="198" y="420"/>
                  </a:lnTo>
                  <a:lnTo>
                    <a:pt x="196" y="416"/>
                  </a:lnTo>
                  <a:lnTo>
                    <a:pt x="192" y="410"/>
                  </a:lnTo>
                  <a:lnTo>
                    <a:pt x="190" y="406"/>
                  </a:lnTo>
                  <a:lnTo>
                    <a:pt x="186" y="399"/>
                  </a:lnTo>
                  <a:lnTo>
                    <a:pt x="183" y="395"/>
                  </a:lnTo>
                  <a:lnTo>
                    <a:pt x="179" y="389"/>
                  </a:lnTo>
                  <a:lnTo>
                    <a:pt x="175" y="384"/>
                  </a:lnTo>
                  <a:lnTo>
                    <a:pt x="175" y="380"/>
                  </a:lnTo>
                  <a:lnTo>
                    <a:pt x="173" y="376"/>
                  </a:lnTo>
                  <a:lnTo>
                    <a:pt x="171" y="374"/>
                  </a:lnTo>
                  <a:lnTo>
                    <a:pt x="169" y="370"/>
                  </a:lnTo>
                  <a:lnTo>
                    <a:pt x="167" y="365"/>
                  </a:lnTo>
                  <a:lnTo>
                    <a:pt x="166" y="359"/>
                  </a:lnTo>
                  <a:lnTo>
                    <a:pt x="164" y="355"/>
                  </a:lnTo>
                  <a:lnTo>
                    <a:pt x="162" y="351"/>
                  </a:lnTo>
                  <a:lnTo>
                    <a:pt x="160" y="349"/>
                  </a:lnTo>
                  <a:lnTo>
                    <a:pt x="160" y="346"/>
                  </a:lnTo>
                  <a:lnTo>
                    <a:pt x="158" y="340"/>
                  </a:lnTo>
                  <a:lnTo>
                    <a:pt x="156" y="334"/>
                  </a:lnTo>
                  <a:lnTo>
                    <a:pt x="154" y="329"/>
                  </a:lnTo>
                  <a:lnTo>
                    <a:pt x="152" y="323"/>
                  </a:lnTo>
                  <a:lnTo>
                    <a:pt x="152" y="317"/>
                  </a:lnTo>
                  <a:lnTo>
                    <a:pt x="152" y="311"/>
                  </a:lnTo>
                  <a:lnTo>
                    <a:pt x="150" y="308"/>
                  </a:lnTo>
                  <a:lnTo>
                    <a:pt x="150" y="302"/>
                  </a:lnTo>
                  <a:lnTo>
                    <a:pt x="150" y="296"/>
                  </a:lnTo>
                  <a:lnTo>
                    <a:pt x="152" y="292"/>
                  </a:lnTo>
                  <a:lnTo>
                    <a:pt x="152" y="287"/>
                  </a:lnTo>
                  <a:lnTo>
                    <a:pt x="154" y="281"/>
                  </a:lnTo>
                  <a:lnTo>
                    <a:pt x="156" y="277"/>
                  </a:lnTo>
                  <a:lnTo>
                    <a:pt x="156" y="273"/>
                  </a:lnTo>
                  <a:lnTo>
                    <a:pt x="158" y="268"/>
                  </a:lnTo>
                  <a:lnTo>
                    <a:pt x="160" y="264"/>
                  </a:lnTo>
                  <a:lnTo>
                    <a:pt x="162" y="260"/>
                  </a:lnTo>
                  <a:lnTo>
                    <a:pt x="164" y="256"/>
                  </a:lnTo>
                  <a:lnTo>
                    <a:pt x="166" y="251"/>
                  </a:lnTo>
                  <a:lnTo>
                    <a:pt x="169" y="249"/>
                  </a:lnTo>
                  <a:lnTo>
                    <a:pt x="171" y="243"/>
                  </a:lnTo>
                  <a:lnTo>
                    <a:pt x="175" y="239"/>
                  </a:lnTo>
                  <a:lnTo>
                    <a:pt x="177" y="235"/>
                  </a:lnTo>
                  <a:lnTo>
                    <a:pt x="179" y="232"/>
                  </a:lnTo>
                  <a:lnTo>
                    <a:pt x="181" y="228"/>
                  </a:lnTo>
                  <a:lnTo>
                    <a:pt x="185" y="224"/>
                  </a:lnTo>
                  <a:lnTo>
                    <a:pt x="186" y="218"/>
                  </a:lnTo>
                  <a:lnTo>
                    <a:pt x="190" y="215"/>
                  </a:lnTo>
                  <a:lnTo>
                    <a:pt x="192" y="211"/>
                  </a:lnTo>
                  <a:lnTo>
                    <a:pt x="194" y="205"/>
                  </a:lnTo>
                  <a:lnTo>
                    <a:pt x="196" y="201"/>
                  </a:lnTo>
                  <a:lnTo>
                    <a:pt x="198" y="196"/>
                  </a:lnTo>
                  <a:lnTo>
                    <a:pt x="200" y="190"/>
                  </a:lnTo>
                  <a:lnTo>
                    <a:pt x="202" y="186"/>
                  </a:lnTo>
                  <a:lnTo>
                    <a:pt x="204" y="180"/>
                  </a:lnTo>
                  <a:lnTo>
                    <a:pt x="205" y="177"/>
                  </a:lnTo>
                  <a:lnTo>
                    <a:pt x="205" y="171"/>
                  </a:lnTo>
                  <a:lnTo>
                    <a:pt x="207" y="165"/>
                  </a:lnTo>
                  <a:lnTo>
                    <a:pt x="207" y="161"/>
                  </a:lnTo>
                  <a:lnTo>
                    <a:pt x="207" y="158"/>
                  </a:lnTo>
                  <a:lnTo>
                    <a:pt x="207" y="156"/>
                  </a:lnTo>
                  <a:lnTo>
                    <a:pt x="207" y="152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2"/>
                  </a:lnTo>
                  <a:lnTo>
                    <a:pt x="207" y="139"/>
                  </a:lnTo>
                  <a:lnTo>
                    <a:pt x="205" y="137"/>
                  </a:lnTo>
                  <a:lnTo>
                    <a:pt x="205" y="133"/>
                  </a:lnTo>
                  <a:lnTo>
                    <a:pt x="205" y="129"/>
                  </a:lnTo>
                  <a:lnTo>
                    <a:pt x="205" y="125"/>
                  </a:lnTo>
                  <a:lnTo>
                    <a:pt x="204" y="123"/>
                  </a:lnTo>
                  <a:lnTo>
                    <a:pt x="204" y="120"/>
                  </a:lnTo>
                  <a:lnTo>
                    <a:pt x="204" y="116"/>
                  </a:lnTo>
                  <a:lnTo>
                    <a:pt x="204" y="112"/>
                  </a:lnTo>
                  <a:lnTo>
                    <a:pt x="202" y="108"/>
                  </a:lnTo>
                  <a:lnTo>
                    <a:pt x="202" y="106"/>
                  </a:lnTo>
                  <a:lnTo>
                    <a:pt x="200" y="103"/>
                  </a:lnTo>
                  <a:lnTo>
                    <a:pt x="200" y="99"/>
                  </a:lnTo>
                  <a:lnTo>
                    <a:pt x="200" y="95"/>
                  </a:lnTo>
                  <a:lnTo>
                    <a:pt x="198" y="93"/>
                  </a:lnTo>
                  <a:lnTo>
                    <a:pt x="198" y="89"/>
                  </a:lnTo>
                  <a:lnTo>
                    <a:pt x="198" y="85"/>
                  </a:lnTo>
                  <a:lnTo>
                    <a:pt x="196" y="82"/>
                  </a:lnTo>
                  <a:lnTo>
                    <a:pt x="196" y="80"/>
                  </a:lnTo>
                  <a:lnTo>
                    <a:pt x="194" y="76"/>
                  </a:lnTo>
                  <a:lnTo>
                    <a:pt x="194" y="72"/>
                  </a:lnTo>
                  <a:lnTo>
                    <a:pt x="192" y="66"/>
                  </a:lnTo>
                  <a:lnTo>
                    <a:pt x="190" y="61"/>
                  </a:lnTo>
                  <a:lnTo>
                    <a:pt x="188" y="57"/>
                  </a:lnTo>
                  <a:lnTo>
                    <a:pt x="188" y="55"/>
                  </a:lnTo>
                  <a:lnTo>
                    <a:pt x="186" y="51"/>
                  </a:lnTo>
                  <a:lnTo>
                    <a:pt x="186" y="49"/>
                  </a:lnTo>
                  <a:lnTo>
                    <a:pt x="185" y="44"/>
                  </a:lnTo>
                  <a:lnTo>
                    <a:pt x="183" y="38"/>
                  </a:lnTo>
                  <a:lnTo>
                    <a:pt x="181" y="32"/>
                  </a:lnTo>
                  <a:lnTo>
                    <a:pt x="179" y="28"/>
                  </a:lnTo>
                  <a:lnTo>
                    <a:pt x="177" y="23"/>
                  </a:lnTo>
                  <a:lnTo>
                    <a:pt x="177" y="21"/>
                  </a:lnTo>
                  <a:lnTo>
                    <a:pt x="175" y="15"/>
                  </a:lnTo>
                  <a:lnTo>
                    <a:pt x="173" y="13"/>
                  </a:lnTo>
                  <a:lnTo>
                    <a:pt x="171" y="9"/>
                  </a:lnTo>
                  <a:lnTo>
                    <a:pt x="171" y="8"/>
                  </a:lnTo>
                  <a:lnTo>
                    <a:pt x="169" y="6"/>
                  </a:lnTo>
                  <a:lnTo>
                    <a:pt x="169" y="4"/>
                  </a:lnTo>
                  <a:lnTo>
                    <a:pt x="12" y="0"/>
                  </a:lnTo>
                  <a:lnTo>
                    <a:pt x="0" y="123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7" name="Shape 247"/>
            <p:cNvSpPr/>
            <p:nvPr/>
          </p:nvSpPr>
          <p:spPr>
            <a:xfrm>
              <a:off x="1878013" y="1600200"/>
              <a:ext cx="209550" cy="352425"/>
            </a:xfrm>
            <a:custGeom>
              <a:pathLst>
                <a:path extrusionOk="0" h="445" w="264">
                  <a:moveTo>
                    <a:pt x="97" y="0"/>
                  </a:moveTo>
                  <a:lnTo>
                    <a:pt x="97" y="0"/>
                  </a:lnTo>
                  <a:lnTo>
                    <a:pt x="97" y="2"/>
                  </a:lnTo>
                  <a:lnTo>
                    <a:pt x="95" y="6"/>
                  </a:lnTo>
                  <a:lnTo>
                    <a:pt x="93" y="12"/>
                  </a:lnTo>
                  <a:lnTo>
                    <a:pt x="91" y="13"/>
                  </a:lnTo>
                  <a:lnTo>
                    <a:pt x="89" y="17"/>
                  </a:lnTo>
                  <a:lnTo>
                    <a:pt x="87" y="21"/>
                  </a:lnTo>
                  <a:lnTo>
                    <a:pt x="87" y="25"/>
                  </a:lnTo>
                  <a:lnTo>
                    <a:pt x="86" y="29"/>
                  </a:lnTo>
                  <a:lnTo>
                    <a:pt x="84" y="32"/>
                  </a:lnTo>
                  <a:lnTo>
                    <a:pt x="82" y="38"/>
                  </a:lnTo>
                  <a:lnTo>
                    <a:pt x="82" y="42"/>
                  </a:lnTo>
                  <a:lnTo>
                    <a:pt x="78" y="48"/>
                  </a:lnTo>
                  <a:lnTo>
                    <a:pt x="76" y="51"/>
                  </a:lnTo>
                  <a:lnTo>
                    <a:pt x="76" y="57"/>
                  </a:lnTo>
                  <a:lnTo>
                    <a:pt x="74" y="63"/>
                  </a:lnTo>
                  <a:lnTo>
                    <a:pt x="72" y="69"/>
                  </a:lnTo>
                  <a:lnTo>
                    <a:pt x="70" y="74"/>
                  </a:lnTo>
                  <a:lnTo>
                    <a:pt x="68" y="78"/>
                  </a:lnTo>
                  <a:lnTo>
                    <a:pt x="68" y="80"/>
                  </a:lnTo>
                  <a:lnTo>
                    <a:pt x="67" y="84"/>
                  </a:lnTo>
                  <a:lnTo>
                    <a:pt x="67" y="88"/>
                  </a:lnTo>
                  <a:lnTo>
                    <a:pt x="67" y="93"/>
                  </a:lnTo>
                  <a:lnTo>
                    <a:pt x="65" y="99"/>
                  </a:lnTo>
                  <a:lnTo>
                    <a:pt x="63" y="103"/>
                  </a:lnTo>
                  <a:lnTo>
                    <a:pt x="63" y="107"/>
                  </a:lnTo>
                  <a:lnTo>
                    <a:pt x="63" y="108"/>
                  </a:lnTo>
                  <a:lnTo>
                    <a:pt x="63" y="112"/>
                  </a:lnTo>
                  <a:lnTo>
                    <a:pt x="61" y="116"/>
                  </a:lnTo>
                  <a:lnTo>
                    <a:pt x="61" y="120"/>
                  </a:lnTo>
                  <a:lnTo>
                    <a:pt x="59" y="122"/>
                  </a:lnTo>
                  <a:lnTo>
                    <a:pt x="59" y="125"/>
                  </a:lnTo>
                  <a:lnTo>
                    <a:pt x="59" y="129"/>
                  </a:lnTo>
                  <a:lnTo>
                    <a:pt x="59" y="133"/>
                  </a:lnTo>
                  <a:lnTo>
                    <a:pt x="59" y="137"/>
                  </a:lnTo>
                  <a:lnTo>
                    <a:pt x="59" y="139"/>
                  </a:lnTo>
                  <a:lnTo>
                    <a:pt x="57" y="144"/>
                  </a:lnTo>
                  <a:lnTo>
                    <a:pt x="57" y="152"/>
                  </a:lnTo>
                  <a:lnTo>
                    <a:pt x="57" y="156"/>
                  </a:lnTo>
                  <a:lnTo>
                    <a:pt x="57" y="162"/>
                  </a:lnTo>
                  <a:lnTo>
                    <a:pt x="57" y="165"/>
                  </a:lnTo>
                  <a:lnTo>
                    <a:pt x="57" y="171"/>
                  </a:lnTo>
                  <a:lnTo>
                    <a:pt x="57" y="175"/>
                  </a:lnTo>
                  <a:lnTo>
                    <a:pt x="57" y="181"/>
                  </a:lnTo>
                  <a:lnTo>
                    <a:pt x="57" y="182"/>
                  </a:lnTo>
                  <a:lnTo>
                    <a:pt x="59" y="186"/>
                  </a:lnTo>
                  <a:lnTo>
                    <a:pt x="59" y="188"/>
                  </a:lnTo>
                  <a:lnTo>
                    <a:pt x="61" y="192"/>
                  </a:lnTo>
                  <a:lnTo>
                    <a:pt x="63" y="198"/>
                  </a:lnTo>
                  <a:lnTo>
                    <a:pt x="65" y="203"/>
                  </a:lnTo>
                  <a:lnTo>
                    <a:pt x="67" y="207"/>
                  </a:lnTo>
                  <a:lnTo>
                    <a:pt x="70" y="213"/>
                  </a:lnTo>
                  <a:lnTo>
                    <a:pt x="72" y="217"/>
                  </a:lnTo>
                  <a:lnTo>
                    <a:pt x="74" y="222"/>
                  </a:lnTo>
                  <a:lnTo>
                    <a:pt x="76" y="224"/>
                  </a:lnTo>
                  <a:lnTo>
                    <a:pt x="76" y="228"/>
                  </a:lnTo>
                  <a:lnTo>
                    <a:pt x="78" y="230"/>
                  </a:lnTo>
                  <a:lnTo>
                    <a:pt x="78" y="234"/>
                  </a:lnTo>
                  <a:lnTo>
                    <a:pt x="80" y="238"/>
                  </a:lnTo>
                  <a:lnTo>
                    <a:pt x="80" y="241"/>
                  </a:lnTo>
                  <a:lnTo>
                    <a:pt x="82" y="245"/>
                  </a:lnTo>
                  <a:lnTo>
                    <a:pt x="82" y="249"/>
                  </a:lnTo>
                  <a:lnTo>
                    <a:pt x="82" y="253"/>
                  </a:lnTo>
                  <a:lnTo>
                    <a:pt x="82" y="258"/>
                  </a:lnTo>
                  <a:lnTo>
                    <a:pt x="82" y="262"/>
                  </a:lnTo>
                  <a:lnTo>
                    <a:pt x="82" y="266"/>
                  </a:lnTo>
                  <a:lnTo>
                    <a:pt x="82" y="270"/>
                  </a:lnTo>
                  <a:lnTo>
                    <a:pt x="82" y="276"/>
                  </a:lnTo>
                  <a:lnTo>
                    <a:pt x="82" y="279"/>
                  </a:lnTo>
                  <a:lnTo>
                    <a:pt x="82" y="283"/>
                  </a:lnTo>
                  <a:lnTo>
                    <a:pt x="82" y="287"/>
                  </a:lnTo>
                  <a:lnTo>
                    <a:pt x="82" y="293"/>
                  </a:lnTo>
                  <a:lnTo>
                    <a:pt x="82" y="296"/>
                  </a:lnTo>
                  <a:lnTo>
                    <a:pt x="82" y="300"/>
                  </a:lnTo>
                  <a:lnTo>
                    <a:pt x="80" y="304"/>
                  </a:lnTo>
                  <a:lnTo>
                    <a:pt x="80" y="308"/>
                  </a:lnTo>
                  <a:lnTo>
                    <a:pt x="80" y="312"/>
                  </a:lnTo>
                  <a:lnTo>
                    <a:pt x="80" y="317"/>
                  </a:lnTo>
                  <a:lnTo>
                    <a:pt x="78" y="321"/>
                  </a:lnTo>
                  <a:lnTo>
                    <a:pt x="78" y="325"/>
                  </a:lnTo>
                  <a:lnTo>
                    <a:pt x="76" y="327"/>
                  </a:lnTo>
                  <a:lnTo>
                    <a:pt x="76" y="331"/>
                  </a:lnTo>
                  <a:lnTo>
                    <a:pt x="74" y="334"/>
                  </a:lnTo>
                  <a:lnTo>
                    <a:pt x="74" y="338"/>
                  </a:lnTo>
                  <a:lnTo>
                    <a:pt x="72" y="340"/>
                  </a:lnTo>
                  <a:lnTo>
                    <a:pt x="72" y="344"/>
                  </a:lnTo>
                  <a:lnTo>
                    <a:pt x="70" y="350"/>
                  </a:lnTo>
                  <a:lnTo>
                    <a:pt x="68" y="355"/>
                  </a:lnTo>
                  <a:lnTo>
                    <a:pt x="67" y="359"/>
                  </a:lnTo>
                  <a:lnTo>
                    <a:pt x="67" y="363"/>
                  </a:lnTo>
                  <a:lnTo>
                    <a:pt x="63" y="365"/>
                  </a:lnTo>
                  <a:lnTo>
                    <a:pt x="61" y="371"/>
                  </a:lnTo>
                  <a:lnTo>
                    <a:pt x="57" y="374"/>
                  </a:lnTo>
                  <a:lnTo>
                    <a:pt x="53" y="380"/>
                  </a:lnTo>
                  <a:lnTo>
                    <a:pt x="49" y="384"/>
                  </a:lnTo>
                  <a:lnTo>
                    <a:pt x="48" y="388"/>
                  </a:lnTo>
                  <a:lnTo>
                    <a:pt x="44" y="390"/>
                  </a:lnTo>
                  <a:lnTo>
                    <a:pt x="42" y="393"/>
                  </a:lnTo>
                  <a:lnTo>
                    <a:pt x="38" y="397"/>
                  </a:lnTo>
                  <a:lnTo>
                    <a:pt x="36" y="401"/>
                  </a:lnTo>
                  <a:lnTo>
                    <a:pt x="32" y="405"/>
                  </a:lnTo>
                  <a:lnTo>
                    <a:pt x="30" y="409"/>
                  </a:lnTo>
                  <a:lnTo>
                    <a:pt x="27" y="412"/>
                  </a:lnTo>
                  <a:lnTo>
                    <a:pt x="25" y="414"/>
                  </a:lnTo>
                  <a:lnTo>
                    <a:pt x="21" y="418"/>
                  </a:lnTo>
                  <a:lnTo>
                    <a:pt x="19" y="422"/>
                  </a:lnTo>
                  <a:lnTo>
                    <a:pt x="15" y="424"/>
                  </a:lnTo>
                  <a:lnTo>
                    <a:pt x="13" y="428"/>
                  </a:lnTo>
                  <a:lnTo>
                    <a:pt x="11" y="431"/>
                  </a:lnTo>
                  <a:lnTo>
                    <a:pt x="10" y="433"/>
                  </a:lnTo>
                  <a:lnTo>
                    <a:pt x="6" y="437"/>
                  </a:lnTo>
                  <a:lnTo>
                    <a:pt x="4" y="441"/>
                  </a:lnTo>
                  <a:lnTo>
                    <a:pt x="0" y="443"/>
                  </a:lnTo>
                  <a:lnTo>
                    <a:pt x="0" y="445"/>
                  </a:lnTo>
                  <a:lnTo>
                    <a:pt x="0" y="445"/>
                  </a:lnTo>
                  <a:lnTo>
                    <a:pt x="2" y="443"/>
                  </a:lnTo>
                  <a:lnTo>
                    <a:pt x="6" y="443"/>
                  </a:lnTo>
                  <a:lnTo>
                    <a:pt x="10" y="443"/>
                  </a:lnTo>
                  <a:lnTo>
                    <a:pt x="13" y="441"/>
                  </a:lnTo>
                  <a:lnTo>
                    <a:pt x="19" y="439"/>
                  </a:lnTo>
                  <a:lnTo>
                    <a:pt x="23" y="437"/>
                  </a:lnTo>
                  <a:lnTo>
                    <a:pt x="29" y="435"/>
                  </a:lnTo>
                  <a:lnTo>
                    <a:pt x="34" y="433"/>
                  </a:lnTo>
                  <a:lnTo>
                    <a:pt x="42" y="431"/>
                  </a:lnTo>
                  <a:lnTo>
                    <a:pt x="44" y="429"/>
                  </a:lnTo>
                  <a:lnTo>
                    <a:pt x="48" y="428"/>
                  </a:lnTo>
                  <a:lnTo>
                    <a:pt x="49" y="428"/>
                  </a:lnTo>
                  <a:lnTo>
                    <a:pt x="53" y="428"/>
                  </a:lnTo>
                  <a:lnTo>
                    <a:pt x="59" y="424"/>
                  </a:lnTo>
                  <a:lnTo>
                    <a:pt x="65" y="422"/>
                  </a:lnTo>
                  <a:lnTo>
                    <a:pt x="68" y="420"/>
                  </a:lnTo>
                  <a:lnTo>
                    <a:pt x="74" y="418"/>
                  </a:lnTo>
                  <a:lnTo>
                    <a:pt x="78" y="416"/>
                  </a:lnTo>
                  <a:lnTo>
                    <a:pt x="82" y="412"/>
                  </a:lnTo>
                  <a:lnTo>
                    <a:pt x="86" y="410"/>
                  </a:lnTo>
                  <a:lnTo>
                    <a:pt x="91" y="409"/>
                  </a:lnTo>
                  <a:lnTo>
                    <a:pt x="97" y="405"/>
                  </a:lnTo>
                  <a:lnTo>
                    <a:pt x="103" y="401"/>
                  </a:lnTo>
                  <a:lnTo>
                    <a:pt x="105" y="399"/>
                  </a:lnTo>
                  <a:lnTo>
                    <a:pt x="108" y="397"/>
                  </a:lnTo>
                  <a:lnTo>
                    <a:pt x="110" y="395"/>
                  </a:lnTo>
                  <a:lnTo>
                    <a:pt x="114" y="393"/>
                  </a:lnTo>
                  <a:lnTo>
                    <a:pt x="118" y="390"/>
                  </a:lnTo>
                  <a:lnTo>
                    <a:pt x="120" y="388"/>
                  </a:lnTo>
                  <a:lnTo>
                    <a:pt x="124" y="384"/>
                  </a:lnTo>
                  <a:lnTo>
                    <a:pt x="127" y="382"/>
                  </a:lnTo>
                  <a:lnTo>
                    <a:pt x="129" y="380"/>
                  </a:lnTo>
                  <a:lnTo>
                    <a:pt x="133" y="376"/>
                  </a:lnTo>
                  <a:lnTo>
                    <a:pt x="137" y="372"/>
                  </a:lnTo>
                  <a:lnTo>
                    <a:pt x="141" y="369"/>
                  </a:lnTo>
                  <a:lnTo>
                    <a:pt x="143" y="365"/>
                  </a:lnTo>
                  <a:lnTo>
                    <a:pt x="146" y="361"/>
                  </a:lnTo>
                  <a:lnTo>
                    <a:pt x="148" y="355"/>
                  </a:lnTo>
                  <a:lnTo>
                    <a:pt x="152" y="352"/>
                  </a:lnTo>
                  <a:lnTo>
                    <a:pt x="154" y="346"/>
                  </a:lnTo>
                  <a:lnTo>
                    <a:pt x="158" y="342"/>
                  </a:lnTo>
                  <a:lnTo>
                    <a:pt x="160" y="336"/>
                  </a:lnTo>
                  <a:lnTo>
                    <a:pt x="163" y="331"/>
                  </a:lnTo>
                  <a:lnTo>
                    <a:pt x="165" y="325"/>
                  </a:lnTo>
                  <a:lnTo>
                    <a:pt x="169" y="319"/>
                  </a:lnTo>
                  <a:lnTo>
                    <a:pt x="171" y="315"/>
                  </a:lnTo>
                  <a:lnTo>
                    <a:pt x="175" y="310"/>
                  </a:lnTo>
                  <a:lnTo>
                    <a:pt x="177" y="304"/>
                  </a:lnTo>
                  <a:lnTo>
                    <a:pt x="181" y="298"/>
                  </a:lnTo>
                  <a:lnTo>
                    <a:pt x="182" y="295"/>
                  </a:lnTo>
                  <a:lnTo>
                    <a:pt x="186" y="289"/>
                  </a:lnTo>
                  <a:lnTo>
                    <a:pt x="190" y="285"/>
                  </a:lnTo>
                  <a:lnTo>
                    <a:pt x="194" y="279"/>
                  </a:lnTo>
                  <a:lnTo>
                    <a:pt x="198" y="276"/>
                  </a:lnTo>
                  <a:lnTo>
                    <a:pt x="200" y="270"/>
                  </a:lnTo>
                  <a:lnTo>
                    <a:pt x="203" y="266"/>
                  </a:lnTo>
                  <a:lnTo>
                    <a:pt x="207" y="262"/>
                  </a:lnTo>
                  <a:lnTo>
                    <a:pt x="211" y="258"/>
                  </a:lnTo>
                  <a:lnTo>
                    <a:pt x="213" y="253"/>
                  </a:lnTo>
                  <a:lnTo>
                    <a:pt x="217" y="249"/>
                  </a:lnTo>
                  <a:lnTo>
                    <a:pt x="219" y="245"/>
                  </a:lnTo>
                  <a:lnTo>
                    <a:pt x="222" y="239"/>
                  </a:lnTo>
                  <a:lnTo>
                    <a:pt x="226" y="236"/>
                  </a:lnTo>
                  <a:lnTo>
                    <a:pt x="228" y="232"/>
                  </a:lnTo>
                  <a:lnTo>
                    <a:pt x="230" y="228"/>
                  </a:lnTo>
                  <a:lnTo>
                    <a:pt x="232" y="224"/>
                  </a:lnTo>
                  <a:lnTo>
                    <a:pt x="236" y="219"/>
                  </a:lnTo>
                  <a:lnTo>
                    <a:pt x="238" y="215"/>
                  </a:lnTo>
                  <a:lnTo>
                    <a:pt x="239" y="211"/>
                  </a:lnTo>
                  <a:lnTo>
                    <a:pt x="241" y="205"/>
                  </a:lnTo>
                  <a:lnTo>
                    <a:pt x="243" y="201"/>
                  </a:lnTo>
                  <a:lnTo>
                    <a:pt x="245" y="198"/>
                  </a:lnTo>
                  <a:lnTo>
                    <a:pt x="245" y="192"/>
                  </a:lnTo>
                  <a:lnTo>
                    <a:pt x="247" y="188"/>
                  </a:lnTo>
                  <a:lnTo>
                    <a:pt x="247" y="184"/>
                  </a:lnTo>
                  <a:lnTo>
                    <a:pt x="247" y="179"/>
                  </a:lnTo>
                  <a:lnTo>
                    <a:pt x="249" y="175"/>
                  </a:lnTo>
                  <a:lnTo>
                    <a:pt x="249" y="169"/>
                  </a:lnTo>
                  <a:lnTo>
                    <a:pt x="251" y="163"/>
                  </a:lnTo>
                  <a:lnTo>
                    <a:pt x="251" y="158"/>
                  </a:lnTo>
                  <a:lnTo>
                    <a:pt x="251" y="154"/>
                  </a:lnTo>
                  <a:lnTo>
                    <a:pt x="253" y="148"/>
                  </a:lnTo>
                  <a:lnTo>
                    <a:pt x="253" y="143"/>
                  </a:lnTo>
                  <a:lnTo>
                    <a:pt x="253" y="137"/>
                  </a:lnTo>
                  <a:lnTo>
                    <a:pt x="255" y="133"/>
                  </a:lnTo>
                  <a:lnTo>
                    <a:pt x="255" y="127"/>
                  </a:lnTo>
                  <a:lnTo>
                    <a:pt x="255" y="122"/>
                  </a:lnTo>
                  <a:lnTo>
                    <a:pt x="257" y="118"/>
                  </a:lnTo>
                  <a:lnTo>
                    <a:pt x="257" y="112"/>
                  </a:lnTo>
                  <a:lnTo>
                    <a:pt x="257" y="108"/>
                  </a:lnTo>
                  <a:lnTo>
                    <a:pt x="258" y="103"/>
                  </a:lnTo>
                  <a:lnTo>
                    <a:pt x="258" y="97"/>
                  </a:lnTo>
                  <a:lnTo>
                    <a:pt x="258" y="93"/>
                  </a:lnTo>
                  <a:lnTo>
                    <a:pt x="258" y="89"/>
                  </a:lnTo>
                  <a:lnTo>
                    <a:pt x="260" y="86"/>
                  </a:lnTo>
                  <a:lnTo>
                    <a:pt x="260" y="82"/>
                  </a:lnTo>
                  <a:lnTo>
                    <a:pt x="260" y="78"/>
                  </a:lnTo>
                  <a:lnTo>
                    <a:pt x="260" y="74"/>
                  </a:lnTo>
                  <a:lnTo>
                    <a:pt x="262" y="72"/>
                  </a:lnTo>
                  <a:lnTo>
                    <a:pt x="262" y="67"/>
                  </a:lnTo>
                  <a:lnTo>
                    <a:pt x="262" y="63"/>
                  </a:lnTo>
                  <a:lnTo>
                    <a:pt x="262" y="61"/>
                  </a:lnTo>
                  <a:lnTo>
                    <a:pt x="264" y="61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8" name="Shape 248"/>
            <p:cNvSpPr/>
            <p:nvPr/>
          </p:nvSpPr>
          <p:spPr>
            <a:xfrm>
              <a:off x="1782763" y="1517650"/>
              <a:ext cx="201612" cy="331788"/>
            </a:xfrm>
            <a:custGeom>
              <a:pathLst>
                <a:path extrusionOk="0" h="417" w="255">
                  <a:moveTo>
                    <a:pt x="105" y="0"/>
                  </a:moveTo>
                  <a:lnTo>
                    <a:pt x="105" y="0"/>
                  </a:lnTo>
                  <a:lnTo>
                    <a:pt x="103" y="1"/>
                  </a:lnTo>
                  <a:lnTo>
                    <a:pt x="101" y="5"/>
                  </a:lnTo>
                  <a:lnTo>
                    <a:pt x="101" y="9"/>
                  </a:lnTo>
                  <a:lnTo>
                    <a:pt x="99" y="11"/>
                  </a:lnTo>
                  <a:lnTo>
                    <a:pt x="97" y="15"/>
                  </a:lnTo>
                  <a:lnTo>
                    <a:pt x="97" y="17"/>
                  </a:lnTo>
                  <a:lnTo>
                    <a:pt x="95" y="20"/>
                  </a:lnTo>
                  <a:lnTo>
                    <a:pt x="93" y="24"/>
                  </a:lnTo>
                  <a:lnTo>
                    <a:pt x="93" y="26"/>
                  </a:lnTo>
                  <a:lnTo>
                    <a:pt x="92" y="30"/>
                  </a:lnTo>
                  <a:lnTo>
                    <a:pt x="90" y="36"/>
                  </a:lnTo>
                  <a:lnTo>
                    <a:pt x="88" y="39"/>
                  </a:lnTo>
                  <a:lnTo>
                    <a:pt x="86" y="43"/>
                  </a:lnTo>
                  <a:lnTo>
                    <a:pt x="86" y="47"/>
                  </a:lnTo>
                  <a:lnTo>
                    <a:pt x="84" y="51"/>
                  </a:lnTo>
                  <a:lnTo>
                    <a:pt x="80" y="55"/>
                  </a:lnTo>
                  <a:lnTo>
                    <a:pt x="80" y="60"/>
                  </a:lnTo>
                  <a:lnTo>
                    <a:pt x="76" y="64"/>
                  </a:lnTo>
                  <a:lnTo>
                    <a:pt x="76" y="70"/>
                  </a:lnTo>
                  <a:lnTo>
                    <a:pt x="73" y="74"/>
                  </a:lnTo>
                  <a:lnTo>
                    <a:pt x="71" y="77"/>
                  </a:lnTo>
                  <a:lnTo>
                    <a:pt x="69" y="83"/>
                  </a:lnTo>
                  <a:lnTo>
                    <a:pt x="67" y="87"/>
                  </a:lnTo>
                  <a:lnTo>
                    <a:pt x="63" y="91"/>
                  </a:lnTo>
                  <a:lnTo>
                    <a:pt x="61" y="96"/>
                  </a:lnTo>
                  <a:lnTo>
                    <a:pt x="59" y="100"/>
                  </a:lnTo>
                  <a:lnTo>
                    <a:pt x="57" y="104"/>
                  </a:lnTo>
                  <a:lnTo>
                    <a:pt x="55" y="108"/>
                  </a:lnTo>
                  <a:lnTo>
                    <a:pt x="52" y="112"/>
                  </a:lnTo>
                  <a:lnTo>
                    <a:pt x="50" y="115"/>
                  </a:lnTo>
                  <a:lnTo>
                    <a:pt x="48" y="119"/>
                  </a:lnTo>
                  <a:lnTo>
                    <a:pt x="44" y="123"/>
                  </a:lnTo>
                  <a:lnTo>
                    <a:pt x="42" y="127"/>
                  </a:lnTo>
                  <a:lnTo>
                    <a:pt x="38" y="131"/>
                  </a:lnTo>
                  <a:lnTo>
                    <a:pt x="36" y="134"/>
                  </a:lnTo>
                  <a:lnTo>
                    <a:pt x="35" y="138"/>
                  </a:lnTo>
                  <a:lnTo>
                    <a:pt x="33" y="142"/>
                  </a:lnTo>
                  <a:lnTo>
                    <a:pt x="29" y="144"/>
                  </a:lnTo>
                  <a:lnTo>
                    <a:pt x="27" y="148"/>
                  </a:lnTo>
                  <a:lnTo>
                    <a:pt x="25" y="152"/>
                  </a:lnTo>
                  <a:lnTo>
                    <a:pt x="23" y="155"/>
                  </a:lnTo>
                  <a:lnTo>
                    <a:pt x="19" y="159"/>
                  </a:lnTo>
                  <a:lnTo>
                    <a:pt x="19" y="163"/>
                  </a:lnTo>
                  <a:lnTo>
                    <a:pt x="16" y="167"/>
                  </a:lnTo>
                  <a:lnTo>
                    <a:pt x="14" y="169"/>
                  </a:lnTo>
                  <a:lnTo>
                    <a:pt x="12" y="172"/>
                  </a:lnTo>
                  <a:lnTo>
                    <a:pt x="10" y="178"/>
                  </a:lnTo>
                  <a:lnTo>
                    <a:pt x="8" y="180"/>
                  </a:lnTo>
                  <a:lnTo>
                    <a:pt x="6" y="186"/>
                  </a:lnTo>
                  <a:lnTo>
                    <a:pt x="6" y="190"/>
                  </a:lnTo>
                  <a:lnTo>
                    <a:pt x="4" y="195"/>
                  </a:lnTo>
                  <a:lnTo>
                    <a:pt x="2" y="199"/>
                  </a:lnTo>
                  <a:lnTo>
                    <a:pt x="2" y="205"/>
                  </a:lnTo>
                  <a:lnTo>
                    <a:pt x="0" y="209"/>
                  </a:lnTo>
                  <a:lnTo>
                    <a:pt x="0" y="214"/>
                  </a:lnTo>
                  <a:lnTo>
                    <a:pt x="0" y="220"/>
                  </a:lnTo>
                  <a:lnTo>
                    <a:pt x="0" y="226"/>
                  </a:lnTo>
                  <a:lnTo>
                    <a:pt x="0" y="229"/>
                  </a:lnTo>
                  <a:lnTo>
                    <a:pt x="0" y="231"/>
                  </a:lnTo>
                  <a:lnTo>
                    <a:pt x="0" y="235"/>
                  </a:lnTo>
                  <a:lnTo>
                    <a:pt x="0" y="239"/>
                  </a:lnTo>
                  <a:lnTo>
                    <a:pt x="0" y="241"/>
                  </a:lnTo>
                  <a:lnTo>
                    <a:pt x="0" y="245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0" y="273"/>
                  </a:lnTo>
                  <a:lnTo>
                    <a:pt x="0" y="277"/>
                  </a:lnTo>
                  <a:lnTo>
                    <a:pt x="2" y="281"/>
                  </a:lnTo>
                  <a:lnTo>
                    <a:pt x="2" y="283"/>
                  </a:lnTo>
                  <a:lnTo>
                    <a:pt x="2" y="286"/>
                  </a:lnTo>
                  <a:lnTo>
                    <a:pt x="2" y="292"/>
                  </a:lnTo>
                  <a:lnTo>
                    <a:pt x="4" y="296"/>
                  </a:lnTo>
                  <a:lnTo>
                    <a:pt x="4" y="298"/>
                  </a:lnTo>
                  <a:lnTo>
                    <a:pt x="4" y="302"/>
                  </a:lnTo>
                  <a:lnTo>
                    <a:pt x="4" y="305"/>
                  </a:lnTo>
                  <a:lnTo>
                    <a:pt x="6" y="309"/>
                  </a:lnTo>
                  <a:lnTo>
                    <a:pt x="6" y="313"/>
                  </a:lnTo>
                  <a:lnTo>
                    <a:pt x="8" y="317"/>
                  </a:lnTo>
                  <a:lnTo>
                    <a:pt x="8" y="321"/>
                  </a:lnTo>
                  <a:lnTo>
                    <a:pt x="10" y="324"/>
                  </a:lnTo>
                  <a:lnTo>
                    <a:pt x="10" y="328"/>
                  </a:lnTo>
                  <a:lnTo>
                    <a:pt x="10" y="332"/>
                  </a:lnTo>
                  <a:lnTo>
                    <a:pt x="10" y="336"/>
                  </a:lnTo>
                  <a:lnTo>
                    <a:pt x="12" y="340"/>
                  </a:lnTo>
                  <a:lnTo>
                    <a:pt x="12" y="343"/>
                  </a:lnTo>
                  <a:lnTo>
                    <a:pt x="14" y="345"/>
                  </a:lnTo>
                  <a:lnTo>
                    <a:pt x="14" y="349"/>
                  </a:lnTo>
                  <a:lnTo>
                    <a:pt x="16" y="353"/>
                  </a:lnTo>
                  <a:lnTo>
                    <a:pt x="16" y="357"/>
                  </a:lnTo>
                  <a:lnTo>
                    <a:pt x="16" y="360"/>
                  </a:lnTo>
                  <a:lnTo>
                    <a:pt x="17" y="362"/>
                  </a:lnTo>
                  <a:lnTo>
                    <a:pt x="17" y="366"/>
                  </a:lnTo>
                  <a:lnTo>
                    <a:pt x="17" y="370"/>
                  </a:lnTo>
                  <a:lnTo>
                    <a:pt x="19" y="372"/>
                  </a:lnTo>
                  <a:lnTo>
                    <a:pt x="19" y="376"/>
                  </a:lnTo>
                  <a:lnTo>
                    <a:pt x="21" y="379"/>
                  </a:lnTo>
                  <a:lnTo>
                    <a:pt x="21" y="383"/>
                  </a:lnTo>
                  <a:lnTo>
                    <a:pt x="23" y="389"/>
                  </a:lnTo>
                  <a:lnTo>
                    <a:pt x="23" y="395"/>
                  </a:lnTo>
                  <a:lnTo>
                    <a:pt x="25" y="398"/>
                  </a:lnTo>
                  <a:lnTo>
                    <a:pt x="27" y="402"/>
                  </a:lnTo>
                  <a:lnTo>
                    <a:pt x="27" y="406"/>
                  </a:lnTo>
                  <a:lnTo>
                    <a:pt x="29" y="410"/>
                  </a:lnTo>
                  <a:lnTo>
                    <a:pt x="29" y="412"/>
                  </a:lnTo>
                  <a:lnTo>
                    <a:pt x="31" y="416"/>
                  </a:lnTo>
                  <a:lnTo>
                    <a:pt x="31" y="417"/>
                  </a:lnTo>
                  <a:lnTo>
                    <a:pt x="31" y="417"/>
                  </a:lnTo>
                  <a:lnTo>
                    <a:pt x="31" y="414"/>
                  </a:lnTo>
                  <a:lnTo>
                    <a:pt x="31" y="412"/>
                  </a:lnTo>
                  <a:lnTo>
                    <a:pt x="31" y="408"/>
                  </a:lnTo>
                  <a:lnTo>
                    <a:pt x="31" y="406"/>
                  </a:lnTo>
                  <a:lnTo>
                    <a:pt x="31" y="404"/>
                  </a:lnTo>
                  <a:lnTo>
                    <a:pt x="31" y="398"/>
                  </a:lnTo>
                  <a:lnTo>
                    <a:pt x="31" y="395"/>
                  </a:lnTo>
                  <a:lnTo>
                    <a:pt x="31" y="391"/>
                  </a:lnTo>
                  <a:lnTo>
                    <a:pt x="31" y="387"/>
                  </a:lnTo>
                  <a:lnTo>
                    <a:pt x="31" y="383"/>
                  </a:lnTo>
                  <a:lnTo>
                    <a:pt x="31" y="378"/>
                  </a:lnTo>
                  <a:lnTo>
                    <a:pt x="33" y="374"/>
                  </a:lnTo>
                  <a:lnTo>
                    <a:pt x="33" y="368"/>
                  </a:lnTo>
                  <a:lnTo>
                    <a:pt x="33" y="362"/>
                  </a:lnTo>
                  <a:lnTo>
                    <a:pt x="33" y="357"/>
                  </a:lnTo>
                  <a:lnTo>
                    <a:pt x="35" y="351"/>
                  </a:lnTo>
                  <a:lnTo>
                    <a:pt x="35" y="347"/>
                  </a:lnTo>
                  <a:lnTo>
                    <a:pt x="36" y="341"/>
                  </a:lnTo>
                  <a:lnTo>
                    <a:pt x="36" y="336"/>
                  </a:lnTo>
                  <a:lnTo>
                    <a:pt x="38" y="330"/>
                  </a:lnTo>
                  <a:lnTo>
                    <a:pt x="40" y="326"/>
                  </a:lnTo>
                  <a:lnTo>
                    <a:pt x="40" y="321"/>
                  </a:lnTo>
                  <a:lnTo>
                    <a:pt x="42" y="315"/>
                  </a:lnTo>
                  <a:lnTo>
                    <a:pt x="44" y="309"/>
                  </a:lnTo>
                  <a:lnTo>
                    <a:pt x="46" y="303"/>
                  </a:lnTo>
                  <a:lnTo>
                    <a:pt x="48" y="300"/>
                  </a:lnTo>
                  <a:lnTo>
                    <a:pt x="50" y="294"/>
                  </a:lnTo>
                  <a:lnTo>
                    <a:pt x="52" y="290"/>
                  </a:lnTo>
                  <a:lnTo>
                    <a:pt x="55" y="286"/>
                  </a:lnTo>
                  <a:lnTo>
                    <a:pt x="57" y="281"/>
                  </a:lnTo>
                  <a:lnTo>
                    <a:pt x="59" y="277"/>
                  </a:lnTo>
                  <a:lnTo>
                    <a:pt x="63" y="273"/>
                  </a:lnTo>
                  <a:lnTo>
                    <a:pt x="67" y="269"/>
                  </a:lnTo>
                  <a:lnTo>
                    <a:pt x="71" y="265"/>
                  </a:lnTo>
                  <a:lnTo>
                    <a:pt x="73" y="264"/>
                  </a:lnTo>
                  <a:lnTo>
                    <a:pt x="76" y="260"/>
                  </a:lnTo>
                  <a:lnTo>
                    <a:pt x="80" y="258"/>
                  </a:lnTo>
                  <a:lnTo>
                    <a:pt x="84" y="254"/>
                  </a:lnTo>
                  <a:lnTo>
                    <a:pt x="88" y="252"/>
                  </a:lnTo>
                  <a:lnTo>
                    <a:pt x="92" y="248"/>
                  </a:lnTo>
                  <a:lnTo>
                    <a:pt x="97" y="246"/>
                  </a:lnTo>
                  <a:lnTo>
                    <a:pt x="101" y="245"/>
                  </a:lnTo>
                  <a:lnTo>
                    <a:pt x="105" y="243"/>
                  </a:lnTo>
                  <a:lnTo>
                    <a:pt x="109" y="241"/>
                  </a:lnTo>
                  <a:lnTo>
                    <a:pt x="114" y="239"/>
                  </a:lnTo>
                  <a:lnTo>
                    <a:pt x="118" y="237"/>
                  </a:lnTo>
                  <a:lnTo>
                    <a:pt x="122" y="235"/>
                  </a:lnTo>
                  <a:lnTo>
                    <a:pt x="128" y="233"/>
                  </a:lnTo>
                  <a:lnTo>
                    <a:pt x="131" y="231"/>
                  </a:lnTo>
                  <a:lnTo>
                    <a:pt x="135" y="229"/>
                  </a:lnTo>
                  <a:lnTo>
                    <a:pt x="141" y="227"/>
                  </a:lnTo>
                  <a:lnTo>
                    <a:pt x="145" y="226"/>
                  </a:lnTo>
                  <a:lnTo>
                    <a:pt x="149" y="224"/>
                  </a:lnTo>
                  <a:lnTo>
                    <a:pt x="152" y="222"/>
                  </a:lnTo>
                  <a:lnTo>
                    <a:pt x="158" y="220"/>
                  </a:lnTo>
                  <a:lnTo>
                    <a:pt x="162" y="218"/>
                  </a:lnTo>
                  <a:lnTo>
                    <a:pt x="168" y="216"/>
                  </a:lnTo>
                  <a:lnTo>
                    <a:pt x="171" y="214"/>
                  </a:lnTo>
                  <a:lnTo>
                    <a:pt x="175" y="212"/>
                  </a:lnTo>
                  <a:lnTo>
                    <a:pt x="179" y="210"/>
                  </a:lnTo>
                  <a:lnTo>
                    <a:pt x="183" y="207"/>
                  </a:lnTo>
                  <a:lnTo>
                    <a:pt x="187" y="205"/>
                  </a:lnTo>
                  <a:lnTo>
                    <a:pt x="192" y="201"/>
                  </a:lnTo>
                  <a:lnTo>
                    <a:pt x="196" y="197"/>
                  </a:lnTo>
                  <a:lnTo>
                    <a:pt x="200" y="195"/>
                  </a:lnTo>
                  <a:lnTo>
                    <a:pt x="202" y="191"/>
                  </a:lnTo>
                  <a:lnTo>
                    <a:pt x="206" y="188"/>
                  </a:lnTo>
                  <a:lnTo>
                    <a:pt x="209" y="186"/>
                  </a:lnTo>
                  <a:lnTo>
                    <a:pt x="213" y="182"/>
                  </a:lnTo>
                  <a:lnTo>
                    <a:pt x="217" y="178"/>
                  </a:lnTo>
                  <a:lnTo>
                    <a:pt x="219" y="174"/>
                  </a:lnTo>
                  <a:lnTo>
                    <a:pt x="221" y="171"/>
                  </a:lnTo>
                  <a:lnTo>
                    <a:pt x="225" y="167"/>
                  </a:lnTo>
                  <a:lnTo>
                    <a:pt x="226" y="163"/>
                  </a:lnTo>
                  <a:lnTo>
                    <a:pt x="230" y="161"/>
                  </a:lnTo>
                  <a:lnTo>
                    <a:pt x="232" y="157"/>
                  </a:lnTo>
                  <a:lnTo>
                    <a:pt x="236" y="153"/>
                  </a:lnTo>
                  <a:lnTo>
                    <a:pt x="238" y="152"/>
                  </a:lnTo>
                  <a:lnTo>
                    <a:pt x="240" y="148"/>
                  </a:lnTo>
                  <a:lnTo>
                    <a:pt x="242" y="144"/>
                  </a:lnTo>
                  <a:lnTo>
                    <a:pt x="244" y="142"/>
                  </a:lnTo>
                  <a:lnTo>
                    <a:pt x="245" y="136"/>
                  </a:lnTo>
                  <a:lnTo>
                    <a:pt x="249" y="133"/>
                  </a:lnTo>
                  <a:lnTo>
                    <a:pt x="251" y="127"/>
                  </a:lnTo>
                  <a:lnTo>
                    <a:pt x="253" y="125"/>
                  </a:lnTo>
                  <a:lnTo>
                    <a:pt x="255" y="123"/>
                  </a:lnTo>
                  <a:lnTo>
                    <a:pt x="255" y="123"/>
                  </a:lnTo>
                  <a:lnTo>
                    <a:pt x="105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9" name="Shape 249"/>
            <p:cNvSpPr/>
            <p:nvPr/>
          </p:nvSpPr>
          <p:spPr>
            <a:xfrm>
              <a:off x="1673225" y="1404937"/>
              <a:ext cx="214313" cy="334963"/>
            </a:xfrm>
            <a:custGeom>
              <a:pathLst>
                <a:path extrusionOk="0" h="422" w="269">
                  <a:moveTo>
                    <a:pt x="161" y="0"/>
                  </a:moveTo>
                  <a:lnTo>
                    <a:pt x="161" y="0"/>
                  </a:lnTo>
                  <a:lnTo>
                    <a:pt x="159" y="2"/>
                  </a:lnTo>
                  <a:lnTo>
                    <a:pt x="155" y="4"/>
                  </a:lnTo>
                  <a:lnTo>
                    <a:pt x="152" y="8"/>
                  </a:lnTo>
                  <a:lnTo>
                    <a:pt x="150" y="10"/>
                  </a:lnTo>
                  <a:lnTo>
                    <a:pt x="146" y="13"/>
                  </a:lnTo>
                  <a:lnTo>
                    <a:pt x="142" y="15"/>
                  </a:lnTo>
                  <a:lnTo>
                    <a:pt x="140" y="17"/>
                  </a:lnTo>
                  <a:lnTo>
                    <a:pt x="136" y="21"/>
                  </a:lnTo>
                  <a:lnTo>
                    <a:pt x="133" y="23"/>
                  </a:lnTo>
                  <a:lnTo>
                    <a:pt x="131" y="27"/>
                  </a:lnTo>
                  <a:lnTo>
                    <a:pt x="127" y="30"/>
                  </a:lnTo>
                  <a:lnTo>
                    <a:pt x="121" y="34"/>
                  </a:lnTo>
                  <a:lnTo>
                    <a:pt x="119" y="38"/>
                  </a:lnTo>
                  <a:lnTo>
                    <a:pt x="114" y="42"/>
                  </a:lnTo>
                  <a:lnTo>
                    <a:pt x="112" y="46"/>
                  </a:lnTo>
                  <a:lnTo>
                    <a:pt x="106" y="49"/>
                  </a:lnTo>
                  <a:lnTo>
                    <a:pt x="102" y="53"/>
                  </a:lnTo>
                  <a:lnTo>
                    <a:pt x="98" y="57"/>
                  </a:lnTo>
                  <a:lnTo>
                    <a:pt x="95" y="61"/>
                  </a:lnTo>
                  <a:lnTo>
                    <a:pt x="91" y="67"/>
                  </a:lnTo>
                  <a:lnTo>
                    <a:pt x="87" y="70"/>
                  </a:lnTo>
                  <a:lnTo>
                    <a:pt x="83" y="74"/>
                  </a:lnTo>
                  <a:lnTo>
                    <a:pt x="79" y="80"/>
                  </a:lnTo>
                  <a:lnTo>
                    <a:pt x="76" y="84"/>
                  </a:lnTo>
                  <a:lnTo>
                    <a:pt x="72" y="87"/>
                  </a:lnTo>
                  <a:lnTo>
                    <a:pt x="68" y="93"/>
                  </a:lnTo>
                  <a:lnTo>
                    <a:pt x="64" y="97"/>
                  </a:lnTo>
                  <a:lnTo>
                    <a:pt x="60" y="101"/>
                  </a:lnTo>
                  <a:lnTo>
                    <a:pt x="58" y="106"/>
                  </a:lnTo>
                  <a:lnTo>
                    <a:pt x="55" y="110"/>
                  </a:lnTo>
                  <a:lnTo>
                    <a:pt x="53" y="116"/>
                  </a:lnTo>
                  <a:lnTo>
                    <a:pt x="49" y="122"/>
                  </a:lnTo>
                  <a:lnTo>
                    <a:pt x="47" y="125"/>
                  </a:lnTo>
                  <a:lnTo>
                    <a:pt x="45" y="131"/>
                  </a:lnTo>
                  <a:lnTo>
                    <a:pt x="43" y="139"/>
                  </a:lnTo>
                  <a:lnTo>
                    <a:pt x="41" y="143"/>
                  </a:lnTo>
                  <a:lnTo>
                    <a:pt x="39" y="148"/>
                  </a:lnTo>
                  <a:lnTo>
                    <a:pt x="38" y="152"/>
                  </a:lnTo>
                  <a:lnTo>
                    <a:pt x="38" y="154"/>
                  </a:lnTo>
                  <a:lnTo>
                    <a:pt x="36" y="158"/>
                  </a:lnTo>
                  <a:lnTo>
                    <a:pt x="36" y="162"/>
                  </a:lnTo>
                  <a:lnTo>
                    <a:pt x="34" y="167"/>
                  </a:lnTo>
                  <a:lnTo>
                    <a:pt x="34" y="173"/>
                  </a:lnTo>
                  <a:lnTo>
                    <a:pt x="32" y="177"/>
                  </a:lnTo>
                  <a:lnTo>
                    <a:pt x="32" y="181"/>
                  </a:lnTo>
                  <a:lnTo>
                    <a:pt x="32" y="182"/>
                  </a:lnTo>
                  <a:lnTo>
                    <a:pt x="32" y="186"/>
                  </a:lnTo>
                  <a:lnTo>
                    <a:pt x="30" y="190"/>
                  </a:lnTo>
                  <a:lnTo>
                    <a:pt x="30" y="192"/>
                  </a:lnTo>
                  <a:lnTo>
                    <a:pt x="30" y="196"/>
                  </a:lnTo>
                  <a:lnTo>
                    <a:pt x="30" y="200"/>
                  </a:lnTo>
                  <a:lnTo>
                    <a:pt x="28" y="201"/>
                  </a:lnTo>
                  <a:lnTo>
                    <a:pt x="28" y="205"/>
                  </a:lnTo>
                  <a:lnTo>
                    <a:pt x="28" y="209"/>
                  </a:lnTo>
                  <a:lnTo>
                    <a:pt x="28" y="213"/>
                  </a:lnTo>
                  <a:lnTo>
                    <a:pt x="26" y="217"/>
                  </a:lnTo>
                  <a:lnTo>
                    <a:pt x="26" y="219"/>
                  </a:lnTo>
                  <a:lnTo>
                    <a:pt x="26" y="222"/>
                  </a:lnTo>
                  <a:lnTo>
                    <a:pt x="26" y="226"/>
                  </a:lnTo>
                  <a:lnTo>
                    <a:pt x="26" y="230"/>
                  </a:lnTo>
                  <a:lnTo>
                    <a:pt x="24" y="232"/>
                  </a:lnTo>
                  <a:lnTo>
                    <a:pt x="24" y="236"/>
                  </a:lnTo>
                  <a:lnTo>
                    <a:pt x="24" y="239"/>
                  </a:lnTo>
                  <a:lnTo>
                    <a:pt x="24" y="241"/>
                  </a:lnTo>
                  <a:lnTo>
                    <a:pt x="24" y="245"/>
                  </a:lnTo>
                  <a:lnTo>
                    <a:pt x="24" y="249"/>
                  </a:lnTo>
                  <a:lnTo>
                    <a:pt x="24" y="253"/>
                  </a:lnTo>
                  <a:lnTo>
                    <a:pt x="22" y="255"/>
                  </a:lnTo>
                  <a:lnTo>
                    <a:pt x="22" y="258"/>
                  </a:lnTo>
                  <a:lnTo>
                    <a:pt x="22" y="262"/>
                  </a:lnTo>
                  <a:lnTo>
                    <a:pt x="22" y="266"/>
                  </a:lnTo>
                  <a:lnTo>
                    <a:pt x="22" y="268"/>
                  </a:lnTo>
                  <a:lnTo>
                    <a:pt x="20" y="272"/>
                  </a:lnTo>
                  <a:lnTo>
                    <a:pt x="20" y="276"/>
                  </a:lnTo>
                  <a:lnTo>
                    <a:pt x="20" y="279"/>
                  </a:lnTo>
                  <a:lnTo>
                    <a:pt x="20" y="281"/>
                  </a:lnTo>
                  <a:lnTo>
                    <a:pt x="20" y="285"/>
                  </a:lnTo>
                  <a:lnTo>
                    <a:pt x="20" y="289"/>
                  </a:lnTo>
                  <a:lnTo>
                    <a:pt x="20" y="293"/>
                  </a:lnTo>
                  <a:lnTo>
                    <a:pt x="20" y="295"/>
                  </a:lnTo>
                  <a:lnTo>
                    <a:pt x="19" y="298"/>
                  </a:lnTo>
                  <a:lnTo>
                    <a:pt x="19" y="300"/>
                  </a:lnTo>
                  <a:lnTo>
                    <a:pt x="19" y="304"/>
                  </a:lnTo>
                  <a:lnTo>
                    <a:pt x="17" y="308"/>
                  </a:lnTo>
                  <a:lnTo>
                    <a:pt x="17" y="310"/>
                  </a:lnTo>
                  <a:lnTo>
                    <a:pt x="17" y="314"/>
                  </a:lnTo>
                  <a:lnTo>
                    <a:pt x="17" y="317"/>
                  </a:lnTo>
                  <a:lnTo>
                    <a:pt x="15" y="323"/>
                  </a:lnTo>
                  <a:lnTo>
                    <a:pt x="15" y="329"/>
                  </a:lnTo>
                  <a:lnTo>
                    <a:pt x="15" y="331"/>
                  </a:lnTo>
                  <a:lnTo>
                    <a:pt x="13" y="334"/>
                  </a:lnTo>
                  <a:lnTo>
                    <a:pt x="13" y="338"/>
                  </a:lnTo>
                  <a:lnTo>
                    <a:pt x="13" y="340"/>
                  </a:lnTo>
                  <a:lnTo>
                    <a:pt x="11" y="346"/>
                  </a:lnTo>
                  <a:lnTo>
                    <a:pt x="11" y="352"/>
                  </a:lnTo>
                  <a:lnTo>
                    <a:pt x="11" y="357"/>
                  </a:lnTo>
                  <a:lnTo>
                    <a:pt x="9" y="363"/>
                  </a:lnTo>
                  <a:lnTo>
                    <a:pt x="9" y="367"/>
                  </a:lnTo>
                  <a:lnTo>
                    <a:pt x="7" y="372"/>
                  </a:lnTo>
                  <a:lnTo>
                    <a:pt x="7" y="376"/>
                  </a:lnTo>
                  <a:lnTo>
                    <a:pt x="7" y="382"/>
                  </a:lnTo>
                  <a:lnTo>
                    <a:pt x="5" y="386"/>
                  </a:lnTo>
                  <a:lnTo>
                    <a:pt x="5" y="389"/>
                  </a:lnTo>
                  <a:lnTo>
                    <a:pt x="3" y="393"/>
                  </a:lnTo>
                  <a:lnTo>
                    <a:pt x="3" y="397"/>
                  </a:lnTo>
                  <a:lnTo>
                    <a:pt x="1" y="401"/>
                  </a:lnTo>
                  <a:lnTo>
                    <a:pt x="1" y="405"/>
                  </a:lnTo>
                  <a:lnTo>
                    <a:pt x="1" y="407"/>
                  </a:lnTo>
                  <a:lnTo>
                    <a:pt x="1" y="410"/>
                  </a:lnTo>
                  <a:lnTo>
                    <a:pt x="0" y="414"/>
                  </a:lnTo>
                  <a:lnTo>
                    <a:pt x="0" y="418"/>
                  </a:lnTo>
                  <a:lnTo>
                    <a:pt x="0" y="420"/>
                  </a:lnTo>
                  <a:lnTo>
                    <a:pt x="0" y="422"/>
                  </a:lnTo>
                  <a:lnTo>
                    <a:pt x="0" y="420"/>
                  </a:lnTo>
                  <a:lnTo>
                    <a:pt x="1" y="418"/>
                  </a:lnTo>
                  <a:lnTo>
                    <a:pt x="3" y="412"/>
                  </a:lnTo>
                  <a:lnTo>
                    <a:pt x="7" y="408"/>
                  </a:lnTo>
                  <a:lnTo>
                    <a:pt x="9" y="405"/>
                  </a:lnTo>
                  <a:lnTo>
                    <a:pt x="13" y="401"/>
                  </a:lnTo>
                  <a:lnTo>
                    <a:pt x="15" y="397"/>
                  </a:lnTo>
                  <a:lnTo>
                    <a:pt x="19" y="393"/>
                  </a:lnTo>
                  <a:lnTo>
                    <a:pt x="20" y="389"/>
                  </a:lnTo>
                  <a:lnTo>
                    <a:pt x="24" y="384"/>
                  </a:lnTo>
                  <a:lnTo>
                    <a:pt x="28" y="380"/>
                  </a:lnTo>
                  <a:lnTo>
                    <a:pt x="32" y="376"/>
                  </a:lnTo>
                  <a:lnTo>
                    <a:pt x="36" y="370"/>
                  </a:lnTo>
                  <a:lnTo>
                    <a:pt x="39" y="365"/>
                  </a:lnTo>
                  <a:lnTo>
                    <a:pt x="41" y="361"/>
                  </a:lnTo>
                  <a:lnTo>
                    <a:pt x="45" y="355"/>
                  </a:lnTo>
                  <a:lnTo>
                    <a:pt x="49" y="350"/>
                  </a:lnTo>
                  <a:lnTo>
                    <a:pt x="55" y="344"/>
                  </a:lnTo>
                  <a:lnTo>
                    <a:pt x="57" y="338"/>
                  </a:lnTo>
                  <a:lnTo>
                    <a:pt x="62" y="334"/>
                  </a:lnTo>
                  <a:lnTo>
                    <a:pt x="64" y="329"/>
                  </a:lnTo>
                  <a:lnTo>
                    <a:pt x="70" y="323"/>
                  </a:lnTo>
                  <a:lnTo>
                    <a:pt x="74" y="319"/>
                  </a:lnTo>
                  <a:lnTo>
                    <a:pt x="77" y="314"/>
                  </a:lnTo>
                  <a:lnTo>
                    <a:pt x="79" y="308"/>
                  </a:lnTo>
                  <a:lnTo>
                    <a:pt x="83" y="304"/>
                  </a:lnTo>
                  <a:lnTo>
                    <a:pt x="87" y="298"/>
                  </a:lnTo>
                  <a:lnTo>
                    <a:pt x="91" y="295"/>
                  </a:lnTo>
                  <a:lnTo>
                    <a:pt x="95" y="289"/>
                  </a:lnTo>
                  <a:lnTo>
                    <a:pt x="96" y="285"/>
                  </a:lnTo>
                  <a:lnTo>
                    <a:pt x="98" y="281"/>
                  </a:lnTo>
                  <a:lnTo>
                    <a:pt x="102" y="277"/>
                  </a:lnTo>
                  <a:lnTo>
                    <a:pt x="104" y="274"/>
                  </a:lnTo>
                  <a:lnTo>
                    <a:pt x="106" y="270"/>
                  </a:lnTo>
                  <a:lnTo>
                    <a:pt x="108" y="268"/>
                  </a:lnTo>
                  <a:lnTo>
                    <a:pt x="110" y="264"/>
                  </a:lnTo>
                  <a:lnTo>
                    <a:pt x="112" y="260"/>
                  </a:lnTo>
                  <a:lnTo>
                    <a:pt x="112" y="258"/>
                  </a:lnTo>
                  <a:lnTo>
                    <a:pt x="114" y="255"/>
                  </a:lnTo>
                  <a:lnTo>
                    <a:pt x="115" y="253"/>
                  </a:lnTo>
                  <a:lnTo>
                    <a:pt x="117" y="247"/>
                  </a:lnTo>
                  <a:lnTo>
                    <a:pt x="119" y="243"/>
                  </a:lnTo>
                  <a:lnTo>
                    <a:pt x="121" y="238"/>
                  </a:lnTo>
                  <a:lnTo>
                    <a:pt x="121" y="234"/>
                  </a:lnTo>
                  <a:lnTo>
                    <a:pt x="125" y="230"/>
                  </a:lnTo>
                  <a:lnTo>
                    <a:pt x="127" y="226"/>
                  </a:lnTo>
                  <a:lnTo>
                    <a:pt x="129" y="222"/>
                  </a:lnTo>
                  <a:lnTo>
                    <a:pt x="133" y="220"/>
                  </a:lnTo>
                  <a:lnTo>
                    <a:pt x="134" y="219"/>
                  </a:lnTo>
                  <a:lnTo>
                    <a:pt x="138" y="217"/>
                  </a:lnTo>
                  <a:lnTo>
                    <a:pt x="140" y="215"/>
                  </a:lnTo>
                  <a:lnTo>
                    <a:pt x="144" y="213"/>
                  </a:lnTo>
                  <a:lnTo>
                    <a:pt x="146" y="211"/>
                  </a:lnTo>
                  <a:lnTo>
                    <a:pt x="150" y="209"/>
                  </a:lnTo>
                  <a:lnTo>
                    <a:pt x="153" y="207"/>
                  </a:lnTo>
                  <a:lnTo>
                    <a:pt x="157" y="207"/>
                  </a:lnTo>
                  <a:lnTo>
                    <a:pt x="161" y="205"/>
                  </a:lnTo>
                  <a:lnTo>
                    <a:pt x="167" y="203"/>
                  </a:lnTo>
                  <a:lnTo>
                    <a:pt x="171" y="203"/>
                  </a:lnTo>
                  <a:lnTo>
                    <a:pt x="176" y="201"/>
                  </a:lnTo>
                  <a:lnTo>
                    <a:pt x="182" y="201"/>
                  </a:lnTo>
                  <a:lnTo>
                    <a:pt x="186" y="201"/>
                  </a:lnTo>
                  <a:lnTo>
                    <a:pt x="191" y="200"/>
                  </a:lnTo>
                  <a:lnTo>
                    <a:pt x="197" y="200"/>
                  </a:lnTo>
                  <a:lnTo>
                    <a:pt x="203" y="198"/>
                  </a:lnTo>
                  <a:lnTo>
                    <a:pt x="207" y="198"/>
                  </a:lnTo>
                  <a:lnTo>
                    <a:pt x="212" y="198"/>
                  </a:lnTo>
                  <a:lnTo>
                    <a:pt x="218" y="198"/>
                  </a:lnTo>
                  <a:lnTo>
                    <a:pt x="222" y="198"/>
                  </a:lnTo>
                  <a:lnTo>
                    <a:pt x="228" y="196"/>
                  </a:lnTo>
                  <a:lnTo>
                    <a:pt x="231" y="196"/>
                  </a:lnTo>
                  <a:lnTo>
                    <a:pt x="237" y="196"/>
                  </a:lnTo>
                  <a:lnTo>
                    <a:pt x="241" y="196"/>
                  </a:lnTo>
                  <a:lnTo>
                    <a:pt x="247" y="196"/>
                  </a:lnTo>
                  <a:lnTo>
                    <a:pt x="250" y="196"/>
                  </a:lnTo>
                  <a:lnTo>
                    <a:pt x="254" y="196"/>
                  </a:lnTo>
                  <a:lnTo>
                    <a:pt x="256" y="196"/>
                  </a:lnTo>
                  <a:lnTo>
                    <a:pt x="260" y="196"/>
                  </a:lnTo>
                  <a:lnTo>
                    <a:pt x="262" y="196"/>
                  </a:lnTo>
                  <a:lnTo>
                    <a:pt x="266" y="196"/>
                  </a:lnTo>
                  <a:lnTo>
                    <a:pt x="267" y="196"/>
                  </a:lnTo>
                  <a:lnTo>
                    <a:pt x="269" y="19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0" name="Shape 250"/>
            <p:cNvSpPr/>
            <p:nvPr/>
          </p:nvSpPr>
          <p:spPr>
            <a:xfrm>
              <a:off x="1590675" y="1281112"/>
              <a:ext cx="231774" cy="260350"/>
            </a:xfrm>
            <a:custGeom>
              <a:pathLst>
                <a:path extrusionOk="0" h="327" w="293">
                  <a:moveTo>
                    <a:pt x="258" y="0"/>
                  </a:moveTo>
                  <a:lnTo>
                    <a:pt x="257" y="0"/>
                  </a:lnTo>
                  <a:lnTo>
                    <a:pt x="255" y="0"/>
                  </a:lnTo>
                  <a:lnTo>
                    <a:pt x="251" y="0"/>
                  </a:lnTo>
                  <a:lnTo>
                    <a:pt x="249" y="0"/>
                  </a:lnTo>
                  <a:lnTo>
                    <a:pt x="245" y="2"/>
                  </a:lnTo>
                  <a:lnTo>
                    <a:pt x="243" y="2"/>
                  </a:lnTo>
                  <a:lnTo>
                    <a:pt x="238" y="2"/>
                  </a:lnTo>
                  <a:lnTo>
                    <a:pt x="234" y="2"/>
                  </a:lnTo>
                  <a:lnTo>
                    <a:pt x="230" y="4"/>
                  </a:lnTo>
                  <a:lnTo>
                    <a:pt x="226" y="4"/>
                  </a:lnTo>
                  <a:lnTo>
                    <a:pt x="220" y="4"/>
                  </a:lnTo>
                  <a:lnTo>
                    <a:pt x="215" y="6"/>
                  </a:lnTo>
                  <a:lnTo>
                    <a:pt x="209" y="6"/>
                  </a:lnTo>
                  <a:lnTo>
                    <a:pt x="203" y="8"/>
                  </a:lnTo>
                  <a:lnTo>
                    <a:pt x="201" y="8"/>
                  </a:lnTo>
                  <a:lnTo>
                    <a:pt x="198" y="8"/>
                  </a:lnTo>
                  <a:lnTo>
                    <a:pt x="194" y="8"/>
                  </a:lnTo>
                  <a:lnTo>
                    <a:pt x="192" y="10"/>
                  </a:lnTo>
                  <a:lnTo>
                    <a:pt x="188" y="10"/>
                  </a:lnTo>
                  <a:lnTo>
                    <a:pt x="184" y="10"/>
                  </a:lnTo>
                  <a:lnTo>
                    <a:pt x="182" y="12"/>
                  </a:lnTo>
                  <a:lnTo>
                    <a:pt x="179" y="12"/>
                  </a:lnTo>
                  <a:lnTo>
                    <a:pt x="175" y="14"/>
                  </a:lnTo>
                  <a:lnTo>
                    <a:pt x="173" y="14"/>
                  </a:lnTo>
                  <a:lnTo>
                    <a:pt x="169" y="14"/>
                  </a:lnTo>
                  <a:lnTo>
                    <a:pt x="165" y="16"/>
                  </a:lnTo>
                  <a:lnTo>
                    <a:pt x="163" y="16"/>
                  </a:lnTo>
                  <a:lnTo>
                    <a:pt x="160" y="17"/>
                  </a:lnTo>
                  <a:lnTo>
                    <a:pt x="156" y="17"/>
                  </a:lnTo>
                  <a:lnTo>
                    <a:pt x="154" y="19"/>
                  </a:lnTo>
                  <a:lnTo>
                    <a:pt x="150" y="19"/>
                  </a:lnTo>
                  <a:lnTo>
                    <a:pt x="146" y="21"/>
                  </a:lnTo>
                  <a:lnTo>
                    <a:pt x="143" y="21"/>
                  </a:lnTo>
                  <a:lnTo>
                    <a:pt x="141" y="23"/>
                  </a:lnTo>
                  <a:lnTo>
                    <a:pt x="137" y="23"/>
                  </a:lnTo>
                  <a:lnTo>
                    <a:pt x="133" y="25"/>
                  </a:lnTo>
                  <a:lnTo>
                    <a:pt x="131" y="27"/>
                  </a:lnTo>
                  <a:lnTo>
                    <a:pt x="127" y="27"/>
                  </a:lnTo>
                  <a:lnTo>
                    <a:pt x="124" y="29"/>
                  </a:lnTo>
                  <a:lnTo>
                    <a:pt x="122" y="31"/>
                  </a:lnTo>
                  <a:lnTo>
                    <a:pt x="118" y="33"/>
                  </a:lnTo>
                  <a:lnTo>
                    <a:pt x="116" y="33"/>
                  </a:lnTo>
                  <a:lnTo>
                    <a:pt x="108" y="36"/>
                  </a:lnTo>
                  <a:lnTo>
                    <a:pt x="105" y="40"/>
                  </a:lnTo>
                  <a:lnTo>
                    <a:pt x="97" y="42"/>
                  </a:lnTo>
                  <a:lnTo>
                    <a:pt x="91" y="46"/>
                  </a:lnTo>
                  <a:lnTo>
                    <a:pt x="87" y="50"/>
                  </a:lnTo>
                  <a:lnTo>
                    <a:pt x="82" y="54"/>
                  </a:lnTo>
                  <a:lnTo>
                    <a:pt x="78" y="57"/>
                  </a:lnTo>
                  <a:lnTo>
                    <a:pt x="72" y="59"/>
                  </a:lnTo>
                  <a:lnTo>
                    <a:pt x="68" y="63"/>
                  </a:lnTo>
                  <a:lnTo>
                    <a:pt x="65" y="69"/>
                  </a:lnTo>
                  <a:lnTo>
                    <a:pt x="59" y="71"/>
                  </a:lnTo>
                  <a:lnTo>
                    <a:pt x="55" y="76"/>
                  </a:lnTo>
                  <a:lnTo>
                    <a:pt x="51" y="80"/>
                  </a:lnTo>
                  <a:lnTo>
                    <a:pt x="48" y="86"/>
                  </a:lnTo>
                  <a:lnTo>
                    <a:pt x="46" y="90"/>
                  </a:lnTo>
                  <a:lnTo>
                    <a:pt x="42" y="95"/>
                  </a:lnTo>
                  <a:lnTo>
                    <a:pt x="38" y="99"/>
                  </a:lnTo>
                  <a:lnTo>
                    <a:pt x="36" y="105"/>
                  </a:lnTo>
                  <a:lnTo>
                    <a:pt x="32" y="109"/>
                  </a:lnTo>
                  <a:lnTo>
                    <a:pt x="30" y="114"/>
                  </a:lnTo>
                  <a:lnTo>
                    <a:pt x="27" y="120"/>
                  </a:lnTo>
                  <a:lnTo>
                    <a:pt x="25" y="126"/>
                  </a:lnTo>
                  <a:lnTo>
                    <a:pt x="23" y="129"/>
                  </a:lnTo>
                  <a:lnTo>
                    <a:pt x="21" y="135"/>
                  </a:lnTo>
                  <a:lnTo>
                    <a:pt x="19" y="141"/>
                  </a:lnTo>
                  <a:lnTo>
                    <a:pt x="17" y="147"/>
                  </a:lnTo>
                  <a:lnTo>
                    <a:pt x="15" y="152"/>
                  </a:lnTo>
                  <a:lnTo>
                    <a:pt x="13" y="158"/>
                  </a:lnTo>
                  <a:lnTo>
                    <a:pt x="11" y="164"/>
                  </a:lnTo>
                  <a:lnTo>
                    <a:pt x="11" y="169"/>
                  </a:lnTo>
                  <a:lnTo>
                    <a:pt x="10" y="175"/>
                  </a:lnTo>
                  <a:lnTo>
                    <a:pt x="8" y="181"/>
                  </a:lnTo>
                  <a:lnTo>
                    <a:pt x="8" y="183"/>
                  </a:lnTo>
                  <a:lnTo>
                    <a:pt x="8" y="186"/>
                  </a:lnTo>
                  <a:lnTo>
                    <a:pt x="6" y="190"/>
                  </a:lnTo>
                  <a:lnTo>
                    <a:pt x="6" y="192"/>
                  </a:lnTo>
                  <a:lnTo>
                    <a:pt x="4" y="198"/>
                  </a:lnTo>
                  <a:lnTo>
                    <a:pt x="4" y="205"/>
                  </a:lnTo>
                  <a:lnTo>
                    <a:pt x="4" y="207"/>
                  </a:lnTo>
                  <a:lnTo>
                    <a:pt x="4" y="211"/>
                  </a:lnTo>
                  <a:lnTo>
                    <a:pt x="2" y="213"/>
                  </a:lnTo>
                  <a:lnTo>
                    <a:pt x="2" y="217"/>
                  </a:lnTo>
                  <a:lnTo>
                    <a:pt x="2" y="223"/>
                  </a:lnTo>
                  <a:lnTo>
                    <a:pt x="2" y="228"/>
                  </a:lnTo>
                  <a:lnTo>
                    <a:pt x="0" y="232"/>
                  </a:lnTo>
                  <a:lnTo>
                    <a:pt x="0" y="236"/>
                  </a:lnTo>
                  <a:lnTo>
                    <a:pt x="0" y="238"/>
                  </a:lnTo>
                  <a:lnTo>
                    <a:pt x="0" y="242"/>
                  </a:lnTo>
                  <a:lnTo>
                    <a:pt x="0" y="247"/>
                  </a:lnTo>
                  <a:lnTo>
                    <a:pt x="0" y="253"/>
                  </a:lnTo>
                  <a:lnTo>
                    <a:pt x="0" y="259"/>
                  </a:lnTo>
                  <a:lnTo>
                    <a:pt x="0" y="264"/>
                  </a:lnTo>
                  <a:lnTo>
                    <a:pt x="0" y="268"/>
                  </a:lnTo>
                  <a:lnTo>
                    <a:pt x="0" y="274"/>
                  </a:lnTo>
                  <a:lnTo>
                    <a:pt x="0" y="280"/>
                  </a:lnTo>
                  <a:lnTo>
                    <a:pt x="0" y="285"/>
                  </a:lnTo>
                  <a:lnTo>
                    <a:pt x="0" y="289"/>
                  </a:lnTo>
                  <a:lnTo>
                    <a:pt x="0" y="293"/>
                  </a:lnTo>
                  <a:lnTo>
                    <a:pt x="0" y="297"/>
                  </a:lnTo>
                  <a:lnTo>
                    <a:pt x="0" y="300"/>
                  </a:lnTo>
                  <a:lnTo>
                    <a:pt x="0" y="304"/>
                  </a:lnTo>
                  <a:lnTo>
                    <a:pt x="2" y="308"/>
                  </a:lnTo>
                  <a:lnTo>
                    <a:pt x="2" y="312"/>
                  </a:lnTo>
                  <a:lnTo>
                    <a:pt x="2" y="314"/>
                  </a:lnTo>
                  <a:lnTo>
                    <a:pt x="2" y="319"/>
                  </a:lnTo>
                  <a:lnTo>
                    <a:pt x="4" y="323"/>
                  </a:lnTo>
                  <a:lnTo>
                    <a:pt x="4" y="325"/>
                  </a:lnTo>
                  <a:lnTo>
                    <a:pt x="4" y="327"/>
                  </a:lnTo>
                  <a:lnTo>
                    <a:pt x="4" y="325"/>
                  </a:lnTo>
                  <a:lnTo>
                    <a:pt x="4" y="323"/>
                  </a:lnTo>
                  <a:lnTo>
                    <a:pt x="4" y="319"/>
                  </a:lnTo>
                  <a:lnTo>
                    <a:pt x="6" y="318"/>
                  </a:lnTo>
                  <a:lnTo>
                    <a:pt x="6" y="314"/>
                  </a:lnTo>
                  <a:lnTo>
                    <a:pt x="8" y="312"/>
                  </a:lnTo>
                  <a:lnTo>
                    <a:pt x="8" y="308"/>
                  </a:lnTo>
                  <a:lnTo>
                    <a:pt x="10" y="304"/>
                  </a:lnTo>
                  <a:lnTo>
                    <a:pt x="10" y="300"/>
                  </a:lnTo>
                  <a:lnTo>
                    <a:pt x="11" y="295"/>
                  </a:lnTo>
                  <a:lnTo>
                    <a:pt x="13" y="291"/>
                  </a:lnTo>
                  <a:lnTo>
                    <a:pt x="15" y="285"/>
                  </a:lnTo>
                  <a:lnTo>
                    <a:pt x="17" y="281"/>
                  </a:lnTo>
                  <a:lnTo>
                    <a:pt x="19" y="276"/>
                  </a:lnTo>
                  <a:lnTo>
                    <a:pt x="21" y="270"/>
                  </a:lnTo>
                  <a:lnTo>
                    <a:pt x="23" y="264"/>
                  </a:lnTo>
                  <a:lnTo>
                    <a:pt x="25" y="261"/>
                  </a:lnTo>
                  <a:lnTo>
                    <a:pt x="29" y="255"/>
                  </a:lnTo>
                  <a:lnTo>
                    <a:pt x="30" y="249"/>
                  </a:lnTo>
                  <a:lnTo>
                    <a:pt x="32" y="243"/>
                  </a:lnTo>
                  <a:lnTo>
                    <a:pt x="36" y="238"/>
                  </a:lnTo>
                  <a:lnTo>
                    <a:pt x="38" y="234"/>
                  </a:lnTo>
                  <a:lnTo>
                    <a:pt x="42" y="228"/>
                  </a:lnTo>
                  <a:lnTo>
                    <a:pt x="44" y="223"/>
                  </a:lnTo>
                  <a:lnTo>
                    <a:pt x="48" y="219"/>
                  </a:lnTo>
                  <a:lnTo>
                    <a:pt x="51" y="213"/>
                  </a:lnTo>
                  <a:lnTo>
                    <a:pt x="55" y="209"/>
                  </a:lnTo>
                  <a:lnTo>
                    <a:pt x="59" y="205"/>
                  </a:lnTo>
                  <a:lnTo>
                    <a:pt x="63" y="202"/>
                  </a:lnTo>
                  <a:lnTo>
                    <a:pt x="67" y="198"/>
                  </a:lnTo>
                  <a:lnTo>
                    <a:pt x="70" y="194"/>
                  </a:lnTo>
                  <a:lnTo>
                    <a:pt x="74" y="190"/>
                  </a:lnTo>
                  <a:lnTo>
                    <a:pt x="78" y="188"/>
                  </a:lnTo>
                  <a:lnTo>
                    <a:pt x="84" y="185"/>
                  </a:lnTo>
                  <a:lnTo>
                    <a:pt x="87" y="183"/>
                  </a:lnTo>
                  <a:lnTo>
                    <a:pt x="91" y="181"/>
                  </a:lnTo>
                  <a:lnTo>
                    <a:pt x="97" y="179"/>
                  </a:lnTo>
                  <a:lnTo>
                    <a:pt x="101" y="179"/>
                  </a:lnTo>
                  <a:lnTo>
                    <a:pt x="106" y="177"/>
                  </a:lnTo>
                  <a:lnTo>
                    <a:pt x="110" y="175"/>
                  </a:lnTo>
                  <a:lnTo>
                    <a:pt x="114" y="173"/>
                  </a:lnTo>
                  <a:lnTo>
                    <a:pt x="120" y="173"/>
                  </a:lnTo>
                  <a:lnTo>
                    <a:pt x="125" y="173"/>
                  </a:lnTo>
                  <a:lnTo>
                    <a:pt x="129" y="173"/>
                  </a:lnTo>
                  <a:lnTo>
                    <a:pt x="135" y="173"/>
                  </a:lnTo>
                  <a:lnTo>
                    <a:pt x="141" y="173"/>
                  </a:lnTo>
                  <a:lnTo>
                    <a:pt x="144" y="173"/>
                  </a:lnTo>
                  <a:lnTo>
                    <a:pt x="150" y="173"/>
                  </a:lnTo>
                  <a:lnTo>
                    <a:pt x="154" y="173"/>
                  </a:lnTo>
                  <a:lnTo>
                    <a:pt x="160" y="173"/>
                  </a:lnTo>
                  <a:lnTo>
                    <a:pt x="163" y="173"/>
                  </a:lnTo>
                  <a:lnTo>
                    <a:pt x="169" y="175"/>
                  </a:lnTo>
                  <a:lnTo>
                    <a:pt x="175" y="175"/>
                  </a:lnTo>
                  <a:lnTo>
                    <a:pt x="179" y="177"/>
                  </a:lnTo>
                  <a:lnTo>
                    <a:pt x="184" y="177"/>
                  </a:lnTo>
                  <a:lnTo>
                    <a:pt x="188" y="179"/>
                  </a:lnTo>
                  <a:lnTo>
                    <a:pt x="194" y="179"/>
                  </a:lnTo>
                  <a:lnTo>
                    <a:pt x="198" y="181"/>
                  </a:lnTo>
                  <a:lnTo>
                    <a:pt x="203" y="181"/>
                  </a:lnTo>
                  <a:lnTo>
                    <a:pt x="207" y="183"/>
                  </a:lnTo>
                  <a:lnTo>
                    <a:pt x="213" y="183"/>
                  </a:lnTo>
                  <a:lnTo>
                    <a:pt x="217" y="185"/>
                  </a:lnTo>
                  <a:lnTo>
                    <a:pt x="220" y="185"/>
                  </a:lnTo>
                  <a:lnTo>
                    <a:pt x="224" y="186"/>
                  </a:lnTo>
                  <a:lnTo>
                    <a:pt x="228" y="188"/>
                  </a:lnTo>
                  <a:lnTo>
                    <a:pt x="232" y="188"/>
                  </a:lnTo>
                  <a:lnTo>
                    <a:pt x="236" y="190"/>
                  </a:lnTo>
                  <a:lnTo>
                    <a:pt x="239" y="190"/>
                  </a:lnTo>
                  <a:lnTo>
                    <a:pt x="243" y="192"/>
                  </a:lnTo>
                  <a:lnTo>
                    <a:pt x="247" y="192"/>
                  </a:lnTo>
                  <a:lnTo>
                    <a:pt x="251" y="194"/>
                  </a:lnTo>
                  <a:lnTo>
                    <a:pt x="255" y="194"/>
                  </a:lnTo>
                  <a:lnTo>
                    <a:pt x="257" y="196"/>
                  </a:lnTo>
                  <a:lnTo>
                    <a:pt x="260" y="196"/>
                  </a:lnTo>
                  <a:lnTo>
                    <a:pt x="266" y="198"/>
                  </a:lnTo>
                  <a:lnTo>
                    <a:pt x="272" y="200"/>
                  </a:lnTo>
                  <a:lnTo>
                    <a:pt x="276" y="202"/>
                  </a:lnTo>
                  <a:lnTo>
                    <a:pt x="279" y="202"/>
                  </a:lnTo>
                  <a:lnTo>
                    <a:pt x="283" y="204"/>
                  </a:lnTo>
                  <a:lnTo>
                    <a:pt x="287" y="204"/>
                  </a:lnTo>
                  <a:lnTo>
                    <a:pt x="291" y="205"/>
                  </a:lnTo>
                  <a:lnTo>
                    <a:pt x="293" y="205"/>
                  </a:lnTo>
                  <a:lnTo>
                    <a:pt x="258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1487487" y="1165225"/>
              <a:ext cx="320675" cy="153987"/>
            </a:xfrm>
            <a:custGeom>
              <a:pathLst>
                <a:path extrusionOk="0" h="194" w="403">
                  <a:moveTo>
                    <a:pt x="403" y="30"/>
                  </a:moveTo>
                  <a:lnTo>
                    <a:pt x="403" y="30"/>
                  </a:lnTo>
                  <a:lnTo>
                    <a:pt x="399" y="29"/>
                  </a:lnTo>
                  <a:lnTo>
                    <a:pt x="397" y="29"/>
                  </a:lnTo>
                  <a:lnTo>
                    <a:pt x="395" y="27"/>
                  </a:lnTo>
                  <a:lnTo>
                    <a:pt x="391" y="25"/>
                  </a:lnTo>
                  <a:lnTo>
                    <a:pt x="389" y="25"/>
                  </a:lnTo>
                  <a:lnTo>
                    <a:pt x="386" y="23"/>
                  </a:lnTo>
                  <a:lnTo>
                    <a:pt x="382" y="21"/>
                  </a:lnTo>
                  <a:lnTo>
                    <a:pt x="376" y="19"/>
                  </a:lnTo>
                  <a:lnTo>
                    <a:pt x="372" y="19"/>
                  </a:lnTo>
                  <a:lnTo>
                    <a:pt x="368" y="17"/>
                  </a:lnTo>
                  <a:lnTo>
                    <a:pt x="363" y="15"/>
                  </a:lnTo>
                  <a:lnTo>
                    <a:pt x="359" y="13"/>
                  </a:lnTo>
                  <a:lnTo>
                    <a:pt x="353" y="13"/>
                  </a:lnTo>
                  <a:lnTo>
                    <a:pt x="348" y="11"/>
                  </a:lnTo>
                  <a:lnTo>
                    <a:pt x="342" y="10"/>
                  </a:lnTo>
                  <a:lnTo>
                    <a:pt x="336" y="8"/>
                  </a:lnTo>
                  <a:lnTo>
                    <a:pt x="330" y="8"/>
                  </a:lnTo>
                  <a:lnTo>
                    <a:pt x="327" y="6"/>
                  </a:lnTo>
                  <a:lnTo>
                    <a:pt x="325" y="6"/>
                  </a:lnTo>
                  <a:lnTo>
                    <a:pt x="321" y="4"/>
                  </a:lnTo>
                  <a:lnTo>
                    <a:pt x="319" y="4"/>
                  </a:lnTo>
                  <a:lnTo>
                    <a:pt x="313" y="4"/>
                  </a:lnTo>
                  <a:lnTo>
                    <a:pt x="308" y="4"/>
                  </a:lnTo>
                  <a:lnTo>
                    <a:pt x="304" y="2"/>
                  </a:lnTo>
                  <a:lnTo>
                    <a:pt x="300" y="2"/>
                  </a:lnTo>
                  <a:lnTo>
                    <a:pt x="298" y="2"/>
                  </a:lnTo>
                  <a:lnTo>
                    <a:pt x="294" y="2"/>
                  </a:lnTo>
                  <a:lnTo>
                    <a:pt x="291" y="0"/>
                  </a:lnTo>
                  <a:lnTo>
                    <a:pt x="289" y="0"/>
                  </a:lnTo>
                  <a:lnTo>
                    <a:pt x="285" y="0"/>
                  </a:lnTo>
                  <a:lnTo>
                    <a:pt x="283" y="0"/>
                  </a:lnTo>
                  <a:lnTo>
                    <a:pt x="275" y="0"/>
                  </a:lnTo>
                  <a:lnTo>
                    <a:pt x="270" y="0"/>
                  </a:lnTo>
                  <a:lnTo>
                    <a:pt x="264" y="0"/>
                  </a:lnTo>
                  <a:lnTo>
                    <a:pt x="260" y="2"/>
                  </a:lnTo>
                  <a:lnTo>
                    <a:pt x="256" y="2"/>
                  </a:lnTo>
                  <a:lnTo>
                    <a:pt x="253" y="2"/>
                  </a:lnTo>
                  <a:lnTo>
                    <a:pt x="251" y="2"/>
                  </a:lnTo>
                  <a:lnTo>
                    <a:pt x="247" y="4"/>
                  </a:lnTo>
                  <a:lnTo>
                    <a:pt x="241" y="4"/>
                  </a:lnTo>
                  <a:lnTo>
                    <a:pt x="235" y="6"/>
                  </a:lnTo>
                  <a:lnTo>
                    <a:pt x="230" y="6"/>
                  </a:lnTo>
                  <a:lnTo>
                    <a:pt x="226" y="8"/>
                  </a:lnTo>
                  <a:lnTo>
                    <a:pt x="220" y="10"/>
                  </a:lnTo>
                  <a:lnTo>
                    <a:pt x="215" y="11"/>
                  </a:lnTo>
                  <a:lnTo>
                    <a:pt x="211" y="13"/>
                  </a:lnTo>
                  <a:lnTo>
                    <a:pt x="205" y="15"/>
                  </a:lnTo>
                  <a:lnTo>
                    <a:pt x="201" y="17"/>
                  </a:lnTo>
                  <a:lnTo>
                    <a:pt x="196" y="19"/>
                  </a:lnTo>
                  <a:lnTo>
                    <a:pt x="192" y="21"/>
                  </a:lnTo>
                  <a:lnTo>
                    <a:pt x="186" y="23"/>
                  </a:lnTo>
                  <a:lnTo>
                    <a:pt x="182" y="25"/>
                  </a:lnTo>
                  <a:lnTo>
                    <a:pt x="178" y="29"/>
                  </a:lnTo>
                  <a:lnTo>
                    <a:pt x="175" y="29"/>
                  </a:lnTo>
                  <a:lnTo>
                    <a:pt x="171" y="32"/>
                  </a:lnTo>
                  <a:lnTo>
                    <a:pt x="167" y="34"/>
                  </a:lnTo>
                  <a:lnTo>
                    <a:pt x="163" y="36"/>
                  </a:lnTo>
                  <a:lnTo>
                    <a:pt x="159" y="38"/>
                  </a:lnTo>
                  <a:lnTo>
                    <a:pt x="156" y="42"/>
                  </a:lnTo>
                  <a:lnTo>
                    <a:pt x="154" y="44"/>
                  </a:lnTo>
                  <a:lnTo>
                    <a:pt x="150" y="46"/>
                  </a:lnTo>
                  <a:lnTo>
                    <a:pt x="146" y="48"/>
                  </a:lnTo>
                  <a:lnTo>
                    <a:pt x="142" y="51"/>
                  </a:lnTo>
                  <a:lnTo>
                    <a:pt x="140" y="53"/>
                  </a:lnTo>
                  <a:lnTo>
                    <a:pt x="139" y="55"/>
                  </a:lnTo>
                  <a:lnTo>
                    <a:pt x="133" y="61"/>
                  </a:lnTo>
                  <a:lnTo>
                    <a:pt x="127" y="65"/>
                  </a:lnTo>
                  <a:lnTo>
                    <a:pt x="123" y="67"/>
                  </a:lnTo>
                  <a:lnTo>
                    <a:pt x="121" y="68"/>
                  </a:lnTo>
                  <a:lnTo>
                    <a:pt x="118" y="68"/>
                  </a:lnTo>
                  <a:lnTo>
                    <a:pt x="114" y="70"/>
                  </a:lnTo>
                  <a:lnTo>
                    <a:pt x="108" y="70"/>
                  </a:lnTo>
                  <a:lnTo>
                    <a:pt x="104" y="70"/>
                  </a:lnTo>
                  <a:lnTo>
                    <a:pt x="99" y="70"/>
                  </a:lnTo>
                  <a:lnTo>
                    <a:pt x="95" y="70"/>
                  </a:lnTo>
                  <a:lnTo>
                    <a:pt x="89" y="70"/>
                  </a:lnTo>
                  <a:lnTo>
                    <a:pt x="83" y="68"/>
                  </a:lnTo>
                  <a:lnTo>
                    <a:pt x="78" y="68"/>
                  </a:lnTo>
                  <a:lnTo>
                    <a:pt x="74" y="67"/>
                  </a:lnTo>
                  <a:lnTo>
                    <a:pt x="68" y="67"/>
                  </a:lnTo>
                  <a:lnTo>
                    <a:pt x="63" y="65"/>
                  </a:lnTo>
                  <a:lnTo>
                    <a:pt x="57" y="63"/>
                  </a:lnTo>
                  <a:lnTo>
                    <a:pt x="53" y="63"/>
                  </a:lnTo>
                  <a:lnTo>
                    <a:pt x="47" y="59"/>
                  </a:lnTo>
                  <a:lnTo>
                    <a:pt x="42" y="57"/>
                  </a:lnTo>
                  <a:lnTo>
                    <a:pt x="36" y="57"/>
                  </a:lnTo>
                  <a:lnTo>
                    <a:pt x="32" y="55"/>
                  </a:lnTo>
                  <a:lnTo>
                    <a:pt x="26" y="53"/>
                  </a:lnTo>
                  <a:lnTo>
                    <a:pt x="23" y="51"/>
                  </a:lnTo>
                  <a:lnTo>
                    <a:pt x="19" y="49"/>
                  </a:lnTo>
                  <a:lnTo>
                    <a:pt x="15" y="48"/>
                  </a:lnTo>
                  <a:lnTo>
                    <a:pt x="11" y="48"/>
                  </a:lnTo>
                  <a:lnTo>
                    <a:pt x="7" y="46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7" y="51"/>
                  </a:lnTo>
                  <a:lnTo>
                    <a:pt x="9" y="55"/>
                  </a:lnTo>
                  <a:lnTo>
                    <a:pt x="13" y="59"/>
                  </a:lnTo>
                  <a:lnTo>
                    <a:pt x="17" y="63"/>
                  </a:lnTo>
                  <a:lnTo>
                    <a:pt x="21" y="67"/>
                  </a:lnTo>
                  <a:lnTo>
                    <a:pt x="25" y="70"/>
                  </a:lnTo>
                  <a:lnTo>
                    <a:pt x="28" y="76"/>
                  </a:lnTo>
                  <a:lnTo>
                    <a:pt x="34" y="82"/>
                  </a:lnTo>
                  <a:lnTo>
                    <a:pt x="38" y="86"/>
                  </a:lnTo>
                  <a:lnTo>
                    <a:pt x="44" y="91"/>
                  </a:lnTo>
                  <a:lnTo>
                    <a:pt x="47" y="97"/>
                  </a:lnTo>
                  <a:lnTo>
                    <a:pt x="53" y="103"/>
                  </a:lnTo>
                  <a:lnTo>
                    <a:pt x="59" y="108"/>
                  </a:lnTo>
                  <a:lnTo>
                    <a:pt x="63" y="112"/>
                  </a:lnTo>
                  <a:lnTo>
                    <a:pt x="68" y="118"/>
                  </a:lnTo>
                  <a:lnTo>
                    <a:pt x="74" y="124"/>
                  </a:lnTo>
                  <a:lnTo>
                    <a:pt x="80" y="129"/>
                  </a:lnTo>
                  <a:lnTo>
                    <a:pt x="85" y="133"/>
                  </a:lnTo>
                  <a:lnTo>
                    <a:pt x="91" y="139"/>
                  </a:lnTo>
                  <a:lnTo>
                    <a:pt x="95" y="143"/>
                  </a:lnTo>
                  <a:lnTo>
                    <a:pt x="101" y="146"/>
                  </a:lnTo>
                  <a:lnTo>
                    <a:pt x="104" y="150"/>
                  </a:lnTo>
                  <a:lnTo>
                    <a:pt x="110" y="154"/>
                  </a:lnTo>
                  <a:lnTo>
                    <a:pt x="114" y="158"/>
                  </a:lnTo>
                  <a:lnTo>
                    <a:pt x="120" y="160"/>
                  </a:lnTo>
                  <a:lnTo>
                    <a:pt x="123" y="163"/>
                  </a:lnTo>
                  <a:lnTo>
                    <a:pt x="127" y="165"/>
                  </a:lnTo>
                  <a:lnTo>
                    <a:pt x="131" y="165"/>
                  </a:lnTo>
                  <a:lnTo>
                    <a:pt x="135" y="167"/>
                  </a:lnTo>
                  <a:lnTo>
                    <a:pt x="139" y="169"/>
                  </a:lnTo>
                  <a:lnTo>
                    <a:pt x="142" y="169"/>
                  </a:lnTo>
                  <a:lnTo>
                    <a:pt x="144" y="171"/>
                  </a:lnTo>
                  <a:lnTo>
                    <a:pt x="148" y="173"/>
                  </a:lnTo>
                  <a:lnTo>
                    <a:pt x="154" y="173"/>
                  </a:lnTo>
                  <a:lnTo>
                    <a:pt x="158" y="175"/>
                  </a:lnTo>
                  <a:lnTo>
                    <a:pt x="159" y="177"/>
                  </a:lnTo>
                  <a:lnTo>
                    <a:pt x="163" y="177"/>
                  </a:lnTo>
                  <a:lnTo>
                    <a:pt x="167" y="179"/>
                  </a:lnTo>
                  <a:lnTo>
                    <a:pt x="173" y="179"/>
                  </a:lnTo>
                  <a:lnTo>
                    <a:pt x="175" y="181"/>
                  </a:lnTo>
                  <a:lnTo>
                    <a:pt x="178" y="182"/>
                  </a:lnTo>
                  <a:lnTo>
                    <a:pt x="182" y="182"/>
                  </a:lnTo>
                  <a:lnTo>
                    <a:pt x="188" y="184"/>
                  </a:lnTo>
                  <a:lnTo>
                    <a:pt x="192" y="184"/>
                  </a:lnTo>
                  <a:lnTo>
                    <a:pt x="196" y="186"/>
                  </a:lnTo>
                  <a:lnTo>
                    <a:pt x="199" y="186"/>
                  </a:lnTo>
                  <a:lnTo>
                    <a:pt x="203" y="188"/>
                  </a:lnTo>
                  <a:lnTo>
                    <a:pt x="207" y="188"/>
                  </a:lnTo>
                  <a:lnTo>
                    <a:pt x="211" y="190"/>
                  </a:lnTo>
                  <a:lnTo>
                    <a:pt x="216" y="190"/>
                  </a:lnTo>
                  <a:lnTo>
                    <a:pt x="220" y="192"/>
                  </a:lnTo>
                  <a:lnTo>
                    <a:pt x="224" y="192"/>
                  </a:lnTo>
                  <a:lnTo>
                    <a:pt x="230" y="192"/>
                  </a:lnTo>
                  <a:lnTo>
                    <a:pt x="234" y="192"/>
                  </a:lnTo>
                  <a:lnTo>
                    <a:pt x="239" y="194"/>
                  </a:lnTo>
                  <a:lnTo>
                    <a:pt x="243" y="194"/>
                  </a:lnTo>
                  <a:lnTo>
                    <a:pt x="249" y="194"/>
                  </a:lnTo>
                  <a:lnTo>
                    <a:pt x="254" y="194"/>
                  </a:lnTo>
                  <a:lnTo>
                    <a:pt x="260" y="194"/>
                  </a:lnTo>
                  <a:lnTo>
                    <a:pt x="264" y="194"/>
                  </a:lnTo>
                  <a:lnTo>
                    <a:pt x="270" y="192"/>
                  </a:lnTo>
                  <a:lnTo>
                    <a:pt x="275" y="192"/>
                  </a:lnTo>
                  <a:lnTo>
                    <a:pt x="281" y="190"/>
                  </a:lnTo>
                  <a:lnTo>
                    <a:pt x="285" y="188"/>
                  </a:lnTo>
                  <a:lnTo>
                    <a:pt x="292" y="188"/>
                  </a:lnTo>
                  <a:lnTo>
                    <a:pt x="298" y="186"/>
                  </a:lnTo>
                  <a:lnTo>
                    <a:pt x="304" y="184"/>
                  </a:lnTo>
                  <a:lnTo>
                    <a:pt x="310" y="182"/>
                  </a:lnTo>
                  <a:lnTo>
                    <a:pt x="315" y="181"/>
                  </a:lnTo>
                  <a:lnTo>
                    <a:pt x="321" y="179"/>
                  </a:lnTo>
                  <a:lnTo>
                    <a:pt x="327" y="177"/>
                  </a:lnTo>
                  <a:lnTo>
                    <a:pt x="332" y="173"/>
                  </a:lnTo>
                  <a:lnTo>
                    <a:pt x="336" y="173"/>
                  </a:lnTo>
                  <a:lnTo>
                    <a:pt x="342" y="169"/>
                  </a:lnTo>
                  <a:lnTo>
                    <a:pt x="348" y="167"/>
                  </a:lnTo>
                  <a:lnTo>
                    <a:pt x="353" y="165"/>
                  </a:lnTo>
                  <a:lnTo>
                    <a:pt x="357" y="163"/>
                  </a:lnTo>
                  <a:lnTo>
                    <a:pt x="363" y="160"/>
                  </a:lnTo>
                  <a:lnTo>
                    <a:pt x="367" y="160"/>
                  </a:lnTo>
                  <a:lnTo>
                    <a:pt x="370" y="156"/>
                  </a:lnTo>
                  <a:lnTo>
                    <a:pt x="374" y="154"/>
                  </a:lnTo>
                  <a:lnTo>
                    <a:pt x="378" y="154"/>
                  </a:lnTo>
                  <a:lnTo>
                    <a:pt x="382" y="152"/>
                  </a:lnTo>
                  <a:lnTo>
                    <a:pt x="387" y="148"/>
                  </a:lnTo>
                  <a:lnTo>
                    <a:pt x="391" y="146"/>
                  </a:lnTo>
                  <a:lnTo>
                    <a:pt x="395" y="144"/>
                  </a:lnTo>
                  <a:lnTo>
                    <a:pt x="395" y="144"/>
                  </a:lnTo>
                  <a:lnTo>
                    <a:pt x="403" y="30"/>
                  </a:lnTo>
                  <a:lnTo>
                    <a:pt x="403" y="30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2" name="Shape 252"/>
            <p:cNvSpPr/>
            <p:nvPr/>
          </p:nvSpPr>
          <p:spPr>
            <a:xfrm>
              <a:off x="1527175" y="950912"/>
              <a:ext cx="352425" cy="287337"/>
            </a:xfrm>
            <a:custGeom>
              <a:pathLst>
                <a:path extrusionOk="0" h="361" w="445">
                  <a:moveTo>
                    <a:pt x="445" y="211"/>
                  </a:moveTo>
                  <a:lnTo>
                    <a:pt x="443" y="211"/>
                  </a:lnTo>
                  <a:lnTo>
                    <a:pt x="439" y="209"/>
                  </a:lnTo>
                  <a:lnTo>
                    <a:pt x="435" y="209"/>
                  </a:lnTo>
                  <a:lnTo>
                    <a:pt x="433" y="207"/>
                  </a:lnTo>
                  <a:lnTo>
                    <a:pt x="430" y="205"/>
                  </a:lnTo>
                  <a:lnTo>
                    <a:pt x="426" y="205"/>
                  </a:lnTo>
                  <a:lnTo>
                    <a:pt x="420" y="204"/>
                  </a:lnTo>
                  <a:lnTo>
                    <a:pt x="416" y="202"/>
                  </a:lnTo>
                  <a:lnTo>
                    <a:pt x="411" y="200"/>
                  </a:lnTo>
                  <a:lnTo>
                    <a:pt x="405" y="200"/>
                  </a:lnTo>
                  <a:lnTo>
                    <a:pt x="399" y="196"/>
                  </a:lnTo>
                  <a:lnTo>
                    <a:pt x="394" y="196"/>
                  </a:lnTo>
                  <a:lnTo>
                    <a:pt x="388" y="192"/>
                  </a:lnTo>
                  <a:lnTo>
                    <a:pt x="382" y="190"/>
                  </a:lnTo>
                  <a:lnTo>
                    <a:pt x="378" y="188"/>
                  </a:lnTo>
                  <a:lnTo>
                    <a:pt x="375" y="188"/>
                  </a:lnTo>
                  <a:lnTo>
                    <a:pt x="371" y="186"/>
                  </a:lnTo>
                  <a:lnTo>
                    <a:pt x="369" y="185"/>
                  </a:lnTo>
                  <a:lnTo>
                    <a:pt x="365" y="183"/>
                  </a:lnTo>
                  <a:lnTo>
                    <a:pt x="361" y="183"/>
                  </a:lnTo>
                  <a:lnTo>
                    <a:pt x="357" y="181"/>
                  </a:lnTo>
                  <a:lnTo>
                    <a:pt x="354" y="179"/>
                  </a:lnTo>
                  <a:lnTo>
                    <a:pt x="350" y="177"/>
                  </a:lnTo>
                  <a:lnTo>
                    <a:pt x="348" y="177"/>
                  </a:lnTo>
                  <a:lnTo>
                    <a:pt x="344" y="175"/>
                  </a:lnTo>
                  <a:lnTo>
                    <a:pt x="340" y="173"/>
                  </a:lnTo>
                  <a:lnTo>
                    <a:pt x="337" y="171"/>
                  </a:lnTo>
                  <a:lnTo>
                    <a:pt x="335" y="169"/>
                  </a:lnTo>
                  <a:lnTo>
                    <a:pt x="331" y="167"/>
                  </a:lnTo>
                  <a:lnTo>
                    <a:pt x="327" y="167"/>
                  </a:lnTo>
                  <a:lnTo>
                    <a:pt x="323" y="164"/>
                  </a:lnTo>
                  <a:lnTo>
                    <a:pt x="321" y="162"/>
                  </a:lnTo>
                  <a:lnTo>
                    <a:pt x="318" y="162"/>
                  </a:lnTo>
                  <a:lnTo>
                    <a:pt x="314" y="160"/>
                  </a:lnTo>
                  <a:lnTo>
                    <a:pt x="310" y="156"/>
                  </a:lnTo>
                  <a:lnTo>
                    <a:pt x="306" y="156"/>
                  </a:lnTo>
                  <a:lnTo>
                    <a:pt x="304" y="152"/>
                  </a:lnTo>
                  <a:lnTo>
                    <a:pt x="300" y="152"/>
                  </a:lnTo>
                  <a:lnTo>
                    <a:pt x="297" y="148"/>
                  </a:lnTo>
                  <a:lnTo>
                    <a:pt x="295" y="147"/>
                  </a:lnTo>
                  <a:lnTo>
                    <a:pt x="291" y="145"/>
                  </a:lnTo>
                  <a:lnTo>
                    <a:pt x="289" y="143"/>
                  </a:lnTo>
                  <a:lnTo>
                    <a:pt x="283" y="139"/>
                  </a:lnTo>
                  <a:lnTo>
                    <a:pt x="278" y="135"/>
                  </a:lnTo>
                  <a:lnTo>
                    <a:pt x="274" y="129"/>
                  </a:lnTo>
                  <a:lnTo>
                    <a:pt x="268" y="126"/>
                  </a:lnTo>
                  <a:lnTo>
                    <a:pt x="264" y="120"/>
                  </a:lnTo>
                  <a:lnTo>
                    <a:pt x="261" y="116"/>
                  </a:lnTo>
                  <a:lnTo>
                    <a:pt x="255" y="110"/>
                  </a:lnTo>
                  <a:lnTo>
                    <a:pt x="253" y="107"/>
                  </a:lnTo>
                  <a:lnTo>
                    <a:pt x="249" y="101"/>
                  </a:lnTo>
                  <a:lnTo>
                    <a:pt x="245" y="97"/>
                  </a:lnTo>
                  <a:lnTo>
                    <a:pt x="243" y="91"/>
                  </a:lnTo>
                  <a:lnTo>
                    <a:pt x="240" y="88"/>
                  </a:lnTo>
                  <a:lnTo>
                    <a:pt x="236" y="82"/>
                  </a:lnTo>
                  <a:lnTo>
                    <a:pt x="234" y="78"/>
                  </a:lnTo>
                  <a:lnTo>
                    <a:pt x="232" y="72"/>
                  </a:lnTo>
                  <a:lnTo>
                    <a:pt x="230" y="69"/>
                  </a:lnTo>
                  <a:lnTo>
                    <a:pt x="226" y="63"/>
                  </a:lnTo>
                  <a:lnTo>
                    <a:pt x="224" y="59"/>
                  </a:lnTo>
                  <a:lnTo>
                    <a:pt x="221" y="55"/>
                  </a:lnTo>
                  <a:lnTo>
                    <a:pt x="219" y="50"/>
                  </a:lnTo>
                  <a:lnTo>
                    <a:pt x="215" y="46"/>
                  </a:lnTo>
                  <a:lnTo>
                    <a:pt x="213" y="42"/>
                  </a:lnTo>
                  <a:lnTo>
                    <a:pt x="211" y="36"/>
                  </a:lnTo>
                  <a:lnTo>
                    <a:pt x="207" y="33"/>
                  </a:lnTo>
                  <a:lnTo>
                    <a:pt x="205" y="31"/>
                  </a:lnTo>
                  <a:lnTo>
                    <a:pt x="202" y="27"/>
                  </a:lnTo>
                  <a:lnTo>
                    <a:pt x="198" y="23"/>
                  </a:lnTo>
                  <a:lnTo>
                    <a:pt x="194" y="19"/>
                  </a:lnTo>
                  <a:lnTo>
                    <a:pt x="190" y="16"/>
                  </a:lnTo>
                  <a:lnTo>
                    <a:pt x="186" y="14"/>
                  </a:lnTo>
                  <a:lnTo>
                    <a:pt x="183" y="12"/>
                  </a:lnTo>
                  <a:lnTo>
                    <a:pt x="177" y="10"/>
                  </a:lnTo>
                  <a:lnTo>
                    <a:pt x="173" y="8"/>
                  </a:lnTo>
                  <a:lnTo>
                    <a:pt x="167" y="6"/>
                  </a:lnTo>
                  <a:lnTo>
                    <a:pt x="162" y="4"/>
                  </a:lnTo>
                  <a:lnTo>
                    <a:pt x="156" y="2"/>
                  </a:lnTo>
                  <a:lnTo>
                    <a:pt x="150" y="2"/>
                  </a:lnTo>
                  <a:lnTo>
                    <a:pt x="145" y="0"/>
                  </a:lnTo>
                  <a:lnTo>
                    <a:pt x="141" y="0"/>
                  </a:lnTo>
                  <a:lnTo>
                    <a:pt x="137" y="0"/>
                  </a:lnTo>
                  <a:lnTo>
                    <a:pt x="135" y="0"/>
                  </a:lnTo>
                  <a:lnTo>
                    <a:pt x="131" y="0"/>
                  </a:lnTo>
                  <a:lnTo>
                    <a:pt x="128" y="0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8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80" y="2"/>
                  </a:lnTo>
                  <a:lnTo>
                    <a:pt x="76" y="2"/>
                  </a:lnTo>
                  <a:lnTo>
                    <a:pt x="72" y="2"/>
                  </a:lnTo>
                  <a:lnTo>
                    <a:pt x="69" y="2"/>
                  </a:lnTo>
                  <a:lnTo>
                    <a:pt x="65" y="2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5" y="4"/>
                  </a:lnTo>
                  <a:lnTo>
                    <a:pt x="53" y="6"/>
                  </a:lnTo>
                  <a:lnTo>
                    <a:pt x="50" y="6"/>
                  </a:lnTo>
                  <a:lnTo>
                    <a:pt x="44" y="6"/>
                  </a:lnTo>
                  <a:lnTo>
                    <a:pt x="38" y="8"/>
                  </a:lnTo>
                  <a:lnTo>
                    <a:pt x="33" y="8"/>
                  </a:lnTo>
                  <a:lnTo>
                    <a:pt x="27" y="10"/>
                  </a:lnTo>
                  <a:lnTo>
                    <a:pt x="21" y="12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17"/>
                  </a:lnTo>
                  <a:lnTo>
                    <a:pt x="6" y="17"/>
                  </a:lnTo>
                  <a:lnTo>
                    <a:pt x="10" y="19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21" y="23"/>
                  </a:lnTo>
                  <a:lnTo>
                    <a:pt x="25" y="25"/>
                  </a:lnTo>
                  <a:lnTo>
                    <a:pt x="31" y="27"/>
                  </a:lnTo>
                  <a:lnTo>
                    <a:pt x="36" y="29"/>
                  </a:lnTo>
                  <a:lnTo>
                    <a:pt x="42" y="31"/>
                  </a:lnTo>
                  <a:lnTo>
                    <a:pt x="48" y="33"/>
                  </a:lnTo>
                  <a:lnTo>
                    <a:pt x="50" y="35"/>
                  </a:lnTo>
                  <a:lnTo>
                    <a:pt x="53" y="35"/>
                  </a:lnTo>
                  <a:lnTo>
                    <a:pt x="57" y="36"/>
                  </a:lnTo>
                  <a:lnTo>
                    <a:pt x="61" y="38"/>
                  </a:lnTo>
                  <a:lnTo>
                    <a:pt x="65" y="40"/>
                  </a:lnTo>
                  <a:lnTo>
                    <a:pt x="72" y="44"/>
                  </a:lnTo>
                  <a:lnTo>
                    <a:pt x="74" y="46"/>
                  </a:lnTo>
                  <a:lnTo>
                    <a:pt x="78" y="46"/>
                  </a:lnTo>
                  <a:lnTo>
                    <a:pt x="82" y="48"/>
                  </a:lnTo>
                  <a:lnTo>
                    <a:pt x="86" y="50"/>
                  </a:lnTo>
                  <a:lnTo>
                    <a:pt x="88" y="52"/>
                  </a:lnTo>
                  <a:lnTo>
                    <a:pt x="91" y="54"/>
                  </a:lnTo>
                  <a:lnTo>
                    <a:pt x="95" y="55"/>
                  </a:lnTo>
                  <a:lnTo>
                    <a:pt x="99" y="55"/>
                  </a:lnTo>
                  <a:lnTo>
                    <a:pt x="101" y="57"/>
                  </a:lnTo>
                  <a:lnTo>
                    <a:pt x="105" y="59"/>
                  </a:lnTo>
                  <a:lnTo>
                    <a:pt x="109" y="61"/>
                  </a:lnTo>
                  <a:lnTo>
                    <a:pt x="110" y="65"/>
                  </a:lnTo>
                  <a:lnTo>
                    <a:pt x="116" y="67"/>
                  </a:lnTo>
                  <a:lnTo>
                    <a:pt x="124" y="71"/>
                  </a:lnTo>
                  <a:lnTo>
                    <a:pt x="128" y="74"/>
                  </a:lnTo>
                  <a:lnTo>
                    <a:pt x="135" y="80"/>
                  </a:lnTo>
                  <a:lnTo>
                    <a:pt x="139" y="84"/>
                  </a:lnTo>
                  <a:lnTo>
                    <a:pt x="145" y="88"/>
                  </a:lnTo>
                  <a:lnTo>
                    <a:pt x="150" y="93"/>
                  </a:lnTo>
                  <a:lnTo>
                    <a:pt x="154" y="99"/>
                  </a:lnTo>
                  <a:lnTo>
                    <a:pt x="158" y="103"/>
                  </a:lnTo>
                  <a:lnTo>
                    <a:pt x="162" y="109"/>
                  </a:lnTo>
                  <a:lnTo>
                    <a:pt x="166" y="112"/>
                  </a:lnTo>
                  <a:lnTo>
                    <a:pt x="167" y="118"/>
                  </a:lnTo>
                  <a:lnTo>
                    <a:pt x="171" y="124"/>
                  </a:lnTo>
                  <a:lnTo>
                    <a:pt x="173" y="128"/>
                  </a:lnTo>
                  <a:lnTo>
                    <a:pt x="175" y="133"/>
                  </a:lnTo>
                  <a:lnTo>
                    <a:pt x="177" y="139"/>
                  </a:lnTo>
                  <a:lnTo>
                    <a:pt x="179" y="145"/>
                  </a:lnTo>
                  <a:lnTo>
                    <a:pt x="181" y="150"/>
                  </a:lnTo>
                  <a:lnTo>
                    <a:pt x="181" y="156"/>
                  </a:lnTo>
                  <a:lnTo>
                    <a:pt x="183" y="162"/>
                  </a:lnTo>
                  <a:lnTo>
                    <a:pt x="183" y="167"/>
                  </a:lnTo>
                  <a:lnTo>
                    <a:pt x="185" y="171"/>
                  </a:lnTo>
                  <a:lnTo>
                    <a:pt x="186" y="177"/>
                  </a:lnTo>
                  <a:lnTo>
                    <a:pt x="186" y="185"/>
                  </a:lnTo>
                  <a:lnTo>
                    <a:pt x="188" y="188"/>
                  </a:lnTo>
                  <a:lnTo>
                    <a:pt x="188" y="194"/>
                  </a:lnTo>
                  <a:lnTo>
                    <a:pt x="190" y="200"/>
                  </a:lnTo>
                  <a:lnTo>
                    <a:pt x="190" y="205"/>
                  </a:lnTo>
                  <a:lnTo>
                    <a:pt x="192" y="211"/>
                  </a:lnTo>
                  <a:lnTo>
                    <a:pt x="192" y="217"/>
                  </a:lnTo>
                  <a:lnTo>
                    <a:pt x="194" y="223"/>
                  </a:lnTo>
                  <a:lnTo>
                    <a:pt x="196" y="228"/>
                  </a:lnTo>
                  <a:lnTo>
                    <a:pt x="198" y="234"/>
                  </a:lnTo>
                  <a:lnTo>
                    <a:pt x="200" y="240"/>
                  </a:lnTo>
                  <a:lnTo>
                    <a:pt x="202" y="245"/>
                  </a:lnTo>
                  <a:lnTo>
                    <a:pt x="205" y="249"/>
                  </a:lnTo>
                  <a:lnTo>
                    <a:pt x="207" y="255"/>
                  </a:lnTo>
                  <a:lnTo>
                    <a:pt x="211" y="261"/>
                  </a:lnTo>
                  <a:lnTo>
                    <a:pt x="213" y="266"/>
                  </a:lnTo>
                  <a:lnTo>
                    <a:pt x="219" y="272"/>
                  </a:lnTo>
                  <a:lnTo>
                    <a:pt x="221" y="276"/>
                  </a:lnTo>
                  <a:lnTo>
                    <a:pt x="226" y="281"/>
                  </a:lnTo>
                  <a:lnTo>
                    <a:pt x="230" y="285"/>
                  </a:lnTo>
                  <a:lnTo>
                    <a:pt x="236" y="291"/>
                  </a:lnTo>
                  <a:lnTo>
                    <a:pt x="242" y="295"/>
                  </a:lnTo>
                  <a:lnTo>
                    <a:pt x="247" y="299"/>
                  </a:lnTo>
                  <a:lnTo>
                    <a:pt x="253" y="302"/>
                  </a:lnTo>
                  <a:lnTo>
                    <a:pt x="259" y="308"/>
                  </a:lnTo>
                  <a:lnTo>
                    <a:pt x="264" y="312"/>
                  </a:lnTo>
                  <a:lnTo>
                    <a:pt x="270" y="316"/>
                  </a:lnTo>
                  <a:lnTo>
                    <a:pt x="274" y="318"/>
                  </a:lnTo>
                  <a:lnTo>
                    <a:pt x="276" y="319"/>
                  </a:lnTo>
                  <a:lnTo>
                    <a:pt x="280" y="321"/>
                  </a:lnTo>
                  <a:lnTo>
                    <a:pt x="283" y="323"/>
                  </a:lnTo>
                  <a:lnTo>
                    <a:pt x="285" y="325"/>
                  </a:lnTo>
                  <a:lnTo>
                    <a:pt x="289" y="327"/>
                  </a:lnTo>
                  <a:lnTo>
                    <a:pt x="291" y="327"/>
                  </a:lnTo>
                  <a:lnTo>
                    <a:pt x="295" y="329"/>
                  </a:lnTo>
                  <a:lnTo>
                    <a:pt x="297" y="331"/>
                  </a:lnTo>
                  <a:lnTo>
                    <a:pt x="300" y="333"/>
                  </a:lnTo>
                  <a:lnTo>
                    <a:pt x="304" y="335"/>
                  </a:lnTo>
                  <a:lnTo>
                    <a:pt x="306" y="337"/>
                  </a:lnTo>
                  <a:lnTo>
                    <a:pt x="312" y="338"/>
                  </a:lnTo>
                  <a:lnTo>
                    <a:pt x="318" y="342"/>
                  </a:lnTo>
                  <a:lnTo>
                    <a:pt x="323" y="344"/>
                  </a:lnTo>
                  <a:lnTo>
                    <a:pt x="329" y="346"/>
                  </a:lnTo>
                  <a:lnTo>
                    <a:pt x="335" y="348"/>
                  </a:lnTo>
                  <a:lnTo>
                    <a:pt x="338" y="352"/>
                  </a:lnTo>
                  <a:lnTo>
                    <a:pt x="344" y="352"/>
                  </a:lnTo>
                  <a:lnTo>
                    <a:pt x="348" y="356"/>
                  </a:lnTo>
                  <a:lnTo>
                    <a:pt x="352" y="356"/>
                  </a:lnTo>
                  <a:lnTo>
                    <a:pt x="354" y="357"/>
                  </a:lnTo>
                  <a:lnTo>
                    <a:pt x="357" y="357"/>
                  </a:lnTo>
                  <a:lnTo>
                    <a:pt x="359" y="359"/>
                  </a:lnTo>
                  <a:lnTo>
                    <a:pt x="363" y="361"/>
                  </a:lnTo>
                  <a:lnTo>
                    <a:pt x="365" y="361"/>
                  </a:lnTo>
                  <a:lnTo>
                    <a:pt x="445" y="211"/>
                  </a:lnTo>
                  <a:lnTo>
                    <a:pt x="445" y="211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3" name="Shape 253"/>
            <p:cNvSpPr/>
            <p:nvPr/>
          </p:nvSpPr>
          <p:spPr>
            <a:xfrm>
              <a:off x="2371725" y="942975"/>
              <a:ext cx="292099" cy="287337"/>
            </a:xfrm>
            <a:custGeom>
              <a:pathLst>
                <a:path extrusionOk="0" h="361" w="369">
                  <a:moveTo>
                    <a:pt x="90" y="361"/>
                  </a:moveTo>
                  <a:lnTo>
                    <a:pt x="91" y="359"/>
                  </a:lnTo>
                  <a:lnTo>
                    <a:pt x="95" y="357"/>
                  </a:lnTo>
                  <a:lnTo>
                    <a:pt x="97" y="357"/>
                  </a:lnTo>
                  <a:lnTo>
                    <a:pt x="101" y="355"/>
                  </a:lnTo>
                  <a:lnTo>
                    <a:pt x="105" y="353"/>
                  </a:lnTo>
                  <a:lnTo>
                    <a:pt x="109" y="353"/>
                  </a:lnTo>
                  <a:lnTo>
                    <a:pt x="112" y="351"/>
                  </a:lnTo>
                  <a:lnTo>
                    <a:pt x="118" y="349"/>
                  </a:lnTo>
                  <a:lnTo>
                    <a:pt x="124" y="346"/>
                  </a:lnTo>
                  <a:lnTo>
                    <a:pt x="129" y="344"/>
                  </a:lnTo>
                  <a:lnTo>
                    <a:pt x="135" y="342"/>
                  </a:lnTo>
                  <a:lnTo>
                    <a:pt x="141" y="340"/>
                  </a:lnTo>
                  <a:lnTo>
                    <a:pt x="145" y="338"/>
                  </a:lnTo>
                  <a:lnTo>
                    <a:pt x="148" y="336"/>
                  </a:lnTo>
                  <a:lnTo>
                    <a:pt x="150" y="336"/>
                  </a:lnTo>
                  <a:lnTo>
                    <a:pt x="154" y="334"/>
                  </a:lnTo>
                  <a:lnTo>
                    <a:pt x="158" y="332"/>
                  </a:lnTo>
                  <a:lnTo>
                    <a:pt x="160" y="330"/>
                  </a:lnTo>
                  <a:lnTo>
                    <a:pt x="164" y="328"/>
                  </a:lnTo>
                  <a:lnTo>
                    <a:pt x="167" y="327"/>
                  </a:lnTo>
                  <a:lnTo>
                    <a:pt x="169" y="327"/>
                  </a:lnTo>
                  <a:lnTo>
                    <a:pt x="173" y="325"/>
                  </a:lnTo>
                  <a:lnTo>
                    <a:pt x="177" y="323"/>
                  </a:lnTo>
                  <a:lnTo>
                    <a:pt x="181" y="321"/>
                  </a:lnTo>
                  <a:lnTo>
                    <a:pt x="183" y="319"/>
                  </a:lnTo>
                  <a:lnTo>
                    <a:pt x="186" y="317"/>
                  </a:lnTo>
                  <a:lnTo>
                    <a:pt x="190" y="315"/>
                  </a:lnTo>
                  <a:lnTo>
                    <a:pt x="194" y="313"/>
                  </a:lnTo>
                  <a:lnTo>
                    <a:pt x="196" y="311"/>
                  </a:lnTo>
                  <a:lnTo>
                    <a:pt x="200" y="309"/>
                  </a:lnTo>
                  <a:lnTo>
                    <a:pt x="204" y="308"/>
                  </a:lnTo>
                  <a:lnTo>
                    <a:pt x="205" y="306"/>
                  </a:lnTo>
                  <a:lnTo>
                    <a:pt x="211" y="302"/>
                  </a:lnTo>
                  <a:lnTo>
                    <a:pt x="217" y="298"/>
                  </a:lnTo>
                  <a:lnTo>
                    <a:pt x="223" y="294"/>
                  </a:lnTo>
                  <a:lnTo>
                    <a:pt x="228" y="290"/>
                  </a:lnTo>
                  <a:lnTo>
                    <a:pt x="232" y="285"/>
                  </a:lnTo>
                  <a:lnTo>
                    <a:pt x="238" y="281"/>
                  </a:lnTo>
                  <a:lnTo>
                    <a:pt x="242" y="277"/>
                  </a:lnTo>
                  <a:lnTo>
                    <a:pt x="245" y="273"/>
                  </a:lnTo>
                  <a:lnTo>
                    <a:pt x="247" y="268"/>
                  </a:lnTo>
                  <a:lnTo>
                    <a:pt x="251" y="262"/>
                  </a:lnTo>
                  <a:lnTo>
                    <a:pt x="253" y="258"/>
                  </a:lnTo>
                  <a:lnTo>
                    <a:pt x="255" y="252"/>
                  </a:lnTo>
                  <a:lnTo>
                    <a:pt x="257" y="247"/>
                  </a:lnTo>
                  <a:lnTo>
                    <a:pt x="259" y="241"/>
                  </a:lnTo>
                  <a:lnTo>
                    <a:pt x="261" y="235"/>
                  </a:lnTo>
                  <a:lnTo>
                    <a:pt x="262" y="230"/>
                  </a:lnTo>
                  <a:lnTo>
                    <a:pt x="262" y="226"/>
                  </a:lnTo>
                  <a:lnTo>
                    <a:pt x="262" y="224"/>
                  </a:lnTo>
                  <a:lnTo>
                    <a:pt x="264" y="220"/>
                  </a:lnTo>
                  <a:lnTo>
                    <a:pt x="264" y="216"/>
                  </a:lnTo>
                  <a:lnTo>
                    <a:pt x="264" y="214"/>
                  </a:lnTo>
                  <a:lnTo>
                    <a:pt x="266" y="211"/>
                  </a:lnTo>
                  <a:lnTo>
                    <a:pt x="266" y="207"/>
                  </a:lnTo>
                  <a:lnTo>
                    <a:pt x="266" y="205"/>
                  </a:lnTo>
                  <a:lnTo>
                    <a:pt x="266" y="201"/>
                  </a:lnTo>
                  <a:lnTo>
                    <a:pt x="266" y="197"/>
                  </a:lnTo>
                  <a:lnTo>
                    <a:pt x="268" y="195"/>
                  </a:lnTo>
                  <a:lnTo>
                    <a:pt x="268" y="192"/>
                  </a:lnTo>
                  <a:lnTo>
                    <a:pt x="268" y="188"/>
                  </a:lnTo>
                  <a:lnTo>
                    <a:pt x="268" y="186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70" y="176"/>
                  </a:lnTo>
                  <a:lnTo>
                    <a:pt x="270" y="173"/>
                  </a:lnTo>
                  <a:lnTo>
                    <a:pt x="270" y="169"/>
                  </a:lnTo>
                  <a:lnTo>
                    <a:pt x="270" y="165"/>
                  </a:lnTo>
                  <a:lnTo>
                    <a:pt x="270" y="163"/>
                  </a:lnTo>
                  <a:lnTo>
                    <a:pt x="270" y="159"/>
                  </a:lnTo>
                  <a:lnTo>
                    <a:pt x="272" y="156"/>
                  </a:lnTo>
                  <a:lnTo>
                    <a:pt x="272" y="154"/>
                  </a:lnTo>
                  <a:lnTo>
                    <a:pt x="272" y="150"/>
                  </a:lnTo>
                  <a:lnTo>
                    <a:pt x="272" y="146"/>
                  </a:lnTo>
                  <a:lnTo>
                    <a:pt x="272" y="144"/>
                  </a:lnTo>
                  <a:lnTo>
                    <a:pt x="274" y="140"/>
                  </a:lnTo>
                  <a:lnTo>
                    <a:pt x="274" y="135"/>
                  </a:lnTo>
                  <a:lnTo>
                    <a:pt x="276" y="129"/>
                  </a:lnTo>
                  <a:lnTo>
                    <a:pt x="276" y="123"/>
                  </a:lnTo>
                  <a:lnTo>
                    <a:pt x="276" y="118"/>
                  </a:lnTo>
                  <a:lnTo>
                    <a:pt x="278" y="112"/>
                  </a:lnTo>
                  <a:lnTo>
                    <a:pt x="280" y="106"/>
                  </a:lnTo>
                  <a:lnTo>
                    <a:pt x="281" y="100"/>
                  </a:lnTo>
                  <a:lnTo>
                    <a:pt x="283" y="95"/>
                  </a:lnTo>
                  <a:lnTo>
                    <a:pt x="285" y="91"/>
                  </a:lnTo>
                  <a:lnTo>
                    <a:pt x="287" y="85"/>
                  </a:lnTo>
                  <a:lnTo>
                    <a:pt x="289" y="81"/>
                  </a:lnTo>
                  <a:lnTo>
                    <a:pt x="291" y="76"/>
                  </a:lnTo>
                  <a:lnTo>
                    <a:pt x="293" y="72"/>
                  </a:lnTo>
                  <a:lnTo>
                    <a:pt x="297" y="68"/>
                  </a:lnTo>
                  <a:lnTo>
                    <a:pt x="299" y="63"/>
                  </a:lnTo>
                  <a:lnTo>
                    <a:pt x="302" y="59"/>
                  </a:lnTo>
                  <a:lnTo>
                    <a:pt x="304" y="55"/>
                  </a:lnTo>
                  <a:lnTo>
                    <a:pt x="308" y="51"/>
                  </a:lnTo>
                  <a:lnTo>
                    <a:pt x="312" y="47"/>
                  </a:lnTo>
                  <a:lnTo>
                    <a:pt x="316" y="44"/>
                  </a:lnTo>
                  <a:lnTo>
                    <a:pt x="319" y="40"/>
                  </a:lnTo>
                  <a:lnTo>
                    <a:pt x="321" y="36"/>
                  </a:lnTo>
                  <a:lnTo>
                    <a:pt x="325" y="32"/>
                  </a:lnTo>
                  <a:lnTo>
                    <a:pt x="329" y="30"/>
                  </a:lnTo>
                  <a:lnTo>
                    <a:pt x="333" y="26"/>
                  </a:lnTo>
                  <a:lnTo>
                    <a:pt x="337" y="25"/>
                  </a:lnTo>
                  <a:lnTo>
                    <a:pt x="338" y="21"/>
                  </a:lnTo>
                  <a:lnTo>
                    <a:pt x="342" y="17"/>
                  </a:lnTo>
                  <a:lnTo>
                    <a:pt x="344" y="15"/>
                  </a:lnTo>
                  <a:lnTo>
                    <a:pt x="348" y="13"/>
                  </a:lnTo>
                  <a:lnTo>
                    <a:pt x="354" y="9"/>
                  </a:lnTo>
                  <a:lnTo>
                    <a:pt x="359" y="6"/>
                  </a:lnTo>
                  <a:lnTo>
                    <a:pt x="363" y="2"/>
                  </a:lnTo>
                  <a:lnTo>
                    <a:pt x="367" y="0"/>
                  </a:lnTo>
                  <a:lnTo>
                    <a:pt x="367" y="0"/>
                  </a:lnTo>
                  <a:lnTo>
                    <a:pt x="369" y="0"/>
                  </a:lnTo>
                  <a:lnTo>
                    <a:pt x="367" y="0"/>
                  </a:lnTo>
                  <a:lnTo>
                    <a:pt x="365" y="0"/>
                  </a:lnTo>
                  <a:lnTo>
                    <a:pt x="361" y="0"/>
                  </a:lnTo>
                  <a:lnTo>
                    <a:pt x="359" y="2"/>
                  </a:lnTo>
                  <a:lnTo>
                    <a:pt x="356" y="2"/>
                  </a:lnTo>
                  <a:lnTo>
                    <a:pt x="352" y="4"/>
                  </a:lnTo>
                  <a:lnTo>
                    <a:pt x="348" y="4"/>
                  </a:lnTo>
                  <a:lnTo>
                    <a:pt x="344" y="6"/>
                  </a:lnTo>
                  <a:lnTo>
                    <a:pt x="340" y="7"/>
                  </a:lnTo>
                  <a:lnTo>
                    <a:pt x="335" y="9"/>
                  </a:lnTo>
                  <a:lnTo>
                    <a:pt x="329" y="11"/>
                  </a:lnTo>
                  <a:lnTo>
                    <a:pt x="325" y="11"/>
                  </a:lnTo>
                  <a:lnTo>
                    <a:pt x="319" y="15"/>
                  </a:lnTo>
                  <a:lnTo>
                    <a:pt x="314" y="17"/>
                  </a:lnTo>
                  <a:lnTo>
                    <a:pt x="308" y="19"/>
                  </a:lnTo>
                  <a:lnTo>
                    <a:pt x="302" y="21"/>
                  </a:lnTo>
                  <a:lnTo>
                    <a:pt x="297" y="23"/>
                  </a:lnTo>
                  <a:lnTo>
                    <a:pt x="291" y="25"/>
                  </a:lnTo>
                  <a:lnTo>
                    <a:pt x="287" y="26"/>
                  </a:lnTo>
                  <a:lnTo>
                    <a:pt x="285" y="26"/>
                  </a:lnTo>
                  <a:lnTo>
                    <a:pt x="281" y="28"/>
                  </a:lnTo>
                  <a:lnTo>
                    <a:pt x="280" y="30"/>
                  </a:lnTo>
                  <a:lnTo>
                    <a:pt x="272" y="32"/>
                  </a:lnTo>
                  <a:lnTo>
                    <a:pt x="268" y="36"/>
                  </a:lnTo>
                  <a:lnTo>
                    <a:pt x="261" y="38"/>
                  </a:lnTo>
                  <a:lnTo>
                    <a:pt x="257" y="40"/>
                  </a:lnTo>
                  <a:lnTo>
                    <a:pt x="251" y="44"/>
                  </a:lnTo>
                  <a:lnTo>
                    <a:pt x="245" y="47"/>
                  </a:lnTo>
                  <a:lnTo>
                    <a:pt x="240" y="49"/>
                  </a:lnTo>
                  <a:lnTo>
                    <a:pt x="236" y="53"/>
                  </a:lnTo>
                  <a:lnTo>
                    <a:pt x="230" y="57"/>
                  </a:lnTo>
                  <a:lnTo>
                    <a:pt x="226" y="59"/>
                  </a:lnTo>
                  <a:lnTo>
                    <a:pt x="223" y="63"/>
                  </a:lnTo>
                  <a:lnTo>
                    <a:pt x="219" y="66"/>
                  </a:lnTo>
                  <a:lnTo>
                    <a:pt x="215" y="68"/>
                  </a:lnTo>
                  <a:lnTo>
                    <a:pt x="211" y="72"/>
                  </a:lnTo>
                  <a:lnTo>
                    <a:pt x="207" y="76"/>
                  </a:lnTo>
                  <a:lnTo>
                    <a:pt x="204" y="80"/>
                  </a:lnTo>
                  <a:lnTo>
                    <a:pt x="202" y="83"/>
                  </a:lnTo>
                  <a:lnTo>
                    <a:pt x="200" y="89"/>
                  </a:lnTo>
                  <a:lnTo>
                    <a:pt x="196" y="93"/>
                  </a:lnTo>
                  <a:lnTo>
                    <a:pt x="194" y="97"/>
                  </a:lnTo>
                  <a:lnTo>
                    <a:pt x="190" y="102"/>
                  </a:lnTo>
                  <a:lnTo>
                    <a:pt x="188" y="106"/>
                  </a:lnTo>
                  <a:lnTo>
                    <a:pt x="186" y="112"/>
                  </a:lnTo>
                  <a:lnTo>
                    <a:pt x="185" y="116"/>
                  </a:lnTo>
                  <a:lnTo>
                    <a:pt x="181" y="121"/>
                  </a:lnTo>
                  <a:lnTo>
                    <a:pt x="181" y="125"/>
                  </a:lnTo>
                  <a:lnTo>
                    <a:pt x="177" y="131"/>
                  </a:lnTo>
                  <a:lnTo>
                    <a:pt x="175" y="135"/>
                  </a:lnTo>
                  <a:lnTo>
                    <a:pt x="173" y="138"/>
                  </a:lnTo>
                  <a:lnTo>
                    <a:pt x="171" y="144"/>
                  </a:lnTo>
                  <a:lnTo>
                    <a:pt x="167" y="148"/>
                  </a:lnTo>
                  <a:lnTo>
                    <a:pt x="166" y="154"/>
                  </a:lnTo>
                  <a:lnTo>
                    <a:pt x="164" y="157"/>
                  </a:lnTo>
                  <a:lnTo>
                    <a:pt x="162" y="163"/>
                  </a:lnTo>
                  <a:lnTo>
                    <a:pt x="158" y="167"/>
                  </a:lnTo>
                  <a:lnTo>
                    <a:pt x="156" y="171"/>
                  </a:lnTo>
                  <a:lnTo>
                    <a:pt x="152" y="175"/>
                  </a:lnTo>
                  <a:lnTo>
                    <a:pt x="150" y="178"/>
                  </a:lnTo>
                  <a:lnTo>
                    <a:pt x="147" y="182"/>
                  </a:lnTo>
                  <a:lnTo>
                    <a:pt x="143" y="186"/>
                  </a:lnTo>
                  <a:lnTo>
                    <a:pt x="139" y="190"/>
                  </a:lnTo>
                  <a:lnTo>
                    <a:pt x="135" y="194"/>
                  </a:lnTo>
                  <a:lnTo>
                    <a:pt x="129" y="197"/>
                  </a:lnTo>
                  <a:lnTo>
                    <a:pt x="126" y="199"/>
                  </a:lnTo>
                  <a:lnTo>
                    <a:pt x="120" y="201"/>
                  </a:lnTo>
                  <a:lnTo>
                    <a:pt x="114" y="205"/>
                  </a:lnTo>
                  <a:lnTo>
                    <a:pt x="109" y="207"/>
                  </a:lnTo>
                  <a:lnTo>
                    <a:pt x="105" y="209"/>
                  </a:lnTo>
                  <a:lnTo>
                    <a:pt x="99" y="211"/>
                  </a:lnTo>
                  <a:lnTo>
                    <a:pt x="93" y="213"/>
                  </a:lnTo>
                  <a:lnTo>
                    <a:pt x="88" y="214"/>
                  </a:lnTo>
                  <a:lnTo>
                    <a:pt x="82" y="216"/>
                  </a:lnTo>
                  <a:lnTo>
                    <a:pt x="76" y="218"/>
                  </a:lnTo>
                  <a:lnTo>
                    <a:pt x="71" y="220"/>
                  </a:lnTo>
                  <a:lnTo>
                    <a:pt x="65" y="220"/>
                  </a:lnTo>
                  <a:lnTo>
                    <a:pt x="59" y="222"/>
                  </a:lnTo>
                  <a:lnTo>
                    <a:pt x="55" y="222"/>
                  </a:lnTo>
                  <a:lnTo>
                    <a:pt x="50" y="224"/>
                  </a:lnTo>
                  <a:lnTo>
                    <a:pt x="44" y="224"/>
                  </a:lnTo>
                  <a:lnTo>
                    <a:pt x="40" y="224"/>
                  </a:lnTo>
                  <a:lnTo>
                    <a:pt x="34" y="226"/>
                  </a:lnTo>
                  <a:lnTo>
                    <a:pt x="31" y="226"/>
                  </a:lnTo>
                  <a:lnTo>
                    <a:pt x="25" y="226"/>
                  </a:lnTo>
                  <a:lnTo>
                    <a:pt x="21" y="226"/>
                  </a:lnTo>
                  <a:lnTo>
                    <a:pt x="17" y="228"/>
                  </a:lnTo>
                  <a:lnTo>
                    <a:pt x="15" y="228"/>
                  </a:lnTo>
                  <a:lnTo>
                    <a:pt x="12" y="228"/>
                  </a:lnTo>
                  <a:lnTo>
                    <a:pt x="8" y="228"/>
                  </a:lnTo>
                  <a:lnTo>
                    <a:pt x="6" y="228"/>
                  </a:lnTo>
                  <a:lnTo>
                    <a:pt x="4" y="228"/>
                  </a:lnTo>
                  <a:lnTo>
                    <a:pt x="2" y="228"/>
                  </a:lnTo>
                  <a:lnTo>
                    <a:pt x="0" y="228"/>
                  </a:lnTo>
                  <a:lnTo>
                    <a:pt x="61" y="292"/>
                  </a:lnTo>
                  <a:lnTo>
                    <a:pt x="90" y="361"/>
                  </a:lnTo>
                  <a:lnTo>
                    <a:pt x="90" y="361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2314575" y="809625"/>
              <a:ext cx="233363" cy="314324"/>
            </a:xfrm>
            <a:custGeom>
              <a:pathLst>
                <a:path extrusionOk="0" h="397" w="295">
                  <a:moveTo>
                    <a:pt x="0" y="285"/>
                  </a:moveTo>
                  <a:lnTo>
                    <a:pt x="0" y="283"/>
                  </a:lnTo>
                  <a:lnTo>
                    <a:pt x="0" y="279"/>
                  </a:lnTo>
                  <a:lnTo>
                    <a:pt x="0" y="277"/>
                  </a:lnTo>
                  <a:lnTo>
                    <a:pt x="2" y="275"/>
                  </a:lnTo>
                  <a:lnTo>
                    <a:pt x="2" y="271"/>
                  </a:lnTo>
                  <a:lnTo>
                    <a:pt x="2" y="269"/>
                  </a:lnTo>
                  <a:lnTo>
                    <a:pt x="4" y="266"/>
                  </a:lnTo>
                  <a:lnTo>
                    <a:pt x="4" y="262"/>
                  </a:lnTo>
                  <a:lnTo>
                    <a:pt x="6" y="258"/>
                  </a:lnTo>
                  <a:lnTo>
                    <a:pt x="8" y="252"/>
                  </a:lnTo>
                  <a:lnTo>
                    <a:pt x="10" y="249"/>
                  </a:lnTo>
                  <a:lnTo>
                    <a:pt x="11" y="243"/>
                  </a:lnTo>
                  <a:lnTo>
                    <a:pt x="13" y="239"/>
                  </a:lnTo>
                  <a:lnTo>
                    <a:pt x="15" y="233"/>
                  </a:lnTo>
                  <a:lnTo>
                    <a:pt x="17" y="228"/>
                  </a:lnTo>
                  <a:lnTo>
                    <a:pt x="19" y="224"/>
                  </a:lnTo>
                  <a:lnTo>
                    <a:pt x="21" y="218"/>
                  </a:lnTo>
                  <a:lnTo>
                    <a:pt x="23" y="213"/>
                  </a:lnTo>
                  <a:lnTo>
                    <a:pt x="25" y="207"/>
                  </a:lnTo>
                  <a:lnTo>
                    <a:pt x="29" y="201"/>
                  </a:lnTo>
                  <a:lnTo>
                    <a:pt x="32" y="197"/>
                  </a:lnTo>
                  <a:lnTo>
                    <a:pt x="34" y="192"/>
                  </a:lnTo>
                  <a:lnTo>
                    <a:pt x="38" y="186"/>
                  </a:lnTo>
                  <a:lnTo>
                    <a:pt x="42" y="180"/>
                  </a:lnTo>
                  <a:lnTo>
                    <a:pt x="44" y="176"/>
                  </a:lnTo>
                  <a:lnTo>
                    <a:pt x="49" y="171"/>
                  </a:lnTo>
                  <a:lnTo>
                    <a:pt x="51" y="167"/>
                  </a:lnTo>
                  <a:lnTo>
                    <a:pt x="57" y="163"/>
                  </a:lnTo>
                  <a:lnTo>
                    <a:pt x="61" y="159"/>
                  </a:lnTo>
                  <a:lnTo>
                    <a:pt x="65" y="156"/>
                  </a:lnTo>
                  <a:lnTo>
                    <a:pt x="68" y="150"/>
                  </a:lnTo>
                  <a:lnTo>
                    <a:pt x="74" y="148"/>
                  </a:lnTo>
                  <a:lnTo>
                    <a:pt x="78" y="144"/>
                  </a:lnTo>
                  <a:lnTo>
                    <a:pt x="82" y="140"/>
                  </a:lnTo>
                  <a:lnTo>
                    <a:pt x="87" y="138"/>
                  </a:lnTo>
                  <a:lnTo>
                    <a:pt x="91" y="137"/>
                  </a:lnTo>
                  <a:lnTo>
                    <a:pt x="97" y="133"/>
                  </a:lnTo>
                  <a:lnTo>
                    <a:pt x="101" y="131"/>
                  </a:lnTo>
                  <a:lnTo>
                    <a:pt x="106" y="129"/>
                  </a:lnTo>
                  <a:lnTo>
                    <a:pt x="112" y="127"/>
                  </a:lnTo>
                  <a:lnTo>
                    <a:pt x="116" y="125"/>
                  </a:lnTo>
                  <a:lnTo>
                    <a:pt x="122" y="125"/>
                  </a:lnTo>
                  <a:lnTo>
                    <a:pt x="125" y="123"/>
                  </a:lnTo>
                  <a:lnTo>
                    <a:pt x="131" y="121"/>
                  </a:lnTo>
                  <a:lnTo>
                    <a:pt x="137" y="121"/>
                  </a:lnTo>
                  <a:lnTo>
                    <a:pt x="143" y="119"/>
                  </a:lnTo>
                  <a:lnTo>
                    <a:pt x="146" y="118"/>
                  </a:lnTo>
                  <a:lnTo>
                    <a:pt x="152" y="118"/>
                  </a:lnTo>
                  <a:lnTo>
                    <a:pt x="158" y="116"/>
                  </a:lnTo>
                  <a:lnTo>
                    <a:pt x="162" y="116"/>
                  </a:lnTo>
                  <a:lnTo>
                    <a:pt x="167" y="114"/>
                  </a:lnTo>
                  <a:lnTo>
                    <a:pt x="173" y="112"/>
                  </a:lnTo>
                  <a:lnTo>
                    <a:pt x="177" y="112"/>
                  </a:lnTo>
                  <a:lnTo>
                    <a:pt x="182" y="110"/>
                  </a:lnTo>
                  <a:lnTo>
                    <a:pt x="188" y="108"/>
                  </a:lnTo>
                  <a:lnTo>
                    <a:pt x="192" y="106"/>
                  </a:lnTo>
                  <a:lnTo>
                    <a:pt x="198" y="104"/>
                  </a:lnTo>
                  <a:lnTo>
                    <a:pt x="201" y="102"/>
                  </a:lnTo>
                  <a:lnTo>
                    <a:pt x="207" y="100"/>
                  </a:lnTo>
                  <a:lnTo>
                    <a:pt x="211" y="99"/>
                  </a:lnTo>
                  <a:lnTo>
                    <a:pt x="215" y="97"/>
                  </a:lnTo>
                  <a:lnTo>
                    <a:pt x="220" y="95"/>
                  </a:lnTo>
                  <a:lnTo>
                    <a:pt x="224" y="91"/>
                  </a:lnTo>
                  <a:lnTo>
                    <a:pt x="228" y="87"/>
                  </a:lnTo>
                  <a:lnTo>
                    <a:pt x="232" y="85"/>
                  </a:lnTo>
                  <a:lnTo>
                    <a:pt x="236" y="81"/>
                  </a:lnTo>
                  <a:lnTo>
                    <a:pt x="239" y="78"/>
                  </a:lnTo>
                  <a:lnTo>
                    <a:pt x="243" y="74"/>
                  </a:lnTo>
                  <a:lnTo>
                    <a:pt x="247" y="70"/>
                  </a:lnTo>
                  <a:lnTo>
                    <a:pt x="251" y="68"/>
                  </a:lnTo>
                  <a:lnTo>
                    <a:pt x="255" y="62"/>
                  </a:lnTo>
                  <a:lnTo>
                    <a:pt x="257" y="59"/>
                  </a:lnTo>
                  <a:lnTo>
                    <a:pt x="260" y="55"/>
                  </a:lnTo>
                  <a:lnTo>
                    <a:pt x="264" y="51"/>
                  </a:lnTo>
                  <a:lnTo>
                    <a:pt x="266" y="47"/>
                  </a:lnTo>
                  <a:lnTo>
                    <a:pt x="268" y="43"/>
                  </a:lnTo>
                  <a:lnTo>
                    <a:pt x="272" y="40"/>
                  </a:lnTo>
                  <a:lnTo>
                    <a:pt x="274" y="36"/>
                  </a:lnTo>
                  <a:lnTo>
                    <a:pt x="276" y="32"/>
                  </a:lnTo>
                  <a:lnTo>
                    <a:pt x="277" y="28"/>
                  </a:lnTo>
                  <a:lnTo>
                    <a:pt x="279" y="24"/>
                  </a:lnTo>
                  <a:lnTo>
                    <a:pt x="281" y="23"/>
                  </a:lnTo>
                  <a:lnTo>
                    <a:pt x="283" y="19"/>
                  </a:lnTo>
                  <a:lnTo>
                    <a:pt x="285" y="15"/>
                  </a:lnTo>
                  <a:lnTo>
                    <a:pt x="287" y="13"/>
                  </a:lnTo>
                  <a:lnTo>
                    <a:pt x="289" y="11"/>
                  </a:lnTo>
                  <a:lnTo>
                    <a:pt x="291" y="5"/>
                  </a:lnTo>
                  <a:lnTo>
                    <a:pt x="293" y="4"/>
                  </a:lnTo>
                  <a:lnTo>
                    <a:pt x="293" y="0"/>
                  </a:lnTo>
                  <a:lnTo>
                    <a:pt x="295" y="0"/>
                  </a:lnTo>
                  <a:lnTo>
                    <a:pt x="293" y="0"/>
                  </a:lnTo>
                  <a:lnTo>
                    <a:pt x="293" y="4"/>
                  </a:lnTo>
                  <a:lnTo>
                    <a:pt x="293" y="5"/>
                  </a:lnTo>
                  <a:lnTo>
                    <a:pt x="291" y="9"/>
                  </a:lnTo>
                  <a:lnTo>
                    <a:pt x="291" y="13"/>
                  </a:lnTo>
                  <a:lnTo>
                    <a:pt x="291" y="17"/>
                  </a:lnTo>
                  <a:lnTo>
                    <a:pt x="291" y="19"/>
                  </a:lnTo>
                  <a:lnTo>
                    <a:pt x="289" y="24"/>
                  </a:lnTo>
                  <a:lnTo>
                    <a:pt x="289" y="28"/>
                  </a:lnTo>
                  <a:lnTo>
                    <a:pt x="287" y="34"/>
                  </a:lnTo>
                  <a:lnTo>
                    <a:pt x="287" y="38"/>
                  </a:lnTo>
                  <a:lnTo>
                    <a:pt x="285" y="43"/>
                  </a:lnTo>
                  <a:lnTo>
                    <a:pt x="285" y="49"/>
                  </a:lnTo>
                  <a:lnTo>
                    <a:pt x="285" y="57"/>
                  </a:lnTo>
                  <a:lnTo>
                    <a:pt x="283" y="61"/>
                  </a:lnTo>
                  <a:lnTo>
                    <a:pt x="281" y="68"/>
                  </a:lnTo>
                  <a:lnTo>
                    <a:pt x="281" y="70"/>
                  </a:lnTo>
                  <a:lnTo>
                    <a:pt x="279" y="74"/>
                  </a:lnTo>
                  <a:lnTo>
                    <a:pt x="279" y="76"/>
                  </a:lnTo>
                  <a:lnTo>
                    <a:pt x="279" y="80"/>
                  </a:lnTo>
                  <a:lnTo>
                    <a:pt x="277" y="81"/>
                  </a:lnTo>
                  <a:lnTo>
                    <a:pt x="277" y="85"/>
                  </a:lnTo>
                  <a:lnTo>
                    <a:pt x="276" y="89"/>
                  </a:lnTo>
                  <a:lnTo>
                    <a:pt x="276" y="91"/>
                  </a:lnTo>
                  <a:lnTo>
                    <a:pt x="274" y="95"/>
                  </a:lnTo>
                  <a:lnTo>
                    <a:pt x="274" y="99"/>
                  </a:lnTo>
                  <a:lnTo>
                    <a:pt x="274" y="102"/>
                  </a:lnTo>
                  <a:lnTo>
                    <a:pt x="272" y="104"/>
                  </a:lnTo>
                  <a:lnTo>
                    <a:pt x="270" y="110"/>
                  </a:lnTo>
                  <a:lnTo>
                    <a:pt x="268" y="116"/>
                  </a:lnTo>
                  <a:lnTo>
                    <a:pt x="266" y="121"/>
                  </a:lnTo>
                  <a:lnTo>
                    <a:pt x="264" y="129"/>
                  </a:lnTo>
                  <a:lnTo>
                    <a:pt x="262" y="133"/>
                  </a:lnTo>
                  <a:lnTo>
                    <a:pt x="260" y="138"/>
                  </a:lnTo>
                  <a:lnTo>
                    <a:pt x="258" y="144"/>
                  </a:lnTo>
                  <a:lnTo>
                    <a:pt x="257" y="150"/>
                  </a:lnTo>
                  <a:lnTo>
                    <a:pt x="255" y="154"/>
                  </a:lnTo>
                  <a:lnTo>
                    <a:pt x="251" y="157"/>
                  </a:lnTo>
                  <a:lnTo>
                    <a:pt x="249" y="161"/>
                  </a:lnTo>
                  <a:lnTo>
                    <a:pt x="245" y="165"/>
                  </a:lnTo>
                  <a:lnTo>
                    <a:pt x="243" y="169"/>
                  </a:lnTo>
                  <a:lnTo>
                    <a:pt x="239" y="173"/>
                  </a:lnTo>
                  <a:lnTo>
                    <a:pt x="238" y="175"/>
                  </a:lnTo>
                  <a:lnTo>
                    <a:pt x="234" y="178"/>
                  </a:lnTo>
                  <a:lnTo>
                    <a:pt x="232" y="180"/>
                  </a:lnTo>
                  <a:lnTo>
                    <a:pt x="228" y="184"/>
                  </a:lnTo>
                  <a:lnTo>
                    <a:pt x="224" y="186"/>
                  </a:lnTo>
                  <a:lnTo>
                    <a:pt x="222" y="190"/>
                  </a:lnTo>
                  <a:lnTo>
                    <a:pt x="217" y="194"/>
                  </a:lnTo>
                  <a:lnTo>
                    <a:pt x="211" y="199"/>
                  </a:lnTo>
                  <a:lnTo>
                    <a:pt x="207" y="199"/>
                  </a:lnTo>
                  <a:lnTo>
                    <a:pt x="203" y="203"/>
                  </a:lnTo>
                  <a:lnTo>
                    <a:pt x="200" y="205"/>
                  </a:lnTo>
                  <a:lnTo>
                    <a:pt x="198" y="207"/>
                  </a:lnTo>
                  <a:lnTo>
                    <a:pt x="194" y="209"/>
                  </a:lnTo>
                  <a:lnTo>
                    <a:pt x="192" y="213"/>
                  </a:lnTo>
                  <a:lnTo>
                    <a:pt x="188" y="214"/>
                  </a:lnTo>
                  <a:lnTo>
                    <a:pt x="184" y="218"/>
                  </a:lnTo>
                  <a:lnTo>
                    <a:pt x="182" y="220"/>
                  </a:lnTo>
                  <a:lnTo>
                    <a:pt x="179" y="224"/>
                  </a:lnTo>
                  <a:lnTo>
                    <a:pt x="177" y="226"/>
                  </a:lnTo>
                  <a:lnTo>
                    <a:pt x="173" y="230"/>
                  </a:lnTo>
                  <a:lnTo>
                    <a:pt x="169" y="233"/>
                  </a:lnTo>
                  <a:lnTo>
                    <a:pt x="167" y="237"/>
                  </a:lnTo>
                  <a:lnTo>
                    <a:pt x="163" y="243"/>
                  </a:lnTo>
                  <a:lnTo>
                    <a:pt x="162" y="247"/>
                  </a:lnTo>
                  <a:lnTo>
                    <a:pt x="160" y="252"/>
                  </a:lnTo>
                  <a:lnTo>
                    <a:pt x="158" y="256"/>
                  </a:lnTo>
                  <a:lnTo>
                    <a:pt x="154" y="262"/>
                  </a:lnTo>
                  <a:lnTo>
                    <a:pt x="152" y="268"/>
                  </a:lnTo>
                  <a:lnTo>
                    <a:pt x="150" y="273"/>
                  </a:lnTo>
                  <a:lnTo>
                    <a:pt x="148" y="279"/>
                  </a:lnTo>
                  <a:lnTo>
                    <a:pt x="146" y="281"/>
                  </a:lnTo>
                  <a:lnTo>
                    <a:pt x="144" y="285"/>
                  </a:lnTo>
                  <a:lnTo>
                    <a:pt x="144" y="288"/>
                  </a:lnTo>
                  <a:lnTo>
                    <a:pt x="144" y="290"/>
                  </a:lnTo>
                  <a:lnTo>
                    <a:pt x="143" y="294"/>
                  </a:lnTo>
                  <a:lnTo>
                    <a:pt x="141" y="298"/>
                  </a:lnTo>
                  <a:lnTo>
                    <a:pt x="141" y="300"/>
                  </a:lnTo>
                  <a:lnTo>
                    <a:pt x="141" y="304"/>
                  </a:lnTo>
                  <a:lnTo>
                    <a:pt x="139" y="306"/>
                  </a:lnTo>
                  <a:lnTo>
                    <a:pt x="139" y="309"/>
                  </a:lnTo>
                  <a:lnTo>
                    <a:pt x="137" y="313"/>
                  </a:lnTo>
                  <a:lnTo>
                    <a:pt x="137" y="315"/>
                  </a:lnTo>
                  <a:lnTo>
                    <a:pt x="135" y="319"/>
                  </a:lnTo>
                  <a:lnTo>
                    <a:pt x="135" y="323"/>
                  </a:lnTo>
                  <a:lnTo>
                    <a:pt x="133" y="325"/>
                  </a:lnTo>
                  <a:lnTo>
                    <a:pt x="133" y="328"/>
                  </a:lnTo>
                  <a:lnTo>
                    <a:pt x="131" y="330"/>
                  </a:lnTo>
                  <a:lnTo>
                    <a:pt x="131" y="334"/>
                  </a:lnTo>
                  <a:lnTo>
                    <a:pt x="131" y="338"/>
                  </a:lnTo>
                  <a:lnTo>
                    <a:pt x="131" y="340"/>
                  </a:lnTo>
                  <a:lnTo>
                    <a:pt x="129" y="345"/>
                  </a:lnTo>
                  <a:lnTo>
                    <a:pt x="127" y="351"/>
                  </a:lnTo>
                  <a:lnTo>
                    <a:pt x="127" y="357"/>
                  </a:lnTo>
                  <a:lnTo>
                    <a:pt x="125" y="363"/>
                  </a:lnTo>
                  <a:lnTo>
                    <a:pt x="125" y="366"/>
                  </a:lnTo>
                  <a:lnTo>
                    <a:pt x="124" y="372"/>
                  </a:lnTo>
                  <a:lnTo>
                    <a:pt x="124" y="376"/>
                  </a:lnTo>
                  <a:lnTo>
                    <a:pt x="124" y="380"/>
                  </a:lnTo>
                  <a:lnTo>
                    <a:pt x="122" y="383"/>
                  </a:lnTo>
                  <a:lnTo>
                    <a:pt x="122" y="387"/>
                  </a:lnTo>
                  <a:lnTo>
                    <a:pt x="122" y="389"/>
                  </a:lnTo>
                  <a:lnTo>
                    <a:pt x="122" y="393"/>
                  </a:lnTo>
                  <a:lnTo>
                    <a:pt x="120" y="395"/>
                  </a:lnTo>
                  <a:lnTo>
                    <a:pt x="120" y="397"/>
                  </a:lnTo>
                  <a:lnTo>
                    <a:pt x="49" y="345"/>
                  </a:lnTo>
                  <a:lnTo>
                    <a:pt x="0" y="285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1785938" y="820737"/>
              <a:ext cx="168274" cy="282575"/>
            </a:xfrm>
            <a:custGeom>
              <a:pathLst>
                <a:path extrusionOk="0" h="355" w="213">
                  <a:moveTo>
                    <a:pt x="213" y="279"/>
                  </a:moveTo>
                  <a:lnTo>
                    <a:pt x="213" y="279"/>
                  </a:lnTo>
                  <a:lnTo>
                    <a:pt x="209" y="279"/>
                  </a:lnTo>
                  <a:lnTo>
                    <a:pt x="205" y="277"/>
                  </a:lnTo>
                  <a:lnTo>
                    <a:pt x="203" y="277"/>
                  </a:lnTo>
                  <a:lnTo>
                    <a:pt x="200" y="275"/>
                  </a:lnTo>
                  <a:lnTo>
                    <a:pt x="198" y="275"/>
                  </a:lnTo>
                  <a:lnTo>
                    <a:pt x="192" y="275"/>
                  </a:lnTo>
                  <a:lnTo>
                    <a:pt x="188" y="273"/>
                  </a:lnTo>
                  <a:lnTo>
                    <a:pt x="183" y="272"/>
                  </a:lnTo>
                  <a:lnTo>
                    <a:pt x="179" y="272"/>
                  </a:lnTo>
                  <a:lnTo>
                    <a:pt x="173" y="268"/>
                  </a:lnTo>
                  <a:lnTo>
                    <a:pt x="169" y="266"/>
                  </a:lnTo>
                  <a:lnTo>
                    <a:pt x="164" y="264"/>
                  </a:lnTo>
                  <a:lnTo>
                    <a:pt x="158" y="262"/>
                  </a:lnTo>
                  <a:lnTo>
                    <a:pt x="154" y="262"/>
                  </a:lnTo>
                  <a:lnTo>
                    <a:pt x="150" y="260"/>
                  </a:lnTo>
                  <a:lnTo>
                    <a:pt x="148" y="258"/>
                  </a:lnTo>
                  <a:lnTo>
                    <a:pt x="145" y="256"/>
                  </a:lnTo>
                  <a:lnTo>
                    <a:pt x="141" y="256"/>
                  </a:lnTo>
                  <a:lnTo>
                    <a:pt x="139" y="254"/>
                  </a:lnTo>
                  <a:lnTo>
                    <a:pt x="135" y="253"/>
                  </a:lnTo>
                  <a:lnTo>
                    <a:pt x="133" y="251"/>
                  </a:lnTo>
                  <a:lnTo>
                    <a:pt x="129" y="249"/>
                  </a:lnTo>
                  <a:lnTo>
                    <a:pt x="126" y="247"/>
                  </a:lnTo>
                  <a:lnTo>
                    <a:pt x="124" y="245"/>
                  </a:lnTo>
                  <a:lnTo>
                    <a:pt x="120" y="243"/>
                  </a:lnTo>
                  <a:lnTo>
                    <a:pt x="116" y="241"/>
                  </a:lnTo>
                  <a:lnTo>
                    <a:pt x="114" y="239"/>
                  </a:lnTo>
                  <a:lnTo>
                    <a:pt x="110" y="237"/>
                  </a:lnTo>
                  <a:lnTo>
                    <a:pt x="108" y="235"/>
                  </a:lnTo>
                  <a:lnTo>
                    <a:pt x="105" y="234"/>
                  </a:lnTo>
                  <a:lnTo>
                    <a:pt x="101" y="232"/>
                  </a:lnTo>
                  <a:lnTo>
                    <a:pt x="99" y="228"/>
                  </a:lnTo>
                  <a:lnTo>
                    <a:pt x="95" y="226"/>
                  </a:lnTo>
                  <a:lnTo>
                    <a:pt x="89" y="222"/>
                  </a:lnTo>
                  <a:lnTo>
                    <a:pt x="84" y="217"/>
                  </a:lnTo>
                  <a:lnTo>
                    <a:pt x="78" y="211"/>
                  </a:lnTo>
                  <a:lnTo>
                    <a:pt x="74" y="205"/>
                  </a:lnTo>
                  <a:lnTo>
                    <a:pt x="69" y="198"/>
                  </a:lnTo>
                  <a:lnTo>
                    <a:pt x="65" y="194"/>
                  </a:lnTo>
                  <a:lnTo>
                    <a:pt x="61" y="188"/>
                  </a:lnTo>
                  <a:lnTo>
                    <a:pt x="59" y="186"/>
                  </a:lnTo>
                  <a:lnTo>
                    <a:pt x="57" y="182"/>
                  </a:lnTo>
                  <a:lnTo>
                    <a:pt x="55" y="179"/>
                  </a:lnTo>
                  <a:lnTo>
                    <a:pt x="53" y="175"/>
                  </a:lnTo>
                  <a:lnTo>
                    <a:pt x="51" y="171"/>
                  </a:lnTo>
                  <a:lnTo>
                    <a:pt x="50" y="167"/>
                  </a:lnTo>
                  <a:lnTo>
                    <a:pt x="48" y="165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2"/>
                  </a:lnTo>
                  <a:lnTo>
                    <a:pt x="42" y="148"/>
                  </a:lnTo>
                  <a:lnTo>
                    <a:pt x="40" y="144"/>
                  </a:lnTo>
                  <a:lnTo>
                    <a:pt x="38" y="141"/>
                  </a:lnTo>
                  <a:lnTo>
                    <a:pt x="38" y="137"/>
                  </a:lnTo>
                  <a:lnTo>
                    <a:pt x="36" y="133"/>
                  </a:lnTo>
                  <a:lnTo>
                    <a:pt x="34" y="129"/>
                  </a:lnTo>
                  <a:lnTo>
                    <a:pt x="34" y="125"/>
                  </a:lnTo>
                  <a:lnTo>
                    <a:pt x="32" y="122"/>
                  </a:lnTo>
                  <a:lnTo>
                    <a:pt x="32" y="118"/>
                  </a:lnTo>
                  <a:lnTo>
                    <a:pt x="31" y="112"/>
                  </a:lnTo>
                  <a:lnTo>
                    <a:pt x="31" y="108"/>
                  </a:lnTo>
                  <a:lnTo>
                    <a:pt x="29" y="104"/>
                  </a:lnTo>
                  <a:lnTo>
                    <a:pt x="29" y="101"/>
                  </a:lnTo>
                  <a:lnTo>
                    <a:pt x="29" y="97"/>
                  </a:lnTo>
                  <a:lnTo>
                    <a:pt x="27" y="93"/>
                  </a:lnTo>
                  <a:lnTo>
                    <a:pt x="27" y="89"/>
                  </a:lnTo>
                  <a:lnTo>
                    <a:pt x="27" y="85"/>
                  </a:lnTo>
                  <a:lnTo>
                    <a:pt x="27" y="82"/>
                  </a:lnTo>
                  <a:lnTo>
                    <a:pt x="25" y="78"/>
                  </a:lnTo>
                  <a:lnTo>
                    <a:pt x="25" y="74"/>
                  </a:lnTo>
                  <a:lnTo>
                    <a:pt x="25" y="70"/>
                  </a:lnTo>
                  <a:lnTo>
                    <a:pt x="25" y="66"/>
                  </a:lnTo>
                  <a:lnTo>
                    <a:pt x="23" y="63"/>
                  </a:lnTo>
                  <a:lnTo>
                    <a:pt x="23" y="59"/>
                  </a:lnTo>
                  <a:lnTo>
                    <a:pt x="23" y="55"/>
                  </a:lnTo>
                  <a:lnTo>
                    <a:pt x="23" y="53"/>
                  </a:lnTo>
                  <a:lnTo>
                    <a:pt x="23" y="49"/>
                  </a:lnTo>
                  <a:lnTo>
                    <a:pt x="23" y="46"/>
                  </a:lnTo>
                  <a:lnTo>
                    <a:pt x="23" y="44"/>
                  </a:lnTo>
                  <a:lnTo>
                    <a:pt x="21" y="40"/>
                  </a:lnTo>
                  <a:lnTo>
                    <a:pt x="21" y="36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1" y="25"/>
                  </a:lnTo>
                  <a:lnTo>
                    <a:pt x="21" y="21"/>
                  </a:lnTo>
                  <a:lnTo>
                    <a:pt x="21" y="15"/>
                  </a:lnTo>
                  <a:lnTo>
                    <a:pt x="21" y="11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13"/>
                  </a:lnTo>
                  <a:lnTo>
                    <a:pt x="17" y="17"/>
                  </a:lnTo>
                  <a:lnTo>
                    <a:pt x="17" y="21"/>
                  </a:lnTo>
                  <a:lnTo>
                    <a:pt x="15" y="23"/>
                  </a:lnTo>
                  <a:lnTo>
                    <a:pt x="15" y="27"/>
                  </a:lnTo>
                  <a:lnTo>
                    <a:pt x="15" y="30"/>
                  </a:lnTo>
                  <a:lnTo>
                    <a:pt x="15" y="34"/>
                  </a:lnTo>
                  <a:lnTo>
                    <a:pt x="13" y="38"/>
                  </a:lnTo>
                  <a:lnTo>
                    <a:pt x="13" y="42"/>
                  </a:lnTo>
                  <a:lnTo>
                    <a:pt x="13" y="46"/>
                  </a:lnTo>
                  <a:lnTo>
                    <a:pt x="12" y="49"/>
                  </a:lnTo>
                  <a:lnTo>
                    <a:pt x="12" y="53"/>
                  </a:lnTo>
                  <a:lnTo>
                    <a:pt x="10" y="57"/>
                  </a:lnTo>
                  <a:lnTo>
                    <a:pt x="10" y="63"/>
                  </a:lnTo>
                  <a:lnTo>
                    <a:pt x="10" y="66"/>
                  </a:lnTo>
                  <a:lnTo>
                    <a:pt x="8" y="72"/>
                  </a:lnTo>
                  <a:lnTo>
                    <a:pt x="8" y="76"/>
                  </a:lnTo>
                  <a:lnTo>
                    <a:pt x="8" y="82"/>
                  </a:lnTo>
                  <a:lnTo>
                    <a:pt x="6" y="87"/>
                  </a:lnTo>
                  <a:lnTo>
                    <a:pt x="6" y="91"/>
                  </a:lnTo>
                  <a:lnTo>
                    <a:pt x="6" y="97"/>
                  </a:lnTo>
                  <a:lnTo>
                    <a:pt x="6" y="103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2" y="118"/>
                  </a:lnTo>
                  <a:lnTo>
                    <a:pt x="2" y="123"/>
                  </a:lnTo>
                  <a:lnTo>
                    <a:pt x="2" y="129"/>
                  </a:lnTo>
                  <a:lnTo>
                    <a:pt x="0" y="135"/>
                  </a:lnTo>
                  <a:lnTo>
                    <a:pt x="0" y="141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0" y="158"/>
                  </a:lnTo>
                  <a:lnTo>
                    <a:pt x="0" y="163"/>
                  </a:lnTo>
                  <a:lnTo>
                    <a:pt x="0" y="169"/>
                  </a:lnTo>
                  <a:lnTo>
                    <a:pt x="0" y="175"/>
                  </a:lnTo>
                  <a:lnTo>
                    <a:pt x="0" y="180"/>
                  </a:lnTo>
                  <a:lnTo>
                    <a:pt x="0" y="184"/>
                  </a:lnTo>
                  <a:lnTo>
                    <a:pt x="0" y="192"/>
                  </a:lnTo>
                  <a:lnTo>
                    <a:pt x="0" y="196"/>
                  </a:lnTo>
                  <a:lnTo>
                    <a:pt x="0" y="201"/>
                  </a:lnTo>
                  <a:lnTo>
                    <a:pt x="0" y="207"/>
                  </a:lnTo>
                  <a:lnTo>
                    <a:pt x="0" y="213"/>
                  </a:lnTo>
                  <a:lnTo>
                    <a:pt x="0" y="218"/>
                  </a:lnTo>
                  <a:lnTo>
                    <a:pt x="0" y="222"/>
                  </a:lnTo>
                  <a:lnTo>
                    <a:pt x="0" y="228"/>
                  </a:lnTo>
                  <a:lnTo>
                    <a:pt x="2" y="234"/>
                  </a:lnTo>
                  <a:lnTo>
                    <a:pt x="2" y="237"/>
                  </a:lnTo>
                  <a:lnTo>
                    <a:pt x="2" y="243"/>
                  </a:lnTo>
                  <a:lnTo>
                    <a:pt x="2" y="249"/>
                  </a:lnTo>
                  <a:lnTo>
                    <a:pt x="4" y="253"/>
                  </a:lnTo>
                  <a:lnTo>
                    <a:pt x="6" y="258"/>
                  </a:lnTo>
                  <a:lnTo>
                    <a:pt x="6" y="262"/>
                  </a:lnTo>
                  <a:lnTo>
                    <a:pt x="8" y="268"/>
                  </a:lnTo>
                  <a:lnTo>
                    <a:pt x="10" y="272"/>
                  </a:lnTo>
                  <a:lnTo>
                    <a:pt x="10" y="275"/>
                  </a:lnTo>
                  <a:lnTo>
                    <a:pt x="12" y="279"/>
                  </a:lnTo>
                  <a:lnTo>
                    <a:pt x="13" y="283"/>
                  </a:lnTo>
                  <a:lnTo>
                    <a:pt x="15" y="287"/>
                  </a:lnTo>
                  <a:lnTo>
                    <a:pt x="15" y="291"/>
                  </a:lnTo>
                  <a:lnTo>
                    <a:pt x="17" y="294"/>
                  </a:lnTo>
                  <a:lnTo>
                    <a:pt x="19" y="296"/>
                  </a:lnTo>
                  <a:lnTo>
                    <a:pt x="23" y="300"/>
                  </a:lnTo>
                  <a:lnTo>
                    <a:pt x="25" y="306"/>
                  </a:lnTo>
                  <a:lnTo>
                    <a:pt x="31" y="311"/>
                  </a:lnTo>
                  <a:lnTo>
                    <a:pt x="34" y="317"/>
                  </a:lnTo>
                  <a:lnTo>
                    <a:pt x="40" y="323"/>
                  </a:lnTo>
                  <a:lnTo>
                    <a:pt x="44" y="327"/>
                  </a:lnTo>
                  <a:lnTo>
                    <a:pt x="50" y="330"/>
                  </a:lnTo>
                  <a:lnTo>
                    <a:pt x="55" y="334"/>
                  </a:lnTo>
                  <a:lnTo>
                    <a:pt x="61" y="338"/>
                  </a:lnTo>
                  <a:lnTo>
                    <a:pt x="65" y="340"/>
                  </a:lnTo>
                  <a:lnTo>
                    <a:pt x="70" y="342"/>
                  </a:lnTo>
                  <a:lnTo>
                    <a:pt x="76" y="344"/>
                  </a:lnTo>
                  <a:lnTo>
                    <a:pt x="82" y="348"/>
                  </a:lnTo>
                  <a:lnTo>
                    <a:pt x="86" y="349"/>
                  </a:lnTo>
                  <a:lnTo>
                    <a:pt x="91" y="349"/>
                  </a:lnTo>
                  <a:lnTo>
                    <a:pt x="95" y="351"/>
                  </a:lnTo>
                  <a:lnTo>
                    <a:pt x="101" y="353"/>
                  </a:lnTo>
                  <a:lnTo>
                    <a:pt x="105" y="353"/>
                  </a:lnTo>
                  <a:lnTo>
                    <a:pt x="108" y="353"/>
                  </a:lnTo>
                  <a:lnTo>
                    <a:pt x="112" y="353"/>
                  </a:lnTo>
                  <a:lnTo>
                    <a:pt x="116" y="355"/>
                  </a:lnTo>
                  <a:lnTo>
                    <a:pt x="120" y="355"/>
                  </a:lnTo>
                  <a:lnTo>
                    <a:pt x="124" y="355"/>
                  </a:lnTo>
                  <a:lnTo>
                    <a:pt x="126" y="355"/>
                  </a:lnTo>
                  <a:lnTo>
                    <a:pt x="127" y="355"/>
                  </a:lnTo>
                  <a:lnTo>
                    <a:pt x="131" y="355"/>
                  </a:lnTo>
                  <a:lnTo>
                    <a:pt x="133" y="355"/>
                  </a:lnTo>
                  <a:lnTo>
                    <a:pt x="213" y="279"/>
                  </a:lnTo>
                  <a:lnTo>
                    <a:pt x="213" y="279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2217738" y="722312"/>
              <a:ext cx="136525" cy="320675"/>
            </a:xfrm>
            <a:custGeom>
              <a:pathLst>
                <a:path extrusionOk="0" h="404" w="171">
                  <a:moveTo>
                    <a:pt x="0" y="343"/>
                  </a:moveTo>
                  <a:lnTo>
                    <a:pt x="2" y="343"/>
                  </a:lnTo>
                  <a:lnTo>
                    <a:pt x="4" y="340"/>
                  </a:lnTo>
                  <a:lnTo>
                    <a:pt x="6" y="336"/>
                  </a:lnTo>
                  <a:lnTo>
                    <a:pt x="10" y="334"/>
                  </a:lnTo>
                  <a:lnTo>
                    <a:pt x="14" y="328"/>
                  </a:lnTo>
                  <a:lnTo>
                    <a:pt x="18" y="324"/>
                  </a:lnTo>
                  <a:lnTo>
                    <a:pt x="21" y="319"/>
                  </a:lnTo>
                  <a:lnTo>
                    <a:pt x="25" y="315"/>
                  </a:lnTo>
                  <a:lnTo>
                    <a:pt x="31" y="309"/>
                  </a:lnTo>
                  <a:lnTo>
                    <a:pt x="35" y="304"/>
                  </a:lnTo>
                  <a:lnTo>
                    <a:pt x="38" y="300"/>
                  </a:lnTo>
                  <a:lnTo>
                    <a:pt x="40" y="296"/>
                  </a:lnTo>
                  <a:lnTo>
                    <a:pt x="42" y="292"/>
                  </a:lnTo>
                  <a:lnTo>
                    <a:pt x="46" y="288"/>
                  </a:lnTo>
                  <a:lnTo>
                    <a:pt x="48" y="285"/>
                  </a:lnTo>
                  <a:lnTo>
                    <a:pt x="50" y="281"/>
                  </a:lnTo>
                  <a:lnTo>
                    <a:pt x="52" y="277"/>
                  </a:lnTo>
                  <a:lnTo>
                    <a:pt x="56" y="273"/>
                  </a:lnTo>
                  <a:lnTo>
                    <a:pt x="57" y="267"/>
                  </a:lnTo>
                  <a:lnTo>
                    <a:pt x="59" y="264"/>
                  </a:lnTo>
                  <a:lnTo>
                    <a:pt x="61" y="260"/>
                  </a:lnTo>
                  <a:lnTo>
                    <a:pt x="65" y="254"/>
                  </a:lnTo>
                  <a:lnTo>
                    <a:pt x="67" y="250"/>
                  </a:lnTo>
                  <a:lnTo>
                    <a:pt x="69" y="245"/>
                  </a:lnTo>
                  <a:lnTo>
                    <a:pt x="71" y="241"/>
                  </a:lnTo>
                  <a:lnTo>
                    <a:pt x="73" y="235"/>
                  </a:lnTo>
                  <a:lnTo>
                    <a:pt x="75" y="231"/>
                  </a:lnTo>
                  <a:lnTo>
                    <a:pt x="76" y="226"/>
                  </a:lnTo>
                  <a:lnTo>
                    <a:pt x="78" y="222"/>
                  </a:lnTo>
                  <a:lnTo>
                    <a:pt x="80" y="216"/>
                  </a:lnTo>
                  <a:lnTo>
                    <a:pt x="80" y="212"/>
                  </a:lnTo>
                  <a:lnTo>
                    <a:pt x="82" y="207"/>
                  </a:lnTo>
                  <a:lnTo>
                    <a:pt x="84" y="203"/>
                  </a:lnTo>
                  <a:lnTo>
                    <a:pt x="86" y="199"/>
                  </a:lnTo>
                  <a:lnTo>
                    <a:pt x="86" y="193"/>
                  </a:lnTo>
                  <a:lnTo>
                    <a:pt x="88" y="188"/>
                  </a:lnTo>
                  <a:lnTo>
                    <a:pt x="90" y="184"/>
                  </a:lnTo>
                  <a:lnTo>
                    <a:pt x="90" y="178"/>
                  </a:lnTo>
                  <a:lnTo>
                    <a:pt x="92" y="174"/>
                  </a:lnTo>
                  <a:lnTo>
                    <a:pt x="92" y="169"/>
                  </a:lnTo>
                  <a:lnTo>
                    <a:pt x="92" y="165"/>
                  </a:lnTo>
                  <a:lnTo>
                    <a:pt x="94" y="161"/>
                  </a:lnTo>
                  <a:lnTo>
                    <a:pt x="94" y="155"/>
                  </a:lnTo>
                  <a:lnTo>
                    <a:pt x="94" y="150"/>
                  </a:lnTo>
                  <a:lnTo>
                    <a:pt x="94" y="146"/>
                  </a:lnTo>
                  <a:lnTo>
                    <a:pt x="94" y="142"/>
                  </a:lnTo>
                  <a:lnTo>
                    <a:pt x="94" y="136"/>
                  </a:lnTo>
                  <a:lnTo>
                    <a:pt x="94" y="133"/>
                  </a:lnTo>
                  <a:lnTo>
                    <a:pt x="92" y="127"/>
                  </a:lnTo>
                  <a:lnTo>
                    <a:pt x="92" y="123"/>
                  </a:lnTo>
                  <a:lnTo>
                    <a:pt x="92" y="117"/>
                  </a:lnTo>
                  <a:lnTo>
                    <a:pt x="90" y="112"/>
                  </a:lnTo>
                  <a:lnTo>
                    <a:pt x="90" y="106"/>
                  </a:lnTo>
                  <a:lnTo>
                    <a:pt x="88" y="102"/>
                  </a:lnTo>
                  <a:lnTo>
                    <a:pt x="86" y="96"/>
                  </a:lnTo>
                  <a:lnTo>
                    <a:pt x="86" y="91"/>
                  </a:lnTo>
                  <a:lnTo>
                    <a:pt x="84" y="85"/>
                  </a:lnTo>
                  <a:lnTo>
                    <a:pt x="82" y="81"/>
                  </a:lnTo>
                  <a:lnTo>
                    <a:pt x="80" y="76"/>
                  </a:lnTo>
                  <a:lnTo>
                    <a:pt x="78" y="70"/>
                  </a:lnTo>
                  <a:lnTo>
                    <a:pt x="76" y="66"/>
                  </a:lnTo>
                  <a:lnTo>
                    <a:pt x="75" y="60"/>
                  </a:lnTo>
                  <a:lnTo>
                    <a:pt x="71" y="55"/>
                  </a:lnTo>
                  <a:lnTo>
                    <a:pt x="69" y="51"/>
                  </a:lnTo>
                  <a:lnTo>
                    <a:pt x="67" y="45"/>
                  </a:lnTo>
                  <a:lnTo>
                    <a:pt x="65" y="41"/>
                  </a:lnTo>
                  <a:lnTo>
                    <a:pt x="63" y="36"/>
                  </a:lnTo>
                  <a:lnTo>
                    <a:pt x="61" y="32"/>
                  </a:lnTo>
                  <a:lnTo>
                    <a:pt x="57" y="26"/>
                  </a:lnTo>
                  <a:lnTo>
                    <a:pt x="57" y="24"/>
                  </a:lnTo>
                  <a:lnTo>
                    <a:pt x="54" y="20"/>
                  </a:lnTo>
                  <a:lnTo>
                    <a:pt x="52" y="17"/>
                  </a:lnTo>
                  <a:lnTo>
                    <a:pt x="52" y="13"/>
                  </a:lnTo>
                  <a:lnTo>
                    <a:pt x="50" y="11"/>
                  </a:lnTo>
                  <a:lnTo>
                    <a:pt x="46" y="5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2" y="7"/>
                  </a:lnTo>
                  <a:lnTo>
                    <a:pt x="54" y="9"/>
                  </a:lnTo>
                  <a:lnTo>
                    <a:pt x="57" y="13"/>
                  </a:lnTo>
                  <a:lnTo>
                    <a:pt x="61" y="17"/>
                  </a:lnTo>
                  <a:lnTo>
                    <a:pt x="65" y="20"/>
                  </a:lnTo>
                  <a:lnTo>
                    <a:pt x="69" y="24"/>
                  </a:lnTo>
                  <a:lnTo>
                    <a:pt x="73" y="28"/>
                  </a:lnTo>
                  <a:lnTo>
                    <a:pt x="76" y="32"/>
                  </a:lnTo>
                  <a:lnTo>
                    <a:pt x="82" y="38"/>
                  </a:lnTo>
                  <a:lnTo>
                    <a:pt x="88" y="43"/>
                  </a:lnTo>
                  <a:lnTo>
                    <a:pt x="92" y="49"/>
                  </a:lnTo>
                  <a:lnTo>
                    <a:pt x="97" y="55"/>
                  </a:lnTo>
                  <a:lnTo>
                    <a:pt x="103" y="60"/>
                  </a:lnTo>
                  <a:lnTo>
                    <a:pt x="107" y="66"/>
                  </a:lnTo>
                  <a:lnTo>
                    <a:pt x="113" y="72"/>
                  </a:lnTo>
                  <a:lnTo>
                    <a:pt x="116" y="77"/>
                  </a:lnTo>
                  <a:lnTo>
                    <a:pt x="122" y="83"/>
                  </a:lnTo>
                  <a:lnTo>
                    <a:pt x="124" y="85"/>
                  </a:lnTo>
                  <a:lnTo>
                    <a:pt x="128" y="89"/>
                  </a:lnTo>
                  <a:lnTo>
                    <a:pt x="130" y="93"/>
                  </a:lnTo>
                  <a:lnTo>
                    <a:pt x="132" y="95"/>
                  </a:lnTo>
                  <a:lnTo>
                    <a:pt x="133" y="98"/>
                  </a:lnTo>
                  <a:lnTo>
                    <a:pt x="135" y="102"/>
                  </a:lnTo>
                  <a:lnTo>
                    <a:pt x="137" y="104"/>
                  </a:lnTo>
                  <a:lnTo>
                    <a:pt x="141" y="108"/>
                  </a:lnTo>
                  <a:lnTo>
                    <a:pt x="143" y="110"/>
                  </a:lnTo>
                  <a:lnTo>
                    <a:pt x="145" y="114"/>
                  </a:lnTo>
                  <a:lnTo>
                    <a:pt x="147" y="117"/>
                  </a:lnTo>
                  <a:lnTo>
                    <a:pt x="149" y="119"/>
                  </a:lnTo>
                  <a:lnTo>
                    <a:pt x="152" y="125"/>
                  </a:lnTo>
                  <a:lnTo>
                    <a:pt x="154" y="133"/>
                  </a:lnTo>
                  <a:lnTo>
                    <a:pt x="156" y="134"/>
                  </a:lnTo>
                  <a:lnTo>
                    <a:pt x="158" y="138"/>
                  </a:lnTo>
                  <a:lnTo>
                    <a:pt x="158" y="140"/>
                  </a:lnTo>
                  <a:lnTo>
                    <a:pt x="160" y="144"/>
                  </a:lnTo>
                  <a:lnTo>
                    <a:pt x="162" y="150"/>
                  </a:lnTo>
                  <a:lnTo>
                    <a:pt x="164" y="155"/>
                  </a:lnTo>
                  <a:lnTo>
                    <a:pt x="166" y="161"/>
                  </a:lnTo>
                  <a:lnTo>
                    <a:pt x="168" y="167"/>
                  </a:lnTo>
                  <a:lnTo>
                    <a:pt x="168" y="172"/>
                  </a:lnTo>
                  <a:lnTo>
                    <a:pt x="170" y="178"/>
                  </a:lnTo>
                  <a:lnTo>
                    <a:pt x="170" y="184"/>
                  </a:lnTo>
                  <a:lnTo>
                    <a:pt x="171" y="190"/>
                  </a:lnTo>
                  <a:lnTo>
                    <a:pt x="171" y="193"/>
                  </a:lnTo>
                  <a:lnTo>
                    <a:pt x="171" y="199"/>
                  </a:lnTo>
                  <a:lnTo>
                    <a:pt x="171" y="205"/>
                  </a:lnTo>
                  <a:lnTo>
                    <a:pt x="171" y="210"/>
                  </a:lnTo>
                  <a:lnTo>
                    <a:pt x="171" y="216"/>
                  </a:lnTo>
                  <a:lnTo>
                    <a:pt x="171" y="220"/>
                  </a:lnTo>
                  <a:lnTo>
                    <a:pt x="170" y="226"/>
                  </a:lnTo>
                  <a:lnTo>
                    <a:pt x="170" y="231"/>
                  </a:lnTo>
                  <a:lnTo>
                    <a:pt x="170" y="235"/>
                  </a:lnTo>
                  <a:lnTo>
                    <a:pt x="168" y="241"/>
                  </a:lnTo>
                  <a:lnTo>
                    <a:pt x="166" y="247"/>
                  </a:lnTo>
                  <a:lnTo>
                    <a:pt x="166" y="250"/>
                  </a:lnTo>
                  <a:lnTo>
                    <a:pt x="164" y="256"/>
                  </a:lnTo>
                  <a:lnTo>
                    <a:pt x="164" y="260"/>
                  </a:lnTo>
                  <a:lnTo>
                    <a:pt x="162" y="266"/>
                  </a:lnTo>
                  <a:lnTo>
                    <a:pt x="162" y="269"/>
                  </a:lnTo>
                  <a:lnTo>
                    <a:pt x="160" y="275"/>
                  </a:lnTo>
                  <a:lnTo>
                    <a:pt x="158" y="279"/>
                  </a:lnTo>
                  <a:lnTo>
                    <a:pt x="156" y="283"/>
                  </a:lnTo>
                  <a:lnTo>
                    <a:pt x="156" y="288"/>
                  </a:lnTo>
                  <a:lnTo>
                    <a:pt x="154" y="292"/>
                  </a:lnTo>
                  <a:lnTo>
                    <a:pt x="152" y="298"/>
                  </a:lnTo>
                  <a:lnTo>
                    <a:pt x="151" y="302"/>
                  </a:lnTo>
                  <a:lnTo>
                    <a:pt x="151" y="307"/>
                  </a:lnTo>
                  <a:lnTo>
                    <a:pt x="149" y="311"/>
                  </a:lnTo>
                  <a:lnTo>
                    <a:pt x="147" y="317"/>
                  </a:lnTo>
                  <a:lnTo>
                    <a:pt x="145" y="321"/>
                  </a:lnTo>
                  <a:lnTo>
                    <a:pt x="143" y="324"/>
                  </a:lnTo>
                  <a:lnTo>
                    <a:pt x="143" y="330"/>
                  </a:lnTo>
                  <a:lnTo>
                    <a:pt x="141" y="334"/>
                  </a:lnTo>
                  <a:lnTo>
                    <a:pt x="139" y="338"/>
                  </a:lnTo>
                  <a:lnTo>
                    <a:pt x="139" y="343"/>
                  </a:lnTo>
                  <a:lnTo>
                    <a:pt x="137" y="347"/>
                  </a:lnTo>
                  <a:lnTo>
                    <a:pt x="135" y="351"/>
                  </a:lnTo>
                  <a:lnTo>
                    <a:pt x="135" y="355"/>
                  </a:lnTo>
                  <a:lnTo>
                    <a:pt x="133" y="359"/>
                  </a:lnTo>
                  <a:lnTo>
                    <a:pt x="132" y="362"/>
                  </a:lnTo>
                  <a:lnTo>
                    <a:pt x="132" y="368"/>
                  </a:lnTo>
                  <a:lnTo>
                    <a:pt x="130" y="370"/>
                  </a:lnTo>
                  <a:lnTo>
                    <a:pt x="130" y="374"/>
                  </a:lnTo>
                  <a:lnTo>
                    <a:pt x="128" y="378"/>
                  </a:lnTo>
                  <a:lnTo>
                    <a:pt x="128" y="381"/>
                  </a:lnTo>
                  <a:lnTo>
                    <a:pt x="126" y="383"/>
                  </a:lnTo>
                  <a:lnTo>
                    <a:pt x="126" y="387"/>
                  </a:lnTo>
                  <a:lnTo>
                    <a:pt x="124" y="391"/>
                  </a:lnTo>
                  <a:lnTo>
                    <a:pt x="124" y="397"/>
                  </a:lnTo>
                  <a:lnTo>
                    <a:pt x="122" y="398"/>
                  </a:lnTo>
                  <a:lnTo>
                    <a:pt x="122" y="402"/>
                  </a:lnTo>
                  <a:lnTo>
                    <a:pt x="122" y="404"/>
                  </a:lnTo>
                  <a:lnTo>
                    <a:pt x="122" y="404"/>
                  </a:lnTo>
                  <a:lnTo>
                    <a:pt x="0" y="343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2084388" y="722312"/>
              <a:ext cx="155574" cy="292100"/>
            </a:xfrm>
            <a:custGeom>
              <a:pathLst>
                <a:path extrusionOk="0" h="368" w="198">
                  <a:moveTo>
                    <a:pt x="0" y="355"/>
                  </a:moveTo>
                  <a:lnTo>
                    <a:pt x="2" y="353"/>
                  </a:lnTo>
                  <a:lnTo>
                    <a:pt x="4" y="351"/>
                  </a:lnTo>
                  <a:lnTo>
                    <a:pt x="6" y="349"/>
                  </a:lnTo>
                  <a:lnTo>
                    <a:pt x="10" y="347"/>
                  </a:lnTo>
                  <a:lnTo>
                    <a:pt x="14" y="343"/>
                  </a:lnTo>
                  <a:lnTo>
                    <a:pt x="16" y="342"/>
                  </a:lnTo>
                  <a:lnTo>
                    <a:pt x="19" y="338"/>
                  </a:lnTo>
                  <a:lnTo>
                    <a:pt x="23" y="336"/>
                  </a:lnTo>
                  <a:lnTo>
                    <a:pt x="27" y="332"/>
                  </a:lnTo>
                  <a:lnTo>
                    <a:pt x="33" y="328"/>
                  </a:lnTo>
                  <a:lnTo>
                    <a:pt x="36" y="323"/>
                  </a:lnTo>
                  <a:lnTo>
                    <a:pt x="42" y="319"/>
                  </a:lnTo>
                  <a:lnTo>
                    <a:pt x="46" y="313"/>
                  </a:lnTo>
                  <a:lnTo>
                    <a:pt x="52" y="309"/>
                  </a:lnTo>
                  <a:lnTo>
                    <a:pt x="55" y="304"/>
                  </a:lnTo>
                  <a:lnTo>
                    <a:pt x="61" y="298"/>
                  </a:lnTo>
                  <a:lnTo>
                    <a:pt x="65" y="292"/>
                  </a:lnTo>
                  <a:lnTo>
                    <a:pt x="71" y="286"/>
                  </a:lnTo>
                  <a:lnTo>
                    <a:pt x="71" y="283"/>
                  </a:lnTo>
                  <a:lnTo>
                    <a:pt x="74" y="279"/>
                  </a:lnTo>
                  <a:lnTo>
                    <a:pt x="76" y="275"/>
                  </a:lnTo>
                  <a:lnTo>
                    <a:pt x="78" y="273"/>
                  </a:lnTo>
                  <a:lnTo>
                    <a:pt x="80" y="269"/>
                  </a:lnTo>
                  <a:lnTo>
                    <a:pt x="82" y="266"/>
                  </a:lnTo>
                  <a:lnTo>
                    <a:pt x="86" y="264"/>
                  </a:lnTo>
                  <a:lnTo>
                    <a:pt x="88" y="260"/>
                  </a:lnTo>
                  <a:lnTo>
                    <a:pt x="90" y="256"/>
                  </a:lnTo>
                  <a:lnTo>
                    <a:pt x="90" y="252"/>
                  </a:lnTo>
                  <a:lnTo>
                    <a:pt x="92" y="248"/>
                  </a:lnTo>
                  <a:lnTo>
                    <a:pt x="93" y="247"/>
                  </a:lnTo>
                  <a:lnTo>
                    <a:pt x="95" y="241"/>
                  </a:lnTo>
                  <a:lnTo>
                    <a:pt x="97" y="239"/>
                  </a:lnTo>
                  <a:lnTo>
                    <a:pt x="97" y="235"/>
                  </a:lnTo>
                  <a:lnTo>
                    <a:pt x="99" y="231"/>
                  </a:lnTo>
                  <a:lnTo>
                    <a:pt x="99" y="228"/>
                  </a:lnTo>
                  <a:lnTo>
                    <a:pt x="101" y="224"/>
                  </a:lnTo>
                  <a:lnTo>
                    <a:pt x="103" y="220"/>
                  </a:lnTo>
                  <a:lnTo>
                    <a:pt x="103" y="216"/>
                  </a:lnTo>
                  <a:lnTo>
                    <a:pt x="105" y="212"/>
                  </a:lnTo>
                  <a:lnTo>
                    <a:pt x="105" y="209"/>
                  </a:lnTo>
                  <a:lnTo>
                    <a:pt x="105" y="205"/>
                  </a:lnTo>
                  <a:lnTo>
                    <a:pt x="107" y="201"/>
                  </a:lnTo>
                  <a:lnTo>
                    <a:pt x="107" y="197"/>
                  </a:lnTo>
                  <a:lnTo>
                    <a:pt x="107" y="193"/>
                  </a:lnTo>
                  <a:lnTo>
                    <a:pt x="107" y="190"/>
                  </a:lnTo>
                  <a:lnTo>
                    <a:pt x="107" y="186"/>
                  </a:lnTo>
                  <a:lnTo>
                    <a:pt x="107" y="182"/>
                  </a:lnTo>
                  <a:lnTo>
                    <a:pt x="107" y="178"/>
                  </a:lnTo>
                  <a:lnTo>
                    <a:pt x="107" y="174"/>
                  </a:lnTo>
                  <a:lnTo>
                    <a:pt x="107" y="171"/>
                  </a:lnTo>
                  <a:lnTo>
                    <a:pt x="105" y="165"/>
                  </a:lnTo>
                  <a:lnTo>
                    <a:pt x="105" y="161"/>
                  </a:lnTo>
                  <a:lnTo>
                    <a:pt x="105" y="157"/>
                  </a:lnTo>
                  <a:lnTo>
                    <a:pt x="105" y="153"/>
                  </a:lnTo>
                  <a:lnTo>
                    <a:pt x="105" y="148"/>
                  </a:lnTo>
                  <a:lnTo>
                    <a:pt x="105" y="144"/>
                  </a:lnTo>
                  <a:lnTo>
                    <a:pt x="105" y="140"/>
                  </a:lnTo>
                  <a:lnTo>
                    <a:pt x="105" y="136"/>
                  </a:lnTo>
                  <a:lnTo>
                    <a:pt x="105" y="133"/>
                  </a:lnTo>
                  <a:lnTo>
                    <a:pt x="105" y="127"/>
                  </a:lnTo>
                  <a:lnTo>
                    <a:pt x="103" y="123"/>
                  </a:lnTo>
                  <a:lnTo>
                    <a:pt x="103" y="119"/>
                  </a:lnTo>
                  <a:lnTo>
                    <a:pt x="103" y="114"/>
                  </a:lnTo>
                  <a:lnTo>
                    <a:pt x="103" y="110"/>
                  </a:lnTo>
                  <a:lnTo>
                    <a:pt x="101" y="106"/>
                  </a:lnTo>
                  <a:lnTo>
                    <a:pt x="101" y="102"/>
                  </a:lnTo>
                  <a:lnTo>
                    <a:pt x="101" y="98"/>
                  </a:lnTo>
                  <a:lnTo>
                    <a:pt x="101" y="95"/>
                  </a:lnTo>
                  <a:lnTo>
                    <a:pt x="99" y="91"/>
                  </a:lnTo>
                  <a:lnTo>
                    <a:pt x="99" y="85"/>
                  </a:lnTo>
                  <a:lnTo>
                    <a:pt x="99" y="81"/>
                  </a:lnTo>
                  <a:lnTo>
                    <a:pt x="99" y="77"/>
                  </a:lnTo>
                  <a:lnTo>
                    <a:pt x="99" y="74"/>
                  </a:lnTo>
                  <a:lnTo>
                    <a:pt x="99" y="70"/>
                  </a:lnTo>
                  <a:lnTo>
                    <a:pt x="97" y="66"/>
                  </a:lnTo>
                  <a:lnTo>
                    <a:pt x="97" y="62"/>
                  </a:lnTo>
                  <a:lnTo>
                    <a:pt x="95" y="58"/>
                  </a:lnTo>
                  <a:lnTo>
                    <a:pt x="95" y="55"/>
                  </a:lnTo>
                  <a:lnTo>
                    <a:pt x="95" y="51"/>
                  </a:lnTo>
                  <a:lnTo>
                    <a:pt x="95" y="49"/>
                  </a:lnTo>
                  <a:lnTo>
                    <a:pt x="93" y="45"/>
                  </a:lnTo>
                  <a:lnTo>
                    <a:pt x="93" y="41"/>
                  </a:lnTo>
                  <a:lnTo>
                    <a:pt x="93" y="38"/>
                  </a:lnTo>
                  <a:lnTo>
                    <a:pt x="93" y="36"/>
                  </a:lnTo>
                  <a:lnTo>
                    <a:pt x="92" y="32"/>
                  </a:lnTo>
                  <a:lnTo>
                    <a:pt x="92" y="30"/>
                  </a:lnTo>
                  <a:lnTo>
                    <a:pt x="92" y="24"/>
                  </a:lnTo>
                  <a:lnTo>
                    <a:pt x="92" y="19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8" y="7"/>
                  </a:lnTo>
                  <a:lnTo>
                    <a:pt x="88" y="3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0" y="3"/>
                  </a:lnTo>
                  <a:lnTo>
                    <a:pt x="92" y="5"/>
                  </a:lnTo>
                  <a:lnTo>
                    <a:pt x="95" y="9"/>
                  </a:lnTo>
                  <a:lnTo>
                    <a:pt x="97" y="11"/>
                  </a:lnTo>
                  <a:lnTo>
                    <a:pt x="99" y="17"/>
                  </a:lnTo>
                  <a:lnTo>
                    <a:pt x="103" y="20"/>
                  </a:lnTo>
                  <a:lnTo>
                    <a:pt x="107" y="24"/>
                  </a:lnTo>
                  <a:lnTo>
                    <a:pt x="109" y="30"/>
                  </a:lnTo>
                  <a:lnTo>
                    <a:pt x="114" y="36"/>
                  </a:lnTo>
                  <a:lnTo>
                    <a:pt x="114" y="38"/>
                  </a:lnTo>
                  <a:lnTo>
                    <a:pt x="116" y="41"/>
                  </a:lnTo>
                  <a:lnTo>
                    <a:pt x="120" y="43"/>
                  </a:lnTo>
                  <a:lnTo>
                    <a:pt x="122" y="47"/>
                  </a:lnTo>
                  <a:lnTo>
                    <a:pt x="124" y="51"/>
                  </a:lnTo>
                  <a:lnTo>
                    <a:pt x="126" y="53"/>
                  </a:lnTo>
                  <a:lnTo>
                    <a:pt x="128" y="57"/>
                  </a:lnTo>
                  <a:lnTo>
                    <a:pt x="130" y="60"/>
                  </a:lnTo>
                  <a:lnTo>
                    <a:pt x="131" y="64"/>
                  </a:lnTo>
                  <a:lnTo>
                    <a:pt x="133" y="68"/>
                  </a:lnTo>
                  <a:lnTo>
                    <a:pt x="135" y="70"/>
                  </a:lnTo>
                  <a:lnTo>
                    <a:pt x="139" y="74"/>
                  </a:lnTo>
                  <a:lnTo>
                    <a:pt x="139" y="77"/>
                  </a:lnTo>
                  <a:lnTo>
                    <a:pt x="143" y="81"/>
                  </a:lnTo>
                  <a:lnTo>
                    <a:pt x="145" y="85"/>
                  </a:lnTo>
                  <a:lnTo>
                    <a:pt x="147" y="89"/>
                  </a:lnTo>
                  <a:lnTo>
                    <a:pt x="149" y="93"/>
                  </a:lnTo>
                  <a:lnTo>
                    <a:pt x="150" y="96"/>
                  </a:lnTo>
                  <a:lnTo>
                    <a:pt x="152" y="100"/>
                  </a:lnTo>
                  <a:lnTo>
                    <a:pt x="154" y="104"/>
                  </a:lnTo>
                  <a:lnTo>
                    <a:pt x="158" y="108"/>
                  </a:lnTo>
                  <a:lnTo>
                    <a:pt x="160" y="112"/>
                  </a:lnTo>
                  <a:lnTo>
                    <a:pt x="162" y="115"/>
                  </a:lnTo>
                  <a:lnTo>
                    <a:pt x="164" y="121"/>
                  </a:lnTo>
                  <a:lnTo>
                    <a:pt x="166" y="125"/>
                  </a:lnTo>
                  <a:lnTo>
                    <a:pt x="168" y="129"/>
                  </a:lnTo>
                  <a:lnTo>
                    <a:pt x="169" y="133"/>
                  </a:lnTo>
                  <a:lnTo>
                    <a:pt x="171" y="136"/>
                  </a:lnTo>
                  <a:lnTo>
                    <a:pt x="173" y="140"/>
                  </a:lnTo>
                  <a:lnTo>
                    <a:pt x="175" y="144"/>
                  </a:lnTo>
                  <a:lnTo>
                    <a:pt x="177" y="148"/>
                  </a:lnTo>
                  <a:lnTo>
                    <a:pt x="179" y="153"/>
                  </a:lnTo>
                  <a:lnTo>
                    <a:pt x="179" y="157"/>
                  </a:lnTo>
                  <a:lnTo>
                    <a:pt x="181" y="161"/>
                  </a:lnTo>
                  <a:lnTo>
                    <a:pt x="183" y="165"/>
                  </a:lnTo>
                  <a:lnTo>
                    <a:pt x="185" y="169"/>
                  </a:lnTo>
                  <a:lnTo>
                    <a:pt x="187" y="172"/>
                  </a:lnTo>
                  <a:lnTo>
                    <a:pt x="187" y="178"/>
                  </a:lnTo>
                  <a:lnTo>
                    <a:pt x="188" y="182"/>
                  </a:lnTo>
                  <a:lnTo>
                    <a:pt x="190" y="186"/>
                  </a:lnTo>
                  <a:lnTo>
                    <a:pt x="190" y="190"/>
                  </a:lnTo>
                  <a:lnTo>
                    <a:pt x="192" y="193"/>
                  </a:lnTo>
                  <a:lnTo>
                    <a:pt x="192" y="197"/>
                  </a:lnTo>
                  <a:lnTo>
                    <a:pt x="194" y="201"/>
                  </a:lnTo>
                  <a:lnTo>
                    <a:pt x="194" y="205"/>
                  </a:lnTo>
                  <a:lnTo>
                    <a:pt x="194" y="209"/>
                  </a:lnTo>
                  <a:lnTo>
                    <a:pt x="194" y="212"/>
                  </a:lnTo>
                  <a:lnTo>
                    <a:pt x="196" y="216"/>
                  </a:lnTo>
                  <a:lnTo>
                    <a:pt x="196" y="220"/>
                  </a:lnTo>
                  <a:lnTo>
                    <a:pt x="196" y="224"/>
                  </a:lnTo>
                  <a:lnTo>
                    <a:pt x="196" y="228"/>
                  </a:lnTo>
                  <a:lnTo>
                    <a:pt x="198" y="231"/>
                  </a:lnTo>
                  <a:lnTo>
                    <a:pt x="198" y="235"/>
                  </a:lnTo>
                  <a:lnTo>
                    <a:pt x="198" y="241"/>
                  </a:lnTo>
                  <a:lnTo>
                    <a:pt x="198" y="245"/>
                  </a:lnTo>
                  <a:lnTo>
                    <a:pt x="198" y="248"/>
                  </a:lnTo>
                  <a:lnTo>
                    <a:pt x="198" y="252"/>
                  </a:lnTo>
                  <a:lnTo>
                    <a:pt x="198" y="256"/>
                  </a:lnTo>
                  <a:lnTo>
                    <a:pt x="198" y="260"/>
                  </a:lnTo>
                  <a:lnTo>
                    <a:pt x="198" y="264"/>
                  </a:lnTo>
                  <a:lnTo>
                    <a:pt x="198" y="267"/>
                  </a:lnTo>
                  <a:lnTo>
                    <a:pt x="198" y="271"/>
                  </a:lnTo>
                  <a:lnTo>
                    <a:pt x="198" y="275"/>
                  </a:lnTo>
                  <a:lnTo>
                    <a:pt x="198" y="279"/>
                  </a:lnTo>
                  <a:lnTo>
                    <a:pt x="196" y="283"/>
                  </a:lnTo>
                  <a:lnTo>
                    <a:pt x="196" y="286"/>
                  </a:lnTo>
                  <a:lnTo>
                    <a:pt x="196" y="290"/>
                  </a:lnTo>
                  <a:lnTo>
                    <a:pt x="196" y="294"/>
                  </a:lnTo>
                  <a:lnTo>
                    <a:pt x="196" y="296"/>
                  </a:lnTo>
                  <a:lnTo>
                    <a:pt x="196" y="300"/>
                  </a:lnTo>
                  <a:lnTo>
                    <a:pt x="194" y="304"/>
                  </a:lnTo>
                  <a:lnTo>
                    <a:pt x="194" y="307"/>
                  </a:lnTo>
                  <a:lnTo>
                    <a:pt x="194" y="309"/>
                  </a:lnTo>
                  <a:lnTo>
                    <a:pt x="194" y="313"/>
                  </a:lnTo>
                  <a:lnTo>
                    <a:pt x="192" y="317"/>
                  </a:lnTo>
                  <a:lnTo>
                    <a:pt x="192" y="319"/>
                  </a:lnTo>
                  <a:lnTo>
                    <a:pt x="192" y="324"/>
                  </a:lnTo>
                  <a:lnTo>
                    <a:pt x="190" y="332"/>
                  </a:lnTo>
                  <a:lnTo>
                    <a:pt x="188" y="336"/>
                  </a:lnTo>
                  <a:lnTo>
                    <a:pt x="188" y="342"/>
                  </a:lnTo>
                  <a:lnTo>
                    <a:pt x="187" y="345"/>
                  </a:lnTo>
                  <a:lnTo>
                    <a:pt x="187" y="351"/>
                  </a:lnTo>
                  <a:lnTo>
                    <a:pt x="185" y="353"/>
                  </a:lnTo>
                  <a:lnTo>
                    <a:pt x="185" y="357"/>
                  </a:lnTo>
                  <a:lnTo>
                    <a:pt x="183" y="360"/>
                  </a:lnTo>
                  <a:lnTo>
                    <a:pt x="183" y="362"/>
                  </a:lnTo>
                  <a:lnTo>
                    <a:pt x="183" y="366"/>
                  </a:lnTo>
                  <a:lnTo>
                    <a:pt x="183" y="368"/>
                  </a:lnTo>
                  <a:lnTo>
                    <a:pt x="0" y="355"/>
                  </a:lnTo>
                  <a:lnTo>
                    <a:pt x="0" y="355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2030413" y="717550"/>
              <a:ext cx="114299" cy="285750"/>
            </a:xfrm>
            <a:custGeom>
              <a:pathLst>
                <a:path extrusionOk="0" h="361" w="142">
                  <a:moveTo>
                    <a:pt x="142" y="361"/>
                  </a:moveTo>
                  <a:lnTo>
                    <a:pt x="142" y="359"/>
                  </a:lnTo>
                  <a:lnTo>
                    <a:pt x="140" y="357"/>
                  </a:lnTo>
                  <a:lnTo>
                    <a:pt x="139" y="353"/>
                  </a:lnTo>
                  <a:lnTo>
                    <a:pt x="137" y="351"/>
                  </a:lnTo>
                  <a:lnTo>
                    <a:pt x="137" y="348"/>
                  </a:lnTo>
                  <a:lnTo>
                    <a:pt x="135" y="344"/>
                  </a:lnTo>
                  <a:lnTo>
                    <a:pt x="133" y="340"/>
                  </a:lnTo>
                  <a:lnTo>
                    <a:pt x="131" y="334"/>
                  </a:lnTo>
                  <a:lnTo>
                    <a:pt x="127" y="330"/>
                  </a:lnTo>
                  <a:lnTo>
                    <a:pt x="127" y="325"/>
                  </a:lnTo>
                  <a:lnTo>
                    <a:pt x="123" y="319"/>
                  </a:lnTo>
                  <a:lnTo>
                    <a:pt x="121" y="313"/>
                  </a:lnTo>
                  <a:lnTo>
                    <a:pt x="120" y="308"/>
                  </a:lnTo>
                  <a:lnTo>
                    <a:pt x="118" y="302"/>
                  </a:lnTo>
                  <a:lnTo>
                    <a:pt x="116" y="298"/>
                  </a:lnTo>
                  <a:lnTo>
                    <a:pt x="116" y="294"/>
                  </a:lnTo>
                  <a:lnTo>
                    <a:pt x="114" y="291"/>
                  </a:lnTo>
                  <a:lnTo>
                    <a:pt x="114" y="287"/>
                  </a:lnTo>
                  <a:lnTo>
                    <a:pt x="112" y="283"/>
                  </a:lnTo>
                  <a:lnTo>
                    <a:pt x="112" y="281"/>
                  </a:lnTo>
                  <a:lnTo>
                    <a:pt x="110" y="275"/>
                  </a:lnTo>
                  <a:lnTo>
                    <a:pt x="110" y="273"/>
                  </a:lnTo>
                  <a:lnTo>
                    <a:pt x="108" y="270"/>
                  </a:lnTo>
                  <a:lnTo>
                    <a:pt x="108" y="266"/>
                  </a:lnTo>
                  <a:lnTo>
                    <a:pt x="108" y="262"/>
                  </a:lnTo>
                  <a:lnTo>
                    <a:pt x="106" y="258"/>
                  </a:lnTo>
                  <a:lnTo>
                    <a:pt x="106" y="254"/>
                  </a:lnTo>
                  <a:lnTo>
                    <a:pt x="106" y="251"/>
                  </a:lnTo>
                  <a:lnTo>
                    <a:pt x="104" y="247"/>
                  </a:lnTo>
                  <a:lnTo>
                    <a:pt x="104" y="243"/>
                  </a:lnTo>
                  <a:lnTo>
                    <a:pt x="104" y="237"/>
                  </a:lnTo>
                  <a:lnTo>
                    <a:pt x="104" y="234"/>
                  </a:lnTo>
                  <a:lnTo>
                    <a:pt x="104" y="230"/>
                  </a:lnTo>
                  <a:lnTo>
                    <a:pt x="104" y="226"/>
                  </a:lnTo>
                  <a:lnTo>
                    <a:pt x="104" y="222"/>
                  </a:lnTo>
                  <a:lnTo>
                    <a:pt x="104" y="218"/>
                  </a:lnTo>
                  <a:lnTo>
                    <a:pt x="104" y="213"/>
                  </a:lnTo>
                  <a:lnTo>
                    <a:pt x="104" y="211"/>
                  </a:lnTo>
                  <a:lnTo>
                    <a:pt x="104" y="205"/>
                  </a:lnTo>
                  <a:lnTo>
                    <a:pt x="104" y="201"/>
                  </a:lnTo>
                  <a:lnTo>
                    <a:pt x="104" y="197"/>
                  </a:lnTo>
                  <a:lnTo>
                    <a:pt x="106" y="194"/>
                  </a:lnTo>
                  <a:lnTo>
                    <a:pt x="106" y="190"/>
                  </a:lnTo>
                  <a:lnTo>
                    <a:pt x="106" y="186"/>
                  </a:lnTo>
                  <a:lnTo>
                    <a:pt x="108" y="182"/>
                  </a:lnTo>
                  <a:lnTo>
                    <a:pt x="108" y="178"/>
                  </a:lnTo>
                  <a:lnTo>
                    <a:pt x="110" y="175"/>
                  </a:lnTo>
                  <a:lnTo>
                    <a:pt x="110" y="171"/>
                  </a:lnTo>
                  <a:lnTo>
                    <a:pt x="112" y="167"/>
                  </a:lnTo>
                  <a:lnTo>
                    <a:pt x="112" y="163"/>
                  </a:lnTo>
                  <a:lnTo>
                    <a:pt x="114" y="159"/>
                  </a:lnTo>
                  <a:lnTo>
                    <a:pt x="114" y="154"/>
                  </a:lnTo>
                  <a:lnTo>
                    <a:pt x="114" y="150"/>
                  </a:lnTo>
                  <a:lnTo>
                    <a:pt x="116" y="148"/>
                  </a:lnTo>
                  <a:lnTo>
                    <a:pt x="116" y="142"/>
                  </a:lnTo>
                  <a:lnTo>
                    <a:pt x="118" y="139"/>
                  </a:lnTo>
                  <a:lnTo>
                    <a:pt x="118" y="135"/>
                  </a:lnTo>
                  <a:lnTo>
                    <a:pt x="118" y="131"/>
                  </a:lnTo>
                  <a:lnTo>
                    <a:pt x="118" y="127"/>
                  </a:lnTo>
                  <a:lnTo>
                    <a:pt x="120" y="123"/>
                  </a:lnTo>
                  <a:lnTo>
                    <a:pt x="120" y="120"/>
                  </a:lnTo>
                  <a:lnTo>
                    <a:pt x="121" y="116"/>
                  </a:lnTo>
                  <a:lnTo>
                    <a:pt x="121" y="112"/>
                  </a:lnTo>
                  <a:lnTo>
                    <a:pt x="121" y="108"/>
                  </a:lnTo>
                  <a:lnTo>
                    <a:pt x="121" y="104"/>
                  </a:lnTo>
                  <a:lnTo>
                    <a:pt x="121" y="101"/>
                  </a:lnTo>
                  <a:lnTo>
                    <a:pt x="121" y="97"/>
                  </a:lnTo>
                  <a:lnTo>
                    <a:pt x="123" y="93"/>
                  </a:lnTo>
                  <a:lnTo>
                    <a:pt x="123" y="89"/>
                  </a:lnTo>
                  <a:lnTo>
                    <a:pt x="123" y="85"/>
                  </a:lnTo>
                  <a:lnTo>
                    <a:pt x="123" y="82"/>
                  </a:lnTo>
                  <a:lnTo>
                    <a:pt x="123" y="78"/>
                  </a:lnTo>
                  <a:lnTo>
                    <a:pt x="123" y="76"/>
                  </a:lnTo>
                  <a:lnTo>
                    <a:pt x="125" y="72"/>
                  </a:lnTo>
                  <a:lnTo>
                    <a:pt x="125" y="68"/>
                  </a:lnTo>
                  <a:lnTo>
                    <a:pt x="125" y="64"/>
                  </a:lnTo>
                  <a:lnTo>
                    <a:pt x="125" y="63"/>
                  </a:lnTo>
                  <a:lnTo>
                    <a:pt x="125" y="59"/>
                  </a:lnTo>
                  <a:lnTo>
                    <a:pt x="125" y="55"/>
                  </a:lnTo>
                  <a:lnTo>
                    <a:pt x="125" y="53"/>
                  </a:lnTo>
                  <a:lnTo>
                    <a:pt x="125" y="49"/>
                  </a:lnTo>
                  <a:lnTo>
                    <a:pt x="125" y="45"/>
                  </a:lnTo>
                  <a:lnTo>
                    <a:pt x="125" y="40"/>
                  </a:lnTo>
                  <a:lnTo>
                    <a:pt x="127" y="34"/>
                  </a:lnTo>
                  <a:lnTo>
                    <a:pt x="127" y="28"/>
                  </a:lnTo>
                  <a:lnTo>
                    <a:pt x="127" y="25"/>
                  </a:lnTo>
                  <a:lnTo>
                    <a:pt x="127" y="19"/>
                  </a:lnTo>
                  <a:lnTo>
                    <a:pt x="127" y="17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7" y="6"/>
                  </a:lnTo>
                  <a:lnTo>
                    <a:pt x="127" y="4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5" y="4"/>
                  </a:lnTo>
                  <a:lnTo>
                    <a:pt x="123" y="6"/>
                  </a:lnTo>
                  <a:lnTo>
                    <a:pt x="121" y="9"/>
                  </a:lnTo>
                  <a:lnTo>
                    <a:pt x="120" y="11"/>
                  </a:lnTo>
                  <a:lnTo>
                    <a:pt x="118" y="15"/>
                  </a:lnTo>
                  <a:lnTo>
                    <a:pt x="114" y="19"/>
                  </a:lnTo>
                  <a:lnTo>
                    <a:pt x="112" y="23"/>
                  </a:lnTo>
                  <a:lnTo>
                    <a:pt x="108" y="26"/>
                  </a:lnTo>
                  <a:lnTo>
                    <a:pt x="106" y="32"/>
                  </a:lnTo>
                  <a:lnTo>
                    <a:pt x="102" y="38"/>
                  </a:lnTo>
                  <a:lnTo>
                    <a:pt x="99" y="42"/>
                  </a:lnTo>
                  <a:lnTo>
                    <a:pt x="99" y="45"/>
                  </a:lnTo>
                  <a:lnTo>
                    <a:pt x="97" y="47"/>
                  </a:lnTo>
                  <a:lnTo>
                    <a:pt x="95" y="51"/>
                  </a:lnTo>
                  <a:lnTo>
                    <a:pt x="93" y="55"/>
                  </a:lnTo>
                  <a:lnTo>
                    <a:pt x="91" y="57"/>
                  </a:lnTo>
                  <a:lnTo>
                    <a:pt x="89" y="61"/>
                  </a:lnTo>
                  <a:lnTo>
                    <a:pt x="85" y="63"/>
                  </a:lnTo>
                  <a:lnTo>
                    <a:pt x="83" y="66"/>
                  </a:lnTo>
                  <a:lnTo>
                    <a:pt x="82" y="70"/>
                  </a:lnTo>
                  <a:lnTo>
                    <a:pt x="80" y="74"/>
                  </a:lnTo>
                  <a:lnTo>
                    <a:pt x="78" y="76"/>
                  </a:lnTo>
                  <a:lnTo>
                    <a:pt x="76" y="80"/>
                  </a:lnTo>
                  <a:lnTo>
                    <a:pt x="74" y="83"/>
                  </a:lnTo>
                  <a:lnTo>
                    <a:pt x="72" y="87"/>
                  </a:lnTo>
                  <a:lnTo>
                    <a:pt x="70" y="91"/>
                  </a:lnTo>
                  <a:lnTo>
                    <a:pt x="68" y="93"/>
                  </a:lnTo>
                  <a:lnTo>
                    <a:pt x="66" y="97"/>
                  </a:lnTo>
                  <a:lnTo>
                    <a:pt x="64" y="101"/>
                  </a:lnTo>
                  <a:lnTo>
                    <a:pt x="63" y="104"/>
                  </a:lnTo>
                  <a:lnTo>
                    <a:pt x="61" y="108"/>
                  </a:lnTo>
                  <a:lnTo>
                    <a:pt x="57" y="112"/>
                  </a:lnTo>
                  <a:lnTo>
                    <a:pt x="55" y="116"/>
                  </a:lnTo>
                  <a:lnTo>
                    <a:pt x="53" y="120"/>
                  </a:lnTo>
                  <a:lnTo>
                    <a:pt x="51" y="123"/>
                  </a:lnTo>
                  <a:lnTo>
                    <a:pt x="49" y="127"/>
                  </a:lnTo>
                  <a:lnTo>
                    <a:pt x="47" y="131"/>
                  </a:lnTo>
                  <a:lnTo>
                    <a:pt x="45" y="135"/>
                  </a:lnTo>
                  <a:lnTo>
                    <a:pt x="44" y="139"/>
                  </a:lnTo>
                  <a:lnTo>
                    <a:pt x="42" y="142"/>
                  </a:lnTo>
                  <a:lnTo>
                    <a:pt x="38" y="146"/>
                  </a:lnTo>
                  <a:lnTo>
                    <a:pt x="36" y="150"/>
                  </a:lnTo>
                  <a:lnTo>
                    <a:pt x="34" y="154"/>
                  </a:lnTo>
                  <a:lnTo>
                    <a:pt x="32" y="158"/>
                  </a:lnTo>
                  <a:lnTo>
                    <a:pt x="30" y="161"/>
                  </a:lnTo>
                  <a:lnTo>
                    <a:pt x="28" y="165"/>
                  </a:lnTo>
                  <a:lnTo>
                    <a:pt x="26" y="169"/>
                  </a:lnTo>
                  <a:lnTo>
                    <a:pt x="25" y="173"/>
                  </a:lnTo>
                  <a:lnTo>
                    <a:pt x="23" y="175"/>
                  </a:lnTo>
                  <a:lnTo>
                    <a:pt x="23" y="178"/>
                  </a:lnTo>
                  <a:lnTo>
                    <a:pt x="21" y="184"/>
                  </a:lnTo>
                  <a:lnTo>
                    <a:pt x="19" y="186"/>
                  </a:lnTo>
                  <a:lnTo>
                    <a:pt x="17" y="190"/>
                  </a:lnTo>
                  <a:lnTo>
                    <a:pt x="15" y="194"/>
                  </a:lnTo>
                  <a:lnTo>
                    <a:pt x="15" y="199"/>
                  </a:lnTo>
                  <a:lnTo>
                    <a:pt x="13" y="203"/>
                  </a:lnTo>
                  <a:lnTo>
                    <a:pt x="11" y="207"/>
                  </a:lnTo>
                  <a:lnTo>
                    <a:pt x="11" y="211"/>
                  </a:lnTo>
                  <a:lnTo>
                    <a:pt x="9" y="215"/>
                  </a:lnTo>
                  <a:lnTo>
                    <a:pt x="9" y="218"/>
                  </a:lnTo>
                  <a:lnTo>
                    <a:pt x="7" y="222"/>
                  </a:lnTo>
                  <a:lnTo>
                    <a:pt x="7" y="226"/>
                  </a:lnTo>
                  <a:lnTo>
                    <a:pt x="7" y="232"/>
                  </a:lnTo>
                  <a:lnTo>
                    <a:pt x="6" y="234"/>
                  </a:lnTo>
                  <a:lnTo>
                    <a:pt x="6" y="239"/>
                  </a:lnTo>
                  <a:lnTo>
                    <a:pt x="4" y="241"/>
                  </a:lnTo>
                  <a:lnTo>
                    <a:pt x="4" y="247"/>
                  </a:lnTo>
                  <a:lnTo>
                    <a:pt x="4" y="251"/>
                  </a:lnTo>
                  <a:lnTo>
                    <a:pt x="4" y="254"/>
                  </a:lnTo>
                  <a:lnTo>
                    <a:pt x="2" y="258"/>
                  </a:lnTo>
                  <a:lnTo>
                    <a:pt x="2" y="262"/>
                  </a:lnTo>
                  <a:lnTo>
                    <a:pt x="2" y="266"/>
                  </a:lnTo>
                  <a:lnTo>
                    <a:pt x="2" y="270"/>
                  </a:lnTo>
                  <a:lnTo>
                    <a:pt x="0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0" y="285"/>
                  </a:lnTo>
                  <a:lnTo>
                    <a:pt x="0" y="289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0" y="298"/>
                  </a:lnTo>
                  <a:lnTo>
                    <a:pt x="0" y="302"/>
                  </a:lnTo>
                  <a:lnTo>
                    <a:pt x="0" y="306"/>
                  </a:lnTo>
                  <a:lnTo>
                    <a:pt x="0" y="308"/>
                  </a:lnTo>
                  <a:lnTo>
                    <a:pt x="0" y="311"/>
                  </a:lnTo>
                  <a:lnTo>
                    <a:pt x="0" y="315"/>
                  </a:lnTo>
                  <a:lnTo>
                    <a:pt x="0" y="319"/>
                  </a:lnTo>
                  <a:lnTo>
                    <a:pt x="0" y="323"/>
                  </a:lnTo>
                  <a:lnTo>
                    <a:pt x="0" y="329"/>
                  </a:lnTo>
                  <a:lnTo>
                    <a:pt x="2" y="334"/>
                  </a:lnTo>
                  <a:lnTo>
                    <a:pt x="2" y="340"/>
                  </a:lnTo>
                  <a:lnTo>
                    <a:pt x="2" y="342"/>
                  </a:lnTo>
                  <a:lnTo>
                    <a:pt x="2" y="346"/>
                  </a:lnTo>
                  <a:lnTo>
                    <a:pt x="2" y="349"/>
                  </a:lnTo>
                  <a:lnTo>
                    <a:pt x="4" y="353"/>
                  </a:lnTo>
                  <a:lnTo>
                    <a:pt x="4" y="357"/>
                  </a:lnTo>
                  <a:lnTo>
                    <a:pt x="4" y="359"/>
                  </a:lnTo>
                  <a:lnTo>
                    <a:pt x="142" y="361"/>
                  </a:lnTo>
                  <a:lnTo>
                    <a:pt x="142" y="361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1876425" y="787400"/>
              <a:ext cx="157163" cy="255587"/>
            </a:xfrm>
            <a:custGeom>
              <a:pathLst>
                <a:path extrusionOk="0" h="323" w="200">
                  <a:moveTo>
                    <a:pt x="88" y="323"/>
                  </a:moveTo>
                  <a:lnTo>
                    <a:pt x="88" y="321"/>
                  </a:lnTo>
                  <a:lnTo>
                    <a:pt x="88" y="319"/>
                  </a:lnTo>
                  <a:lnTo>
                    <a:pt x="88" y="316"/>
                  </a:lnTo>
                  <a:lnTo>
                    <a:pt x="88" y="314"/>
                  </a:lnTo>
                  <a:lnTo>
                    <a:pt x="88" y="310"/>
                  </a:lnTo>
                  <a:lnTo>
                    <a:pt x="89" y="308"/>
                  </a:lnTo>
                  <a:lnTo>
                    <a:pt x="89" y="302"/>
                  </a:lnTo>
                  <a:lnTo>
                    <a:pt x="89" y="298"/>
                  </a:lnTo>
                  <a:lnTo>
                    <a:pt x="89" y="293"/>
                  </a:lnTo>
                  <a:lnTo>
                    <a:pt x="89" y="289"/>
                  </a:lnTo>
                  <a:lnTo>
                    <a:pt x="89" y="283"/>
                  </a:lnTo>
                  <a:lnTo>
                    <a:pt x="91" y="278"/>
                  </a:lnTo>
                  <a:lnTo>
                    <a:pt x="91" y="272"/>
                  </a:lnTo>
                  <a:lnTo>
                    <a:pt x="91" y="266"/>
                  </a:lnTo>
                  <a:lnTo>
                    <a:pt x="91" y="262"/>
                  </a:lnTo>
                  <a:lnTo>
                    <a:pt x="91" y="259"/>
                  </a:lnTo>
                  <a:lnTo>
                    <a:pt x="91" y="255"/>
                  </a:lnTo>
                  <a:lnTo>
                    <a:pt x="91" y="253"/>
                  </a:lnTo>
                  <a:lnTo>
                    <a:pt x="91" y="247"/>
                  </a:lnTo>
                  <a:lnTo>
                    <a:pt x="91" y="245"/>
                  </a:lnTo>
                  <a:lnTo>
                    <a:pt x="91" y="242"/>
                  </a:lnTo>
                  <a:lnTo>
                    <a:pt x="91" y="238"/>
                  </a:lnTo>
                  <a:lnTo>
                    <a:pt x="91" y="234"/>
                  </a:lnTo>
                  <a:lnTo>
                    <a:pt x="91" y="230"/>
                  </a:lnTo>
                  <a:lnTo>
                    <a:pt x="91" y="226"/>
                  </a:lnTo>
                  <a:lnTo>
                    <a:pt x="91" y="223"/>
                  </a:lnTo>
                  <a:lnTo>
                    <a:pt x="91" y="219"/>
                  </a:lnTo>
                  <a:lnTo>
                    <a:pt x="91" y="217"/>
                  </a:lnTo>
                  <a:lnTo>
                    <a:pt x="91" y="213"/>
                  </a:lnTo>
                  <a:lnTo>
                    <a:pt x="91" y="209"/>
                  </a:lnTo>
                  <a:lnTo>
                    <a:pt x="89" y="204"/>
                  </a:lnTo>
                  <a:lnTo>
                    <a:pt x="89" y="202"/>
                  </a:lnTo>
                  <a:lnTo>
                    <a:pt x="89" y="196"/>
                  </a:lnTo>
                  <a:lnTo>
                    <a:pt x="89" y="194"/>
                  </a:lnTo>
                  <a:lnTo>
                    <a:pt x="89" y="188"/>
                  </a:lnTo>
                  <a:lnTo>
                    <a:pt x="88" y="185"/>
                  </a:lnTo>
                  <a:lnTo>
                    <a:pt x="88" y="181"/>
                  </a:lnTo>
                  <a:lnTo>
                    <a:pt x="88" y="179"/>
                  </a:lnTo>
                  <a:lnTo>
                    <a:pt x="86" y="173"/>
                  </a:lnTo>
                  <a:lnTo>
                    <a:pt x="86" y="169"/>
                  </a:lnTo>
                  <a:lnTo>
                    <a:pt x="86" y="166"/>
                  </a:lnTo>
                  <a:lnTo>
                    <a:pt x="84" y="162"/>
                  </a:lnTo>
                  <a:lnTo>
                    <a:pt x="84" y="158"/>
                  </a:lnTo>
                  <a:lnTo>
                    <a:pt x="84" y="154"/>
                  </a:lnTo>
                  <a:lnTo>
                    <a:pt x="82" y="150"/>
                  </a:lnTo>
                  <a:lnTo>
                    <a:pt x="82" y="147"/>
                  </a:lnTo>
                  <a:lnTo>
                    <a:pt x="80" y="143"/>
                  </a:lnTo>
                  <a:lnTo>
                    <a:pt x="78" y="139"/>
                  </a:lnTo>
                  <a:lnTo>
                    <a:pt x="78" y="135"/>
                  </a:lnTo>
                  <a:lnTo>
                    <a:pt x="76" y="131"/>
                  </a:lnTo>
                  <a:lnTo>
                    <a:pt x="74" y="128"/>
                  </a:lnTo>
                  <a:lnTo>
                    <a:pt x="74" y="124"/>
                  </a:lnTo>
                  <a:lnTo>
                    <a:pt x="72" y="120"/>
                  </a:lnTo>
                  <a:lnTo>
                    <a:pt x="72" y="118"/>
                  </a:lnTo>
                  <a:lnTo>
                    <a:pt x="70" y="114"/>
                  </a:lnTo>
                  <a:lnTo>
                    <a:pt x="69" y="110"/>
                  </a:lnTo>
                  <a:lnTo>
                    <a:pt x="67" y="107"/>
                  </a:lnTo>
                  <a:lnTo>
                    <a:pt x="65" y="103"/>
                  </a:lnTo>
                  <a:lnTo>
                    <a:pt x="65" y="101"/>
                  </a:lnTo>
                  <a:lnTo>
                    <a:pt x="63" y="97"/>
                  </a:lnTo>
                  <a:lnTo>
                    <a:pt x="61" y="93"/>
                  </a:lnTo>
                  <a:lnTo>
                    <a:pt x="59" y="90"/>
                  </a:lnTo>
                  <a:lnTo>
                    <a:pt x="57" y="88"/>
                  </a:lnTo>
                  <a:lnTo>
                    <a:pt x="55" y="84"/>
                  </a:lnTo>
                  <a:lnTo>
                    <a:pt x="55" y="80"/>
                  </a:lnTo>
                  <a:lnTo>
                    <a:pt x="53" y="76"/>
                  </a:lnTo>
                  <a:lnTo>
                    <a:pt x="50" y="71"/>
                  </a:lnTo>
                  <a:lnTo>
                    <a:pt x="46" y="65"/>
                  </a:lnTo>
                  <a:lnTo>
                    <a:pt x="42" y="59"/>
                  </a:lnTo>
                  <a:lnTo>
                    <a:pt x="40" y="53"/>
                  </a:lnTo>
                  <a:lnTo>
                    <a:pt x="36" y="48"/>
                  </a:lnTo>
                  <a:lnTo>
                    <a:pt x="32" y="44"/>
                  </a:lnTo>
                  <a:lnTo>
                    <a:pt x="29" y="38"/>
                  </a:lnTo>
                  <a:lnTo>
                    <a:pt x="25" y="33"/>
                  </a:lnTo>
                  <a:lnTo>
                    <a:pt x="23" y="29"/>
                  </a:lnTo>
                  <a:lnTo>
                    <a:pt x="19" y="25"/>
                  </a:lnTo>
                  <a:lnTo>
                    <a:pt x="15" y="21"/>
                  </a:lnTo>
                  <a:lnTo>
                    <a:pt x="13" y="17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5" y="8"/>
                  </a:lnTo>
                  <a:lnTo>
                    <a:pt x="19" y="10"/>
                  </a:lnTo>
                  <a:lnTo>
                    <a:pt x="25" y="12"/>
                  </a:lnTo>
                  <a:lnTo>
                    <a:pt x="29" y="14"/>
                  </a:lnTo>
                  <a:lnTo>
                    <a:pt x="34" y="15"/>
                  </a:lnTo>
                  <a:lnTo>
                    <a:pt x="40" y="19"/>
                  </a:lnTo>
                  <a:lnTo>
                    <a:pt x="46" y="21"/>
                  </a:lnTo>
                  <a:lnTo>
                    <a:pt x="48" y="23"/>
                  </a:lnTo>
                  <a:lnTo>
                    <a:pt x="50" y="25"/>
                  </a:lnTo>
                  <a:lnTo>
                    <a:pt x="53" y="27"/>
                  </a:lnTo>
                  <a:lnTo>
                    <a:pt x="57" y="29"/>
                  </a:lnTo>
                  <a:lnTo>
                    <a:pt x="63" y="33"/>
                  </a:lnTo>
                  <a:lnTo>
                    <a:pt x="69" y="36"/>
                  </a:lnTo>
                  <a:lnTo>
                    <a:pt x="72" y="38"/>
                  </a:lnTo>
                  <a:lnTo>
                    <a:pt x="74" y="40"/>
                  </a:lnTo>
                  <a:lnTo>
                    <a:pt x="78" y="42"/>
                  </a:lnTo>
                  <a:lnTo>
                    <a:pt x="82" y="44"/>
                  </a:lnTo>
                  <a:lnTo>
                    <a:pt x="84" y="46"/>
                  </a:lnTo>
                  <a:lnTo>
                    <a:pt x="88" y="48"/>
                  </a:lnTo>
                  <a:lnTo>
                    <a:pt x="91" y="52"/>
                  </a:lnTo>
                  <a:lnTo>
                    <a:pt x="93" y="53"/>
                  </a:lnTo>
                  <a:lnTo>
                    <a:pt x="97" y="55"/>
                  </a:lnTo>
                  <a:lnTo>
                    <a:pt x="101" y="59"/>
                  </a:lnTo>
                  <a:lnTo>
                    <a:pt x="103" y="61"/>
                  </a:lnTo>
                  <a:lnTo>
                    <a:pt x="107" y="63"/>
                  </a:lnTo>
                  <a:lnTo>
                    <a:pt x="112" y="69"/>
                  </a:lnTo>
                  <a:lnTo>
                    <a:pt x="118" y="74"/>
                  </a:lnTo>
                  <a:lnTo>
                    <a:pt x="122" y="76"/>
                  </a:lnTo>
                  <a:lnTo>
                    <a:pt x="126" y="80"/>
                  </a:lnTo>
                  <a:lnTo>
                    <a:pt x="127" y="82"/>
                  </a:lnTo>
                  <a:lnTo>
                    <a:pt x="131" y="86"/>
                  </a:lnTo>
                  <a:lnTo>
                    <a:pt x="137" y="91"/>
                  </a:lnTo>
                  <a:lnTo>
                    <a:pt x="143" y="97"/>
                  </a:lnTo>
                  <a:lnTo>
                    <a:pt x="145" y="101"/>
                  </a:lnTo>
                  <a:lnTo>
                    <a:pt x="146" y="103"/>
                  </a:lnTo>
                  <a:lnTo>
                    <a:pt x="150" y="107"/>
                  </a:lnTo>
                  <a:lnTo>
                    <a:pt x="152" y="110"/>
                  </a:lnTo>
                  <a:lnTo>
                    <a:pt x="154" y="112"/>
                  </a:lnTo>
                  <a:lnTo>
                    <a:pt x="156" y="116"/>
                  </a:lnTo>
                  <a:lnTo>
                    <a:pt x="158" y="120"/>
                  </a:lnTo>
                  <a:lnTo>
                    <a:pt x="162" y="124"/>
                  </a:lnTo>
                  <a:lnTo>
                    <a:pt x="162" y="126"/>
                  </a:lnTo>
                  <a:lnTo>
                    <a:pt x="165" y="129"/>
                  </a:lnTo>
                  <a:lnTo>
                    <a:pt x="165" y="133"/>
                  </a:lnTo>
                  <a:lnTo>
                    <a:pt x="169" y="137"/>
                  </a:lnTo>
                  <a:lnTo>
                    <a:pt x="169" y="141"/>
                  </a:lnTo>
                  <a:lnTo>
                    <a:pt x="171" y="143"/>
                  </a:lnTo>
                  <a:lnTo>
                    <a:pt x="173" y="147"/>
                  </a:lnTo>
                  <a:lnTo>
                    <a:pt x="175" y="150"/>
                  </a:lnTo>
                  <a:lnTo>
                    <a:pt x="175" y="154"/>
                  </a:lnTo>
                  <a:lnTo>
                    <a:pt x="177" y="158"/>
                  </a:lnTo>
                  <a:lnTo>
                    <a:pt x="179" y="160"/>
                  </a:lnTo>
                  <a:lnTo>
                    <a:pt x="181" y="166"/>
                  </a:lnTo>
                  <a:lnTo>
                    <a:pt x="181" y="167"/>
                  </a:lnTo>
                  <a:lnTo>
                    <a:pt x="183" y="171"/>
                  </a:lnTo>
                  <a:lnTo>
                    <a:pt x="184" y="175"/>
                  </a:lnTo>
                  <a:lnTo>
                    <a:pt x="184" y="179"/>
                  </a:lnTo>
                  <a:lnTo>
                    <a:pt x="186" y="181"/>
                  </a:lnTo>
                  <a:lnTo>
                    <a:pt x="186" y="185"/>
                  </a:lnTo>
                  <a:lnTo>
                    <a:pt x="188" y="188"/>
                  </a:lnTo>
                  <a:lnTo>
                    <a:pt x="190" y="192"/>
                  </a:lnTo>
                  <a:lnTo>
                    <a:pt x="190" y="196"/>
                  </a:lnTo>
                  <a:lnTo>
                    <a:pt x="190" y="198"/>
                  </a:lnTo>
                  <a:lnTo>
                    <a:pt x="190" y="202"/>
                  </a:lnTo>
                  <a:lnTo>
                    <a:pt x="192" y="205"/>
                  </a:lnTo>
                  <a:lnTo>
                    <a:pt x="192" y="209"/>
                  </a:lnTo>
                  <a:lnTo>
                    <a:pt x="194" y="211"/>
                  </a:lnTo>
                  <a:lnTo>
                    <a:pt x="194" y="215"/>
                  </a:lnTo>
                  <a:lnTo>
                    <a:pt x="194" y="219"/>
                  </a:lnTo>
                  <a:lnTo>
                    <a:pt x="196" y="224"/>
                  </a:lnTo>
                  <a:lnTo>
                    <a:pt x="196" y="230"/>
                  </a:lnTo>
                  <a:lnTo>
                    <a:pt x="196" y="236"/>
                  </a:lnTo>
                  <a:lnTo>
                    <a:pt x="198" y="242"/>
                  </a:lnTo>
                  <a:lnTo>
                    <a:pt x="198" y="245"/>
                  </a:lnTo>
                  <a:lnTo>
                    <a:pt x="198" y="251"/>
                  </a:lnTo>
                  <a:lnTo>
                    <a:pt x="200" y="255"/>
                  </a:lnTo>
                  <a:lnTo>
                    <a:pt x="200" y="259"/>
                  </a:lnTo>
                  <a:lnTo>
                    <a:pt x="200" y="262"/>
                  </a:lnTo>
                  <a:lnTo>
                    <a:pt x="200" y="266"/>
                  </a:lnTo>
                  <a:lnTo>
                    <a:pt x="200" y="268"/>
                  </a:lnTo>
                  <a:lnTo>
                    <a:pt x="200" y="272"/>
                  </a:lnTo>
                  <a:lnTo>
                    <a:pt x="200" y="274"/>
                  </a:lnTo>
                  <a:lnTo>
                    <a:pt x="200" y="276"/>
                  </a:lnTo>
                  <a:lnTo>
                    <a:pt x="88" y="323"/>
                  </a:lnTo>
                  <a:lnTo>
                    <a:pt x="88" y="323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1782763" y="976312"/>
              <a:ext cx="692150" cy="693738"/>
            </a:xfrm>
            <a:custGeom>
              <a:pathLst>
                <a:path extrusionOk="0" h="873" w="872">
                  <a:moveTo>
                    <a:pt x="435" y="873"/>
                  </a:moveTo>
                  <a:lnTo>
                    <a:pt x="447" y="873"/>
                  </a:lnTo>
                  <a:lnTo>
                    <a:pt x="458" y="872"/>
                  </a:lnTo>
                  <a:lnTo>
                    <a:pt x="470" y="872"/>
                  </a:lnTo>
                  <a:lnTo>
                    <a:pt x="479" y="872"/>
                  </a:lnTo>
                  <a:lnTo>
                    <a:pt x="491" y="870"/>
                  </a:lnTo>
                  <a:lnTo>
                    <a:pt x="502" y="868"/>
                  </a:lnTo>
                  <a:lnTo>
                    <a:pt x="513" y="866"/>
                  </a:lnTo>
                  <a:lnTo>
                    <a:pt x="523" y="864"/>
                  </a:lnTo>
                  <a:lnTo>
                    <a:pt x="534" y="862"/>
                  </a:lnTo>
                  <a:lnTo>
                    <a:pt x="544" y="858"/>
                  </a:lnTo>
                  <a:lnTo>
                    <a:pt x="555" y="856"/>
                  </a:lnTo>
                  <a:lnTo>
                    <a:pt x="567" y="853"/>
                  </a:lnTo>
                  <a:lnTo>
                    <a:pt x="576" y="849"/>
                  </a:lnTo>
                  <a:lnTo>
                    <a:pt x="586" y="845"/>
                  </a:lnTo>
                  <a:lnTo>
                    <a:pt x="597" y="841"/>
                  </a:lnTo>
                  <a:lnTo>
                    <a:pt x="606" y="837"/>
                  </a:lnTo>
                  <a:lnTo>
                    <a:pt x="616" y="834"/>
                  </a:lnTo>
                  <a:lnTo>
                    <a:pt x="625" y="830"/>
                  </a:lnTo>
                  <a:lnTo>
                    <a:pt x="635" y="824"/>
                  </a:lnTo>
                  <a:lnTo>
                    <a:pt x="644" y="820"/>
                  </a:lnTo>
                  <a:lnTo>
                    <a:pt x="652" y="815"/>
                  </a:lnTo>
                  <a:lnTo>
                    <a:pt x="662" y="809"/>
                  </a:lnTo>
                  <a:lnTo>
                    <a:pt x="671" y="803"/>
                  </a:lnTo>
                  <a:lnTo>
                    <a:pt x="681" y="797"/>
                  </a:lnTo>
                  <a:lnTo>
                    <a:pt x="688" y="792"/>
                  </a:lnTo>
                  <a:lnTo>
                    <a:pt x="696" y="786"/>
                  </a:lnTo>
                  <a:lnTo>
                    <a:pt x="705" y="778"/>
                  </a:lnTo>
                  <a:lnTo>
                    <a:pt x="713" y="773"/>
                  </a:lnTo>
                  <a:lnTo>
                    <a:pt x="720" y="765"/>
                  </a:lnTo>
                  <a:lnTo>
                    <a:pt x="730" y="759"/>
                  </a:lnTo>
                  <a:lnTo>
                    <a:pt x="738" y="752"/>
                  </a:lnTo>
                  <a:lnTo>
                    <a:pt x="745" y="744"/>
                  </a:lnTo>
                  <a:lnTo>
                    <a:pt x="751" y="737"/>
                  </a:lnTo>
                  <a:lnTo>
                    <a:pt x="758" y="729"/>
                  </a:lnTo>
                  <a:lnTo>
                    <a:pt x="766" y="721"/>
                  </a:lnTo>
                  <a:lnTo>
                    <a:pt x="774" y="712"/>
                  </a:lnTo>
                  <a:lnTo>
                    <a:pt x="779" y="704"/>
                  </a:lnTo>
                  <a:lnTo>
                    <a:pt x="785" y="697"/>
                  </a:lnTo>
                  <a:lnTo>
                    <a:pt x="793" y="687"/>
                  </a:lnTo>
                  <a:lnTo>
                    <a:pt x="798" y="680"/>
                  </a:lnTo>
                  <a:lnTo>
                    <a:pt x="804" y="670"/>
                  </a:lnTo>
                  <a:lnTo>
                    <a:pt x="810" y="661"/>
                  </a:lnTo>
                  <a:lnTo>
                    <a:pt x="814" y="651"/>
                  </a:lnTo>
                  <a:lnTo>
                    <a:pt x="819" y="644"/>
                  </a:lnTo>
                  <a:lnTo>
                    <a:pt x="825" y="634"/>
                  </a:lnTo>
                  <a:lnTo>
                    <a:pt x="829" y="625"/>
                  </a:lnTo>
                  <a:lnTo>
                    <a:pt x="834" y="615"/>
                  </a:lnTo>
                  <a:lnTo>
                    <a:pt x="838" y="606"/>
                  </a:lnTo>
                  <a:lnTo>
                    <a:pt x="842" y="596"/>
                  </a:lnTo>
                  <a:lnTo>
                    <a:pt x="846" y="585"/>
                  </a:lnTo>
                  <a:lnTo>
                    <a:pt x="850" y="575"/>
                  </a:lnTo>
                  <a:lnTo>
                    <a:pt x="853" y="566"/>
                  </a:lnTo>
                  <a:lnTo>
                    <a:pt x="855" y="554"/>
                  </a:lnTo>
                  <a:lnTo>
                    <a:pt x="859" y="545"/>
                  </a:lnTo>
                  <a:lnTo>
                    <a:pt x="861" y="533"/>
                  </a:lnTo>
                  <a:lnTo>
                    <a:pt x="865" y="524"/>
                  </a:lnTo>
                  <a:lnTo>
                    <a:pt x="865" y="512"/>
                  </a:lnTo>
                  <a:lnTo>
                    <a:pt x="867" y="501"/>
                  </a:lnTo>
                  <a:lnTo>
                    <a:pt x="869" y="492"/>
                  </a:lnTo>
                  <a:lnTo>
                    <a:pt x="871" y="480"/>
                  </a:lnTo>
                  <a:lnTo>
                    <a:pt x="871" y="469"/>
                  </a:lnTo>
                  <a:lnTo>
                    <a:pt x="872" y="459"/>
                  </a:lnTo>
                  <a:lnTo>
                    <a:pt x="872" y="448"/>
                  </a:lnTo>
                  <a:lnTo>
                    <a:pt x="872" y="437"/>
                  </a:lnTo>
                  <a:lnTo>
                    <a:pt x="872" y="425"/>
                  </a:lnTo>
                  <a:lnTo>
                    <a:pt x="872" y="414"/>
                  </a:lnTo>
                  <a:lnTo>
                    <a:pt x="871" y="402"/>
                  </a:lnTo>
                  <a:lnTo>
                    <a:pt x="871" y="391"/>
                  </a:lnTo>
                  <a:lnTo>
                    <a:pt x="869" y="380"/>
                  </a:lnTo>
                  <a:lnTo>
                    <a:pt x="867" y="368"/>
                  </a:lnTo>
                  <a:lnTo>
                    <a:pt x="865" y="357"/>
                  </a:lnTo>
                  <a:lnTo>
                    <a:pt x="865" y="347"/>
                  </a:lnTo>
                  <a:lnTo>
                    <a:pt x="861" y="336"/>
                  </a:lnTo>
                  <a:lnTo>
                    <a:pt x="859" y="326"/>
                  </a:lnTo>
                  <a:lnTo>
                    <a:pt x="855" y="315"/>
                  </a:lnTo>
                  <a:lnTo>
                    <a:pt x="853" y="305"/>
                  </a:lnTo>
                  <a:lnTo>
                    <a:pt x="850" y="294"/>
                  </a:lnTo>
                  <a:lnTo>
                    <a:pt x="846" y="285"/>
                  </a:lnTo>
                  <a:lnTo>
                    <a:pt x="842" y="275"/>
                  </a:lnTo>
                  <a:lnTo>
                    <a:pt x="838" y="266"/>
                  </a:lnTo>
                  <a:lnTo>
                    <a:pt x="834" y="256"/>
                  </a:lnTo>
                  <a:lnTo>
                    <a:pt x="829" y="245"/>
                  </a:lnTo>
                  <a:lnTo>
                    <a:pt x="825" y="235"/>
                  </a:lnTo>
                  <a:lnTo>
                    <a:pt x="819" y="228"/>
                  </a:lnTo>
                  <a:lnTo>
                    <a:pt x="814" y="218"/>
                  </a:lnTo>
                  <a:lnTo>
                    <a:pt x="810" y="209"/>
                  </a:lnTo>
                  <a:lnTo>
                    <a:pt x="804" y="199"/>
                  </a:lnTo>
                  <a:lnTo>
                    <a:pt x="798" y="191"/>
                  </a:lnTo>
                  <a:lnTo>
                    <a:pt x="793" y="182"/>
                  </a:lnTo>
                  <a:lnTo>
                    <a:pt x="785" y="174"/>
                  </a:lnTo>
                  <a:lnTo>
                    <a:pt x="779" y="165"/>
                  </a:lnTo>
                  <a:lnTo>
                    <a:pt x="774" y="157"/>
                  </a:lnTo>
                  <a:lnTo>
                    <a:pt x="766" y="148"/>
                  </a:lnTo>
                  <a:lnTo>
                    <a:pt x="758" y="142"/>
                  </a:lnTo>
                  <a:lnTo>
                    <a:pt x="751" y="134"/>
                  </a:lnTo>
                  <a:lnTo>
                    <a:pt x="745" y="127"/>
                  </a:lnTo>
                  <a:lnTo>
                    <a:pt x="738" y="119"/>
                  </a:lnTo>
                  <a:lnTo>
                    <a:pt x="730" y="112"/>
                  </a:lnTo>
                  <a:lnTo>
                    <a:pt x="720" y="104"/>
                  </a:lnTo>
                  <a:lnTo>
                    <a:pt x="713" y="98"/>
                  </a:lnTo>
                  <a:lnTo>
                    <a:pt x="705" y="91"/>
                  </a:lnTo>
                  <a:lnTo>
                    <a:pt x="696" y="85"/>
                  </a:lnTo>
                  <a:lnTo>
                    <a:pt x="688" y="79"/>
                  </a:lnTo>
                  <a:lnTo>
                    <a:pt x="681" y="74"/>
                  </a:lnTo>
                  <a:lnTo>
                    <a:pt x="671" y="66"/>
                  </a:lnTo>
                  <a:lnTo>
                    <a:pt x="662" y="60"/>
                  </a:lnTo>
                  <a:lnTo>
                    <a:pt x="652" y="57"/>
                  </a:lnTo>
                  <a:lnTo>
                    <a:pt x="644" y="51"/>
                  </a:lnTo>
                  <a:lnTo>
                    <a:pt x="635" y="47"/>
                  </a:lnTo>
                  <a:lnTo>
                    <a:pt x="625" y="41"/>
                  </a:lnTo>
                  <a:lnTo>
                    <a:pt x="616" y="36"/>
                  </a:lnTo>
                  <a:lnTo>
                    <a:pt x="606" y="34"/>
                  </a:lnTo>
                  <a:lnTo>
                    <a:pt x="597" y="28"/>
                  </a:lnTo>
                  <a:lnTo>
                    <a:pt x="586" y="24"/>
                  </a:lnTo>
                  <a:lnTo>
                    <a:pt x="576" y="22"/>
                  </a:lnTo>
                  <a:lnTo>
                    <a:pt x="567" y="19"/>
                  </a:lnTo>
                  <a:lnTo>
                    <a:pt x="555" y="15"/>
                  </a:lnTo>
                  <a:lnTo>
                    <a:pt x="544" y="13"/>
                  </a:lnTo>
                  <a:lnTo>
                    <a:pt x="534" y="9"/>
                  </a:lnTo>
                  <a:lnTo>
                    <a:pt x="523" y="7"/>
                  </a:lnTo>
                  <a:lnTo>
                    <a:pt x="513" y="5"/>
                  </a:lnTo>
                  <a:lnTo>
                    <a:pt x="502" y="3"/>
                  </a:lnTo>
                  <a:lnTo>
                    <a:pt x="491" y="2"/>
                  </a:lnTo>
                  <a:lnTo>
                    <a:pt x="479" y="2"/>
                  </a:lnTo>
                  <a:lnTo>
                    <a:pt x="470" y="0"/>
                  </a:lnTo>
                  <a:lnTo>
                    <a:pt x="458" y="0"/>
                  </a:lnTo>
                  <a:lnTo>
                    <a:pt x="447" y="0"/>
                  </a:lnTo>
                  <a:lnTo>
                    <a:pt x="435" y="0"/>
                  </a:lnTo>
                  <a:lnTo>
                    <a:pt x="424" y="0"/>
                  </a:lnTo>
                  <a:lnTo>
                    <a:pt x="413" y="0"/>
                  </a:lnTo>
                  <a:lnTo>
                    <a:pt x="401" y="0"/>
                  </a:lnTo>
                  <a:lnTo>
                    <a:pt x="392" y="2"/>
                  </a:lnTo>
                  <a:lnTo>
                    <a:pt x="380" y="2"/>
                  </a:lnTo>
                  <a:lnTo>
                    <a:pt x="369" y="3"/>
                  </a:lnTo>
                  <a:lnTo>
                    <a:pt x="358" y="5"/>
                  </a:lnTo>
                  <a:lnTo>
                    <a:pt x="348" y="7"/>
                  </a:lnTo>
                  <a:lnTo>
                    <a:pt x="337" y="9"/>
                  </a:lnTo>
                  <a:lnTo>
                    <a:pt x="327" y="13"/>
                  </a:lnTo>
                  <a:lnTo>
                    <a:pt x="316" y="15"/>
                  </a:lnTo>
                  <a:lnTo>
                    <a:pt x="306" y="19"/>
                  </a:lnTo>
                  <a:lnTo>
                    <a:pt x="295" y="22"/>
                  </a:lnTo>
                  <a:lnTo>
                    <a:pt x="285" y="24"/>
                  </a:lnTo>
                  <a:lnTo>
                    <a:pt x="276" y="28"/>
                  </a:lnTo>
                  <a:lnTo>
                    <a:pt x="266" y="34"/>
                  </a:lnTo>
                  <a:lnTo>
                    <a:pt x="257" y="36"/>
                  </a:lnTo>
                  <a:lnTo>
                    <a:pt x="245" y="41"/>
                  </a:lnTo>
                  <a:lnTo>
                    <a:pt x="236" y="47"/>
                  </a:lnTo>
                  <a:lnTo>
                    <a:pt x="228" y="51"/>
                  </a:lnTo>
                  <a:lnTo>
                    <a:pt x="219" y="57"/>
                  </a:lnTo>
                  <a:lnTo>
                    <a:pt x="209" y="60"/>
                  </a:lnTo>
                  <a:lnTo>
                    <a:pt x="200" y="66"/>
                  </a:lnTo>
                  <a:lnTo>
                    <a:pt x="192" y="74"/>
                  </a:lnTo>
                  <a:lnTo>
                    <a:pt x="183" y="79"/>
                  </a:lnTo>
                  <a:lnTo>
                    <a:pt x="175" y="85"/>
                  </a:lnTo>
                  <a:lnTo>
                    <a:pt x="166" y="91"/>
                  </a:lnTo>
                  <a:lnTo>
                    <a:pt x="158" y="98"/>
                  </a:lnTo>
                  <a:lnTo>
                    <a:pt x="150" y="104"/>
                  </a:lnTo>
                  <a:lnTo>
                    <a:pt x="143" y="112"/>
                  </a:lnTo>
                  <a:lnTo>
                    <a:pt x="133" y="119"/>
                  </a:lnTo>
                  <a:lnTo>
                    <a:pt x="128" y="127"/>
                  </a:lnTo>
                  <a:lnTo>
                    <a:pt x="120" y="134"/>
                  </a:lnTo>
                  <a:lnTo>
                    <a:pt x="112" y="142"/>
                  </a:lnTo>
                  <a:lnTo>
                    <a:pt x="105" y="148"/>
                  </a:lnTo>
                  <a:lnTo>
                    <a:pt x="99" y="157"/>
                  </a:lnTo>
                  <a:lnTo>
                    <a:pt x="92" y="165"/>
                  </a:lnTo>
                  <a:lnTo>
                    <a:pt x="86" y="174"/>
                  </a:lnTo>
                  <a:lnTo>
                    <a:pt x="80" y="182"/>
                  </a:lnTo>
                  <a:lnTo>
                    <a:pt x="74" y="191"/>
                  </a:lnTo>
                  <a:lnTo>
                    <a:pt x="67" y="199"/>
                  </a:lnTo>
                  <a:lnTo>
                    <a:pt x="61" y="209"/>
                  </a:lnTo>
                  <a:lnTo>
                    <a:pt x="57" y="218"/>
                  </a:lnTo>
                  <a:lnTo>
                    <a:pt x="52" y="228"/>
                  </a:lnTo>
                  <a:lnTo>
                    <a:pt x="48" y="235"/>
                  </a:lnTo>
                  <a:lnTo>
                    <a:pt x="42" y="245"/>
                  </a:lnTo>
                  <a:lnTo>
                    <a:pt x="38" y="256"/>
                  </a:lnTo>
                  <a:lnTo>
                    <a:pt x="33" y="266"/>
                  </a:lnTo>
                  <a:lnTo>
                    <a:pt x="29" y="275"/>
                  </a:lnTo>
                  <a:lnTo>
                    <a:pt x="25" y="285"/>
                  </a:lnTo>
                  <a:lnTo>
                    <a:pt x="21" y="294"/>
                  </a:lnTo>
                  <a:lnTo>
                    <a:pt x="19" y="305"/>
                  </a:lnTo>
                  <a:lnTo>
                    <a:pt x="16" y="315"/>
                  </a:lnTo>
                  <a:lnTo>
                    <a:pt x="12" y="326"/>
                  </a:lnTo>
                  <a:lnTo>
                    <a:pt x="10" y="336"/>
                  </a:lnTo>
                  <a:lnTo>
                    <a:pt x="8" y="347"/>
                  </a:lnTo>
                  <a:lnTo>
                    <a:pt x="6" y="357"/>
                  </a:lnTo>
                  <a:lnTo>
                    <a:pt x="4" y="368"/>
                  </a:lnTo>
                  <a:lnTo>
                    <a:pt x="2" y="380"/>
                  </a:lnTo>
                  <a:lnTo>
                    <a:pt x="0" y="391"/>
                  </a:lnTo>
                  <a:lnTo>
                    <a:pt x="0" y="402"/>
                  </a:lnTo>
                  <a:lnTo>
                    <a:pt x="0" y="414"/>
                  </a:lnTo>
                  <a:lnTo>
                    <a:pt x="0" y="425"/>
                  </a:lnTo>
                  <a:lnTo>
                    <a:pt x="0" y="437"/>
                  </a:lnTo>
                  <a:lnTo>
                    <a:pt x="0" y="448"/>
                  </a:lnTo>
                  <a:lnTo>
                    <a:pt x="0" y="459"/>
                  </a:lnTo>
                  <a:lnTo>
                    <a:pt x="0" y="469"/>
                  </a:lnTo>
                  <a:lnTo>
                    <a:pt x="0" y="480"/>
                  </a:lnTo>
                  <a:lnTo>
                    <a:pt x="2" y="492"/>
                  </a:lnTo>
                  <a:lnTo>
                    <a:pt x="4" y="501"/>
                  </a:lnTo>
                  <a:lnTo>
                    <a:pt x="6" y="512"/>
                  </a:lnTo>
                  <a:lnTo>
                    <a:pt x="8" y="524"/>
                  </a:lnTo>
                  <a:lnTo>
                    <a:pt x="10" y="533"/>
                  </a:lnTo>
                  <a:lnTo>
                    <a:pt x="12" y="545"/>
                  </a:lnTo>
                  <a:lnTo>
                    <a:pt x="16" y="554"/>
                  </a:lnTo>
                  <a:lnTo>
                    <a:pt x="19" y="566"/>
                  </a:lnTo>
                  <a:lnTo>
                    <a:pt x="21" y="575"/>
                  </a:lnTo>
                  <a:lnTo>
                    <a:pt x="25" y="585"/>
                  </a:lnTo>
                  <a:lnTo>
                    <a:pt x="29" y="596"/>
                  </a:lnTo>
                  <a:lnTo>
                    <a:pt x="33" y="606"/>
                  </a:lnTo>
                  <a:lnTo>
                    <a:pt x="38" y="615"/>
                  </a:lnTo>
                  <a:lnTo>
                    <a:pt x="42" y="625"/>
                  </a:lnTo>
                  <a:lnTo>
                    <a:pt x="48" y="634"/>
                  </a:lnTo>
                  <a:lnTo>
                    <a:pt x="52" y="644"/>
                  </a:lnTo>
                  <a:lnTo>
                    <a:pt x="57" y="651"/>
                  </a:lnTo>
                  <a:lnTo>
                    <a:pt x="61" y="661"/>
                  </a:lnTo>
                  <a:lnTo>
                    <a:pt x="67" y="670"/>
                  </a:lnTo>
                  <a:lnTo>
                    <a:pt x="74" y="680"/>
                  </a:lnTo>
                  <a:lnTo>
                    <a:pt x="80" y="687"/>
                  </a:lnTo>
                  <a:lnTo>
                    <a:pt x="86" y="697"/>
                  </a:lnTo>
                  <a:lnTo>
                    <a:pt x="92" y="704"/>
                  </a:lnTo>
                  <a:lnTo>
                    <a:pt x="99" y="712"/>
                  </a:lnTo>
                  <a:lnTo>
                    <a:pt x="105" y="721"/>
                  </a:lnTo>
                  <a:lnTo>
                    <a:pt x="112" y="729"/>
                  </a:lnTo>
                  <a:lnTo>
                    <a:pt x="120" y="737"/>
                  </a:lnTo>
                  <a:lnTo>
                    <a:pt x="128" y="744"/>
                  </a:lnTo>
                  <a:lnTo>
                    <a:pt x="133" y="752"/>
                  </a:lnTo>
                  <a:lnTo>
                    <a:pt x="143" y="759"/>
                  </a:lnTo>
                  <a:lnTo>
                    <a:pt x="150" y="765"/>
                  </a:lnTo>
                  <a:lnTo>
                    <a:pt x="158" y="773"/>
                  </a:lnTo>
                  <a:lnTo>
                    <a:pt x="166" y="778"/>
                  </a:lnTo>
                  <a:lnTo>
                    <a:pt x="175" y="786"/>
                  </a:lnTo>
                  <a:lnTo>
                    <a:pt x="183" y="792"/>
                  </a:lnTo>
                  <a:lnTo>
                    <a:pt x="192" y="797"/>
                  </a:lnTo>
                  <a:lnTo>
                    <a:pt x="200" y="803"/>
                  </a:lnTo>
                  <a:lnTo>
                    <a:pt x="209" y="809"/>
                  </a:lnTo>
                  <a:lnTo>
                    <a:pt x="219" y="815"/>
                  </a:lnTo>
                  <a:lnTo>
                    <a:pt x="228" y="820"/>
                  </a:lnTo>
                  <a:lnTo>
                    <a:pt x="236" y="824"/>
                  </a:lnTo>
                  <a:lnTo>
                    <a:pt x="245" y="830"/>
                  </a:lnTo>
                  <a:lnTo>
                    <a:pt x="257" y="834"/>
                  </a:lnTo>
                  <a:lnTo>
                    <a:pt x="266" y="837"/>
                  </a:lnTo>
                  <a:lnTo>
                    <a:pt x="276" y="841"/>
                  </a:lnTo>
                  <a:lnTo>
                    <a:pt x="285" y="845"/>
                  </a:lnTo>
                  <a:lnTo>
                    <a:pt x="295" y="849"/>
                  </a:lnTo>
                  <a:lnTo>
                    <a:pt x="306" y="853"/>
                  </a:lnTo>
                  <a:lnTo>
                    <a:pt x="316" y="856"/>
                  </a:lnTo>
                  <a:lnTo>
                    <a:pt x="327" y="858"/>
                  </a:lnTo>
                  <a:lnTo>
                    <a:pt x="337" y="862"/>
                  </a:lnTo>
                  <a:lnTo>
                    <a:pt x="348" y="864"/>
                  </a:lnTo>
                  <a:lnTo>
                    <a:pt x="358" y="866"/>
                  </a:lnTo>
                  <a:lnTo>
                    <a:pt x="369" y="868"/>
                  </a:lnTo>
                  <a:lnTo>
                    <a:pt x="380" y="870"/>
                  </a:lnTo>
                  <a:lnTo>
                    <a:pt x="392" y="872"/>
                  </a:lnTo>
                  <a:lnTo>
                    <a:pt x="401" y="872"/>
                  </a:lnTo>
                  <a:lnTo>
                    <a:pt x="413" y="872"/>
                  </a:lnTo>
                  <a:lnTo>
                    <a:pt x="424" y="873"/>
                  </a:lnTo>
                  <a:lnTo>
                    <a:pt x="435" y="873"/>
                  </a:lnTo>
                  <a:lnTo>
                    <a:pt x="435" y="873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>
              <a:off x="2243138" y="1298575"/>
              <a:ext cx="209550" cy="209550"/>
            </a:xfrm>
            <a:custGeom>
              <a:pathLst>
                <a:path extrusionOk="0" h="264" w="264">
                  <a:moveTo>
                    <a:pt x="131" y="264"/>
                  </a:moveTo>
                  <a:lnTo>
                    <a:pt x="133" y="264"/>
                  </a:lnTo>
                  <a:lnTo>
                    <a:pt x="137" y="264"/>
                  </a:lnTo>
                  <a:lnTo>
                    <a:pt x="140" y="262"/>
                  </a:lnTo>
                  <a:lnTo>
                    <a:pt x="144" y="262"/>
                  </a:lnTo>
                  <a:lnTo>
                    <a:pt x="146" y="262"/>
                  </a:lnTo>
                  <a:lnTo>
                    <a:pt x="150" y="262"/>
                  </a:lnTo>
                  <a:lnTo>
                    <a:pt x="154" y="260"/>
                  </a:lnTo>
                  <a:lnTo>
                    <a:pt x="157" y="260"/>
                  </a:lnTo>
                  <a:lnTo>
                    <a:pt x="159" y="260"/>
                  </a:lnTo>
                  <a:lnTo>
                    <a:pt x="163" y="259"/>
                  </a:lnTo>
                  <a:lnTo>
                    <a:pt x="165" y="259"/>
                  </a:lnTo>
                  <a:lnTo>
                    <a:pt x="169" y="257"/>
                  </a:lnTo>
                  <a:lnTo>
                    <a:pt x="173" y="257"/>
                  </a:lnTo>
                  <a:lnTo>
                    <a:pt x="175" y="255"/>
                  </a:lnTo>
                  <a:lnTo>
                    <a:pt x="178" y="255"/>
                  </a:lnTo>
                  <a:lnTo>
                    <a:pt x="182" y="253"/>
                  </a:lnTo>
                  <a:lnTo>
                    <a:pt x="188" y="251"/>
                  </a:lnTo>
                  <a:lnTo>
                    <a:pt x="194" y="247"/>
                  </a:lnTo>
                  <a:lnTo>
                    <a:pt x="199" y="245"/>
                  </a:lnTo>
                  <a:lnTo>
                    <a:pt x="205" y="241"/>
                  </a:lnTo>
                  <a:lnTo>
                    <a:pt x="211" y="238"/>
                  </a:lnTo>
                  <a:lnTo>
                    <a:pt x="214" y="234"/>
                  </a:lnTo>
                  <a:lnTo>
                    <a:pt x="220" y="230"/>
                  </a:lnTo>
                  <a:lnTo>
                    <a:pt x="224" y="226"/>
                  </a:lnTo>
                  <a:lnTo>
                    <a:pt x="230" y="221"/>
                  </a:lnTo>
                  <a:lnTo>
                    <a:pt x="233" y="217"/>
                  </a:lnTo>
                  <a:lnTo>
                    <a:pt x="237" y="211"/>
                  </a:lnTo>
                  <a:lnTo>
                    <a:pt x="241" y="205"/>
                  </a:lnTo>
                  <a:lnTo>
                    <a:pt x="243" y="200"/>
                  </a:lnTo>
                  <a:lnTo>
                    <a:pt x="247" y="196"/>
                  </a:lnTo>
                  <a:lnTo>
                    <a:pt x="251" y="190"/>
                  </a:lnTo>
                  <a:lnTo>
                    <a:pt x="252" y="184"/>
                  </a:lnTo>
                  <a:lnTo>
                    <a:pt x="254" y="181"/>
                  </a:lnTo>
                  <a:lnTo>
                    <a:pt x="256" y="177"/>
                  </a:lnTo>
                  <a:lnTo>
                    <a:pt x="256" y="175"/>
                  </a:lnTo>
                  <a:lnTo>
                    <a:pt x="258" y="171"/>
                  </a:lnTo>
                  <a:lnTo>
                    <a:pt x="258" y="167"/>
                  </a:lnTo>
                  <a:lnTo>
                    <a:pt x="260" y="165"/>
                  </a:lnTo>
                  <a:lnTo>
                    <a:pt x="260" y="162"/>
                  </a:lnTo>
                  <a:lnTo>
                    <a:pt x="262" y="158"/>
                  </a:lnTo>
                  <a:lnTo>
                    <a:pt x="262" y="156"/>
                  </a:lnTo>
                  <a:lnTo>
                    <a:pt x="262" y="152"/>
                  </a:lnTo>
                  <a:lnTo>
                    <a:pt x="264" y="148"/>
                  </a:lnTo>
                  <a:lnTo>
                    <a:pt x="264" y="145"/>
                  </a:lnTo>
                  <a:lnTo>
                    <a:pt x="264" y="143"/>
                  </a:lnTo>
                  <a:lnTo>
                    <a:pt x="264" y="139"/>
                  </a:lnTo>
                  <a:lnTo>
                    <a:pt x="264" y="135"/>
                  </a:lnTo>
                  <a:lnTo>
                    <a:pt x="264" y="133"/>
                  </a:lnTo>
                  <a:lnTo>
                    <a:pt x="264" y="129"/>
                  </a:lnTo>
                  <a:lnTo>
                    <a:pt x="264" y="126"/>
                  </a:lnTo>
                  <a:lnTo>
                    <a:pt x="264" y="122"/>
                  </a:lnTo>
                  <a:lnTo>
                    <a:pt x="264" y="118"/>
                  </a:lnTo>
                  <a:lnTo>
                    <a:pt x="264" y="116"/>
                  </a:lnTo>
                  <a:lnTo>
                    <a:pt x="262" y="112"/>
                  </a:lnTo>
                  <a:lnTo>
                    <a:pt x="262" y="108"/>
                  </a:lnTo>
                  <a:lnTo>
                    <a:pt x="262" y="107"/>
                  </a:lnTo>
                  <a:lnTo>
                    <a:pt x="260" y="103"/>
                  </a:lnTo>
                  <a:lnTo>
                    <a:pt x="260" y="99"/>
                  </a:lnTo>
                  <a:lnTo>
                    <a:pt x="258" y="95"/>
                  </a:lnTo>
                  <a:lnTo>
                    <a:pt x="258" y="93"/>
                  </a:lnTo>
                  <a:lnTo>
                    <a:pt x="256" y="88"/>
                  </a:lnTo>
                  <a:lnTo>
                    <a:pt x="252" y="82"/>
                  </a:lnTo>
                  <a:lnTo>
                    <a:pt x="251" y="74"/>
                  </a:lnTo>
                  <a:lnTo>
                    <a:pt x="247" y="70"/>
                  </a:lnTo>
                  <a:lnTo>
                    <a:pt x="243" y="63"/>
                  </a:lnTo>
                  <a:lnTo>
                    <a:pt x="241" y="59"/>
                  </a:lnTo>
                  <a:lnTo>
                    <a:pt x="237" y="53"/>
                  </a:lnTo>
                  <a:lnTo>
                    <a:pt x="233" y="48"/>
                  </a:lnTo>
                  <a:lnTo>
                    <a:pt x="230" y="44"/>
                  </a:lnTo>
                  <a:lnTo>
                    <a:pt x="224" y="40"/>
                  </a:lnTo>
                  <a:lnTo>
                    <a:pt x="220" y="34"/>
                  </a:lnTo>
                  <a:lnTo>
                    <a:pt x="214" y="31"/>
                  </a:lnTo>
                  <a:lnTo>
                    <a:pt x="211" y="27"/>
                  </a:lnTo>
                  <a:lnTo>
                    <a:pt x="205" y="23"/>
                  </a:lnTo>
                  <a:lnTo>
                    <a:pt x="199" y="19"/>
                  </a:lnTo>
                  <a:lnTo>
                    <a:pt x="194" y="15"/>
                  </a:lnTo>
                  <a:lnTo>
                    <a:pt x="188" y="14"/>
                  </a:lnTo>
                  <a:lnTo>
                    <a:pt x="182" y="12"/>
                  </a:lnTo>
                  <a:lnTo>
                    <a:pt x="178" y="10"/>
                  </a:lnTo>
                  <a:lnTo>
                    <a:pt x="175" y="8"/>
                  </a:lnTo>
                  <a:lnTo>
                    <a:pt x="173" y="6"/>
                  </a:lnTo>
                  <a:lnTo>
                    <a:pt x="169" y="6"/>
                  </a:lnTo>
                  <a:lnTo>
                    <a:pt x="165" y="4"/>
                  </a:lnTo>
                  <a:lnTo>
                    <a:pt x="163" y="4"/>
                  </a:lnTo>
                  <a:lnTo>
                    <a:pt x="159" y="2"/>
                  </a:lnTo>
                  <a:lnTo>
                    <a:pt x="157" y="2"/>
                  </a:lnTo>
                  <a:lnTo>
                    <a:pt x="154" y="2"/>
                  </a:lnTo>
                  <a:lnTo>
                    <a:pt x="150" y="2"/>
                  </a:lnTo>
                  <a:lnTo>
                    <a:pt x="146" y="0"/>
                  </a:lnTo>
                  <a:lnTo>
                    <a:pt x="144" y="0"/>
                  </a:lnTo>
                  <a:lnTo>
                    <a:pt x="140" y="0"/>
                  </a:lnTo>
                  <a:lnTo>
                    <a:pt x="137" y="0"/>
                  </a:lnTo>
                  <a:lnTo>
                    <a:pt x="133" y="0"/>
                  </a:lnTo>
                  <a:lnTo>
                    <a:pt x="131" y="0"/>
                  </a:lnTo>
                  <a:lnTo>
                    <a:pt x="127" y="0"/>
                  </a:lnTo>
                  <a:lnTo>
                    <a:pt x="123" y="0"/>
                  </a:lnTo>
                  <a:lnTo>
                    <a:pt x="119" y="0"/>
                  </a:lnTo>
                  <a:lnTo>
                    <a:pt x="118" y="0"/>
                  </a:lnTo>
                  <a:lnTo>
                    <a:pt x="114" y="0"/>
                  </a:lnTo>
                  <a:lnTo>
                    <a:pt x="110" y="2"/>
                  </a:lnTo>
                  <a:lnTo>
                    <a:pt x="106" y="2"/>
                  </a:lnTo>
                  <a:lnTo>
                    <a:pt x="104" y="2"/>
                  </a:lnTo>
                  <a:lnTo>
                    <a:pt x="100" y="2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1" y="6"/>
                  </a:lnTo>
                  <a:lnTo>
                    <a:pt x="85" y="8"/>
                  </a:lnTo>
                  <a:lnTo>
                    <a:pt x="80" y="12"/>
                  </a:lnTo>
                  <a:lnTo>
                    <a:pt x="74" y="14"/>
                  </a:lnTo>
                  <a:lnTo>
                    <a:pt x="68" y="15"/>
                  </a:lnTo>
                  <a:lnTo>
                    <a:pt x="62" y="19"/>
                  </a:lnTo>
                  <a:lnTo>
                    <a:pt x="57" y="23"/>
                  </a:lnTo>
                  <a:lnTo>
                    <a:pt x="51" y="27"/>
                  </a:lnTo>
                  <a:lnTo>
                    <a:pt x="47" y="31"/>
                  </a:lnTo>
                  <a:lnTo>
                    <a:pt x="42" y="34"/>
                  </a:lnTo>
                  <a:lnTo>
                    <a:pt x="38" y="40"/>
                  </a:lnTo>
                  <a:lnTo>
                    <a:pt x="32" y="44"/>
                  </a:lnTo>
                  <a:lnTo>
                    <a:pt x="28" y="48"/>
                  </a:lnTo>
                  <a:lnTo>
                    <a:pt x="24" y="53"/>
                  </a:lnTo>
                  <a:lnTo>
                    <a:pt x="21" y="59"/>
                  </a:lnTo>
                  <a:lnTo>
                    <a:pt x="17" y="63"/>
                  </a:lnTo>
                  <a:lnTo>
                    <a:pt x="15" y="70"/>
                  </a:lnTo>
                  <a:lnTo>
                    <a:pt x="11" y="74"/>
                  </a:lnTo>
                  <a:lnTo>
                    <a:pt x="9" y="82"/>
                  </a:lnTo>
                  <a:lnTo>
                    <a:pt x="5" y="88"/>
                  </a:lnTo>
                  <a:lnTo>
                    <a:pt x="4" y="93"/>
                  </a:lnTo>
                  <a:lnTo>
                    <a:pt x="4" y="95"/>
                  </a:lnTo>
                  <a:lnTo>
                    <a:pt x="2" y="99"/>
                  </a:lnTo>
                  <a:lnTo>
                    <a:pt x="2" y="103"/>
                  </a:lnTo>
                  <a:lnTo>
                    <a:pt x="2" y="107"/>
                  </a:lnTo>
                  <a:lnTo>
                    <a:pt x="0" y="108"/>
                  </a:lnTo>
                  <a:lnTo>
                    <a:pt x="0" y="112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22"/>
                  </a:lnTo>
                  <a:lnTo>
                    <a:pt x="0" y="126"/>
                  </a:lnTo>
                  <a:lnTo>
                    <a:pt x="0" y="129"/>
                  </a:lnTo>
                  <a:lnTo>
                    <a:pt x="0" y="133"/>
                  </a:lnTo>
                  <a:lnTo>
                    <a:pt x="0" y="135"/>
                  </a:lnTo>
                  <a:lnTo>
                    <a:pt x="0" y="139"/>
                  </a:lnTo>
                  <a:lnTo>
                    <a:pt x="0" y="143"/>
                  </a:lnTo>
                  <a:lnTo>
                    <a:pt x="0" y="145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" y="158"/>
                  </a:lnTo>
                  <a:lnTo>
                    <a:pt x="2" y="162"/>
                  </a:lnTo>
                  <a:lnTo>
                    <a:pt x="2" y="165"/>
                  </a:lnTo>
                  <a:lnTo>
                    <a:pt x="4" y="167"/>
                  </a:lnTo>
                  <a:lnTo>
                    <a:pt x="4" y="171"/>
                  </a:lnTo>
                  <a:lnTo>
                    <a:pt x="5" y="175"/>
                  </a:lnTo>
                  <a:lnTo>
                    <a:pt x="5" y="177"/>
                  </a:lnTo>
                  <a:lnTo>
                    <a:pt x="7" y="181"/>
                  </a:lnTo>
                  <a:lnTo>
                    <a:pt x="9" y="184"/>
                  </a:lnTo>
                  <a:lnTo>
                    <a:pt x="11" y="190"/>
                  </a:lnTo>
                  <a:lnTo>
                    <a:pt x="15" y="196"/>
                  </a:lnTo>
                  <a:lnTo>
                    <a:pt x="17" y="200"/>
                  </a:lnTo>
                  <a:lnTo>
                    <a:pt x="21" y="205"/>
                  </a:lnTo>
                  <a:lnTo>
                    <a:pt x="24" y="211"/>
                  </a:lnTo>
                  <a:lnTo>
                    <a:pt x="28" y="217"/>
                  </a:lnTo>
                  <a:lnTo>
                    <a:pt x="32" y="221"/>
                  </a:lnTo>
                  <a:lnTo>
                    <a:pt x="38" y="226"/>
                  </a:lnTo>
                  <a:lnTo>
                    <a:pt x="42" y="230"/>
                  </a:lnTo>
                  <a:lnTo>
                    <a:pt x="47" y="234"/>
                  </a:lnTo>
                  <a:lnTo>
                    <a:pt x="51" y="238"/>
                  </a:lnTo>
                  <a:lnTo>
                    <a:pt x="57" y="241"/>
                  </a:lnTo>
                  <a:lnTo>
                    <a:pt x="62" y="245"/>
                  </a:lnTo>
                  <a:lnTo>
                    <a:pt x="68" y="247"/>
                  </a:lnTo>
                  <a:lnTo>
                    <a:pt x="74" y="251"/>
                  </a:lnTo>
                  <a:lnTo>
                    <a:pt x="80" y="253"/>
                  </a:lnTo>
                  <a:lnTo>
                    <a:pt x="85" y="255"/>
                  </a:lnTo>
                  <a:lnTo>
                    <a:pt x="91" y="257"/>
                  </a:lnTo>
                  <a:lnTo>
                    <a:pt x="95" y="259"/>
                  </a:lnTo>
                  <a:lnTo>
                    <a:pt x="97" y="259"/>
                  </a:lnTo>
                  <a:lnTo>
                    <a:pt x="100" y="260"/>
                  </a:lnTo>
                  <a:lnTo>
                    <a:pt x="104" y="260"/>
                  </a:lnTo>
                  <a:lnTo>
                    <a:pt x="106" y="260"/>
                  </a:lnTo>
                  <a:lnTo>
                    <a:pt x="110" y="262"/>
                  </a:lnTo>
                  <a:lnTo>
                    <a:pt x="114" y="262"/>
                  </a:lnTo>
                  <a:lnTo>
                    <a:pt x="118" y="262"/>
                  </a:lnTo>
                  <a:lnTo>
                    <a:pt x="119" y="262"/>
                  </a:lnTo>
                  <a:lnTo>
                    <a:pt x="123" y="264"/>
                  </a:lnTo>
                  <a:lnTo>
                    <a:pt x="127" y="264"/>
                  </a:lnTo>
                  <a:lnTo>
                    <a:pt x="131" y="264"/>
                  </a:lnTo>
                  <a:lnTo>
                    <a:pt x="131" y="264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1812925" y="1268412"/>
              <a:ext cx="209550" cy="209550"/>
            </a:xfrm>
            <a:custGeom>
              <a:pathLst>
                <a:path extrusionOk="0" h="264" w="264">
                  <a:moveTo>
                    <a:pt x="133" y="264"/>
                  </a:moveTo>
                  <a:lnTo>
                    <a:pt x="135" y="264"/>
                  </a:lnTo>
                  <a:lnTo>
                    <a:pt x="139" y="264"/>
                  </a:lnTo>
                  <a:lnTo>
                    <a:pt x="143" y="264"/>
                  </a:lnTo>
                  <a:lnTo>
                    <a:pt x="145" y="264"/>
                  </a:lnTo>
                  <a:lnTo>
                    <a:pt x="149" y="264"/>
                  </a:lnTo>
                  <a:lnTo>
                    <a:pt x="152" y="262"/>
                  </a:lnTo>
                  <a:lnTo>
                    <a:pt x="156" y="262"/>
                  </a:lnTo>
                  <a:lnTo>
                    <a:pt x="158" y="262"/>
                  </a:lnTo>
                  <a:lnTo>
                    <a:pt x="162" y="260"/>
                  </a:lnTo>
                  <a:lnTo>
                    <a:pt x="166" y="260"/>
                  </a:lnTo>
                  <a:lnTo>
                    <a:pt x="168" y="259"/>
                  </a:lnTo>
                  <a:lnTo>
                    <a:pt x="171" y="259"/>
                  </a:lnTo>
                  <a:lnTo>
                    <a:pt x="173" y="257"/>
                  </a:lnTo>
                  <a:lnTo>
                    <a:pt x="177" y="257"/>
                  </a:lnTo>
                  <a:lnTo>
                    <a:pt x="181" y="255"/>
                  </a:lnTo>
                  <a:lnTo>
                    <a:pt x="183" y="255"/>
                  </a:lnTo>
                  <a:lnTo>
                    <a:pt x="188" y="251"/>
                  </a:lnTo>
                  <a:lnTo>
                    <a:pt x="194" y="249"/>
                  </a:lnTo>
                  <a:lnTo>
                    <a:pt x="200" y="245"/>
                  </a:lnTo>
                  <a:lnTo>
                    <a:pt x="206" y="241"/>
                  </a:lnTo>
                  <a:lnTo>
                    <a:pt x="211" y="238"/>
                  </a:lnTo>
                  <a:lnTo>
                    <a:pt x="215" y="234"/>
                  </a:lnTo>
                  <a:lnTo>
                    <a:pt x="221" y="230"/>
                  </a:lnTo>
                  <a:lnTo>
                    <a:pt x="226" y="226"/>
                  </a:lnTo>
                  <a:lnTo>
                    <a:pt x="230" y="221"/>
                  </a:lnTo>
                  <a:lnTo>
                    <a:pt x="234" y="215"/>
                  </a:lnTo>
                  <a:lnTo>
                    <a:pt x="238" y="211"/>
                  </a:lnTo>
                  <a:lnTo>
                    <a:pt x="242" y="205"/>
                  </a:lnTo>
                  <a:lnTo>
                    <a:pt x="244" y="200"/>
                  </a:lnTo>
                  <a:lnTo>
                    <a:pt x="247" y="196"/>
                  </a:lnTo>
                  <a:lnTo>
                    <a:pt x="251" y="190"/>
                  </a:lnTo>
                  <a:lnTo>
                    <a:pt x="253" y="184"/>
                  </a:lnTo>
                  <a:lnTo>
                    <a:pt x="255" y="181"/>
                  </a:lnTo>
                  <a:lnTo>
                    <a:pt x="255" y="177"/>
                  </a:lnTo>
                  <a:lnTo>
                    <a:pt x="257" y="175"/>
                  </a:lnTo>
                  <a:lnTo>
                    <a:pt x="257" y="171"/>
                  </a:lnTo>
                  <a:lnTo>
                    <a:pt x="259" y="167"/>
                  </a:lnTo>
                  <a:lnTo>
                    <a:pt x="259" y="165"/>
                  </a:lnTo>
                  <a:lnTo>
                    <a:pt x="261" y="162"/>
                  </a:lnTo>
                  <a:lnTo>
                    <a:pt x="261" y="160"/>
                  </a:lnTo>
                  <a:lnTo>
                    <a:pt x="261" y="156"/>
                  </a:lnTo>
                  <a:lnTo>
                    <a:pt x="263" y="152"/>
                  </a:lnTo>
                  <a:lnTo>
                    <a:pt x="263" y="148"/>
                  </a:lnTo>
                  <a:lnTo>
                    <a:pt x="263" y="146"/>
                  </a:lnTo>
                  <a:lnTo>
                    <a:pt x="263" y="143"/>
                  </a:lnTo>
                  <a:lnTo>
                    <a:pt x="264" y="139"/>
                  </a:lnTo>
                  <a:lnTo>
                    <a:pt x="264" y="137"/>
                  </a:lnTo>
                  <a:lnTo>
                    <a:pt x="264" y="133"/>
                  </a:lnTo>
                  <a:lnTo>
                    <a:pt x="264" y="129"/>
                  </a:lnTo>
                  <a:lnTo>
                    <a:pt x="264" y="126"/>
                  </a:lnTo>
                  <a:lnTo>
                    <a:pt x="263" y="122"/>
                  </a:lnTo>
                  <a:lnTo>
                    <a:pt x="263" y="120"/>
                  </a:lnTo>
                  <a:lnTo>
                    <a:pt x="263" y="116"/>
                  </a:lnTo>
                  <a:lnTo>
                    <a:pt x="263" y="112"/>
                  </a:lnTo>
                  <a:lnTo>
                    <a:pt x="261" y="108"/>
                  </a:lnTo>
                  <a:lnTo>
                    <a:pt x="261" y="107"/>
                  </a:lnTo>
                  <a:lnTo>
                    <a:pt x="261" y="103"/>
                  </a:lnTo>
                  <a:lnTo>
                    <a:pt x="259" y="99"/>
                  </a:lnTo>
                  <a:lnTo>
                    <a:pt x="259" y="95"/>
                  </a:lnTo>
                  <a:lnTo>
                    <a:pt x="257" y="93"/>
                  </a:lnTo>
                  <a:lnTo>
                    <a:pt x="255" y="86"/>
                  </a:lnTo>
                  <a:lnTo>
                    <a:pt x="253" y="80"/>
                  </a:lnTo>
                  <a:lnTo>
                    <a:pt x="251" y="74"/>
                  </a:lnTo>
                  <a:lnTo>
                    <a:pt x="247" y="69"/>
                  </a:lnTo>
                  <a:lnTo>
                    <a:pt x="244" y="63"/>
                  </a:lnTo>
                  <a:lnTo>
                    <a:pt x="242" y="57"/>
                  </a:lnTo>
                  <a:lnTo>
                    <a:pt x="238" y="53"/>
                  </a:lnTo>
                  <a:lnTo>
                    <a:pt x="234" y="48"/>
                  </a:lnTo>
                  <a:lnTo>
                    <a:pt x="230" y="42"/>
                  </a:lnTo>
                  <a:lnTo>
                    <a:pt x="226" y="38"/>
                  </a:lnTo>
                  <a:lnTo>
                    <a:pt x="221" y="34"/>
                  </a:lnTo>
                  <a:lnTo>
                    <a:pt x="215" y="31"/>
                  </a:lnTo>
                  <a:lnTo>
                    <a:pt x="211" y="25"/>
                  </a:lnTo>
                  <a:lnTo>
                    <a:pt x="206" y="21"/>
                  </a:lnTo>
                  <a:lnTo>
                    <a:pt x="200" y="19"/>
                  </a:lnTo>
                  <a:lnTo>
                    <a:pt x="194" y="15"/>
                  </a:lnTo>
                  <a:lnTo>
                    <a:pt x="188" y="12"/>
                  </a:lnTo>
                  <a:lnTo>
                    <a:pt x="183" y="10"/>
                  </a:lnTo>
                  <a:lnTo>
                    <a:pt x="181" y="8"/>
                  </a:lnTo>
                  <a:lnTo>
                    <a:pt x="177" y="6"/>
                  </a:lnTo>
                  <a:lnTo>
                    <a:pt x="173" y="6"/>
                  </a:lnTo>
                  <a:lnTo>
                    <a:pt x="171" y="4"/>
                  </a:lnTo>
                  <a:lnTo>
                    <a:pt x="168" y="4"/>
                  </a:lnTo>
                  <a:lnTo>
                    <a:pt x="166" y="2"/>
                  </a:lnTo>
                  <a:lnTo>
                    <a:pt x="162" y="2"/>
                  </a:lnTo>
                  <a:lnTo>
                    <a:pt x="158" y="2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49" y="0"/>
                  </a:lnTo>
                  <a:lnTo>
                    <a:pt x="145" y="0"/>
                  </a:lnTo>
                  <a:lnTo>
                    <a:pt x="143" y="0"/>
                  </a:lnTo>
                  <a:lnTo>
                    <a:pt x="139" y="0"/>
                  </a:lnTo>
                  <a:lnTo>
                    <a:pt x="135" y="0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26" y="0"/>
                  </a:lnTo>
                  <a:lnTo>
                    <a:pt x="122" y="0"/>
                  </a:lnTo>
                  <a:lnTo>
                    <a:pt x="118" y="0"/>
                  </a:lnTo>
                  <a:lnTo>
                    <a:pt x="114" y="0"/>
                  </a:lnTo>
                  <a:lnTo>
                    <a:pt x="112" y="0"/>
                  </a:lnTo>
                  <a:lnTo>
                    <a:pt x="109" y="0"/>
                  </a:lnTo>
                  <a:lnTo>
                    <a:pt x="105" y="2"/>
                  </a:lnTo>
                  <a:lnTo>
                    <a:pt x="101" y="2"/>
                  </a:lnTo>
                  <a:lnTo>
                    <a:pt x="99" y="2"/>
                  </a:lnTo>
                  <a:lnTo>
                    <a:pt x="95" y="4"/>
                  </a:lnTo>
                  <a:lnTo>
                    <a:pt x="92" y="4"/>
                  </a:lnTo>
                  <a:lnTo>
                    <a:pt x="86" y="6"/>
                  </a:lnTo>
                  <a:lnTo>
                    <a:pt x="80" y="10"/>
                  </a:lnTo>
                  <a:lnTo>
                    <a:pt x="74" y="12"/>
                  </a:lnTo>
                  <a:lnTo>
                    <a:pt x="69" y="15"/>
                  </a:lnTo>
                  <a:lnTo>
                    <a:pt x="63" y="19"/>
                  </a:lnTo>
                  <a:lnTo>
                    <a:pt x="57" y="21"/>
                  </a:lnTo>
                  <a:lnTo>
                    <a:pt x="54" y="25"/>
                  </a:lnTo>
                  <a:lnTo>
                    <a:pt x="48" y="31"/>
                  </a:lnTo>
                  <a:lnTo>
                    <a:pt x="42" y="34"/>
                  </a:lnTo>
                  <a:lnTo>
                    <a:pt x="38" y="38"/>
                  </a:lnTo>
                  <a:lnTo>
                    <a:pt x="35" y="42"/>
                  </a:lnTo>
                  <a:lnTo>
                    <a:pt x="31" y="48"/>
                  </a:lnTo>
                  <a:lnTo>
                    <a:pt x="25" y="53"/>
                  </a:lnTo>
                  <a:lnTo>
                    <a:pt x="23" y="57"/>
                  </a:lnTo>
                  <a:lnTo>
                    <a:pt x="19" y="63"/>
                  </a:lnTo>
                  <a:lnTo>
                    <a:pt x="16" y="69"/>
                  </a:lnTo>
                  <a:lnTo>
                    <a:pt x="14" y="74"/>
                  </a:lnTo>
                  <a:lnTo>
                    <a:pt x="10" y="80"/>
                  </a:lnTo>
                  <a:lnTo>
                    <a:pt x="8" y="86"/>
                  </a:lnTo>
                  <a:lnTo>
                    <a:pt x="6" y="93"/>
                  </a:lnTo>
                  <a:lnTo>
                    <a:pt x="4" y="95"/>
                  </a:lnTo>
                  <a:lnTo>
                    <a:pt x="4" y="99"/>
                  </a:lnTo>
                  <a:lnTo>
                    <a:pt x="4" y="103"/>
                  </a:lnTo>
                  <a:lnTo>
                    <a:pt x="4" y="107"/>
                  </a:lnTo>
                  <a:lnTo>
                    <a:pt x="2" y="108"/>
                  </a:lnTo>
                  <a:lnTo>
                    <a:pt x="2" y="112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6"/>
                  </a:lnTo>
                  <a:lnTo>
                    <a:pt x="0" y="129"/>
                  </a:lnTo>
                  <a:lnTo>
                    <a:pt x="0" y="133"/>
                  </a:lnTo>
                  <a:lnTo>
                    <a:pt x="0" y="137"/>
                  </a:lnTo>
                  <a:lnTo>
                    <a:pt x="0" y="139"/>
                  </a:lnTo>
                  <a:lnTo>
                    <a:pt x="0" y="143"/>
                  </a:lnTo>
                  <a:lnTo>
                    <a:pt x="0" y="146"/>
                  </a:lnTo>
                  <a:lnTo>
                    <a:pt x="0" y="148"/>
                  </a:lnTo>
                  <a:lnTo>
                    <a:pt x="2" y="152"/>
                  </a:lnTo>
                  <a:lnTo>
                    <a:pt x="2" y="156"/>
                  </a:lnTo>
                  <a:lnTo>
                    <a:pt x="4" y="160"/>
                  </a:lnTo>
                  <a:lnTo>
                    <a:pt x="4" y="162"/>
                  </a:lnTo>
                  <a:lnTo>
                    <a:pt x="4" y="165"/>
                  </a:lnTo>
                  <a:lnTo>
                    <a:pt x="4" y="167"/>
                  </a:lnTo>
                  <a:lnTo>
                    <a:pt x="6" y="171"/>
                  </a:lnTo>
                  <a:lnTo>
                    <a:pt x="6" y="175"/>
                  </a:lnTo>
                  <a:lnTo>
                    <a:pt x="8" y="177"/>
                  </a:lnTo>
                  <a:lnTo>
                    <a:pt x="10" y="181"/>
                  </a:lnTo>
                  <a:lnTo>
                    <a:pt x="10" y="184"/>
                  </a:lnTo>
                  <a:lnTo>
                    <a:pt x="14" y="190"/>
                  </a:lnTo>
                  <a:lnTo>
                    <a:pt x="16" y="196"/>
                  </a:lnTo>
                  <a:lnTo>
                    <a:pt x="19" y="200"/>
                  </a:lnTo>
                  <a:lnTo>
                    <a:pt x="23" y="205"/>
                  </a:lnTo>
                  <a:lnTo>
                    <a:pt x="25" y="211"/>
                  </a:lnTo>
                  <a:lnTo>
                    <a:pt x="31" y="215"/>
                  </a:lnTo>
                  <a:lnTo>
                    <a:pt x="35" y="221"/>
                  </a:lnTo>
                  <a:lnTo>
                    <a:pt x="38" y="226"/>
                  </a:lnTo>
                  <a:lnTo>
                    <a:pt x="42" y="230"/>
                  </a:lnTo>
                  <a:lnTo>
                    <a:pt x="48" y="234"/>
                  </a:lnTo>
                  <a:lnTo>
                    <a:pt x="54" y="238"/>
                  </a:lnTo>
                  <a:lnTo>
                    <a:pt x="57" y="241"/>
                  </a:lnTo>
                  <a:lnTo>
                    <a:pt x="63" y="245"/>
                  </a:lnTo>
                  <a:lnTo>
                    <a:pt x="69" y="249"/>
                  </a:lnTo>
                  <a:lnTo>
                    <a:pt x="74" y="251"/>
                  </a:lnTo>
                  <a:lnTo>
                    <a:pt x="80" y="255"/>
                  </a:lnTo>
                  <a:lnTo>
                    <a:pt x="86" y="257"/>
                  </a:lnTo>
                  <a:lnTo>
                    <a:pt x="92" y="259"/>
                  </a:lnTo>
                  <a:lnTo>
                    <a:pt x="95" y="259"/>
                  </a:lnTo>
                  <a:lnTo>
                    <a:pt x="99" y="260"/>
                  </a:lnTo>
                  <a:lnTo>
                    <a:pt x="101" y="260"/>
                  </a:lnTo>
                  <a:lnTo>
                    <a:pt x="105" y="262"/>
                  </a:lnTo>
                  <a:lnTo>
                    <a:pt x="109" y="262"/>
                  </a:lnTo>
                  <a:lnTo>
                    <a:pt x="112" y="262"/>
                  </a:lnTo>
                  <a:lnTo>
                    <a:pt x="114" y="264"/>
                  </a:lnTo>
                  <a:lnTo>
                    <a:pt x="118" y="264"/>
                  </a:lnTo>
                  <a:lnTo>
                    <a:pt x="122" y="264"/>
                  </a:lnTo>
                  <a:lnTo>
                    <a:pt x="126" y="264"/>
                  </a:lnTo>
                  <a:lnTo>
                    <a:pt x="130" y="264"/>
                  </a:lnTo>
                  <a:lnTo>
                    <a:pt x="133" y="264"/>
                  </a:lnTo>
                  <a:lnTo>
                    <a:pt x="133" y="264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1939925" y="1189037"/>
              <a:ext cx="69849" cy="69850"/>
            </a:xfrm>
            <a:custGeom>
              <a:pathLst>
                <a:path extrusionOk="0" h="88" w="87">
                  <a:moveTo>
                    <a:pt x="42" y="88"/>
                  </a:moveTo>
                  <a:lnTo>
                    <a:pt x="45" y="88"/>
                  </a:lnTo>
                  <a:lnTo>
                    <a:pt x="51" y="86"/>
                  </a:lnTo>
                  <a:lnTo>
                    <a:pt x="55" y="86"/>
                  </a:lnTo>
                  <a:lnTo>
                    <a:pt x="59" y="84"/>
                  </a:lnTo>
                  <a:lnTo>
                    <a:pt x="63" y="82"/>
                  </a:lnTo>
                  <a:lnTo>
                    <a:pt x="66" y="80"/>
                  </a:lnTo>
                  <a:lnTo>
                    <a:pt x="70" y="78"/>
                  </a:lnTo>
                  <a:lnTo>
                    <a:pt x="72" y="76"/>
                  </a:lnTo>
                  <a:lnTo>
                    <a:pt x="74" y="73"/>
                  </a:lnTo>
                  <a:lnTo>
                    <a:pt x="78" y="69"/>
                  </a:lnTo>
                  <a:lnTo>
                    <a:pt x="80" y="65"/>
                  </a:lnTo>
                  <a:lnTo>
                    <a:pt x="83" y="61"/>
                  </a:lnTo>
                  <a:lnTo>
                    <a:pt x="83" y="57"/>
                  </a:lnTo>
                  <a:lnTo>
                    <a:pt x="85" y="54"/>
                  </a:lnTo>
                  <a:lnTo>
                    <a:pt x="85" y="50"/>
                  </a:lnTo>
                  <a:lnTo>
                    <a:pt x="87" y="46"/>
                  </a:lnTo>
                  <a:lnTo>
                    <a:pt x="85" y="40"/>
                  </a:lnTo>
                  <a:lnTo>
                    <a:pt x="85" y="37"/>
                  </a:lnTo>
                  <a:lnTo>
                    <a:pt x="83" y="33"/>
                  </a:lnTo>
                  <a:lnTo>
                    <a:pt x="83" y="27"/>
                  </a:lnTo>
                  <a:lnTo>
                    <a:pt x="80" y="23"/>
                  </a:lnTo>
                  <a:lnTo>
                    <a:pt x="78" y="19"/>
                  </a:lnTo>
                  <a:lnTo>
                    <a:pt x="74" y="18"/>
                  </a:lnTo>
                  <a:lnTo>
                    <a:pt x="72" y="14"/>
                  </a:lnTo>
                  <a:lnTo>
                    <a:pt x="70" y="10"/>
                  </a:lnTo>
                  <a:lnTo>
                    <a:pt x="66" y="8"/>
                  </a:lnTo>
                  <a:lnTo>
                    <a:pt x="63" y="6"/>
                  </a:lnTo>
                  <a:lnTo>
                    <a:pt x="59" y="4"/>
                  </a:lnTo>
                  <a:lnTo>
                    <a:pt x="55" y="2"/>
                  </a:lnTo>
                  <a:lnTo>
                    <a:pt x="51" y="2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2" y="2"/>
                  </a:lnTo>
                  <a:lnTo>
                    <a:pt x="28" y="2"/>
                  </a:lnTo>
                  <a:lnTo>
                    <a:pt x="25" y="4"/>
                  </a:lnTo>
                  <a:lnTo>
                    <a:pt x="21" y="6"/>
                  </a:lnTo>
                  <a:lnTo>
                    <a:pt x="17" y="8"/>
                  </a:lnTo>
                  <a:lnTo>
                    <a:pt x="13" y="10"/>
                  </a:lnTo>
                  <a:lnTo>
                    <a:pt x="11" y="14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4" y="23"/>
                  </a:lnTo>
                  <a:lnTo>
                    <a:pt x="2" y="27"/>
                  </a:lnTo>
                  <a:lnTo>
                    <a:pt x="2" y="33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2" y="57"/>
                  </a:lnTo>
                  <a:lnTo>
                    <a:pt x="2" y="61"/>
                  </a:lnTo>
                  <a:lnTo>
                    <a:pt x="4" y="65"/>
                  </a:lnTo>
                  <a:lnTo>
                    <a:pt x="6" y="69"/>
                  </a:lnTo>
                  <a:lnTo>
                    <a:pt x="7" y="73"/>
                  </a:lnTo>
                  <a:lnTo>
                    <a:pt x="11" y="76"/>
                  </a:lnTo>
                  <a:lnTo>
                    <a:pt x="13" y="78"/>
                  </a:lnTo>
                  <a:lnTo>
                    <a:pt x="17" y="80"/>
                  </a:lnTo>
                  <a:lnTo>
                    <a:pt x="21" y="82"/>
                  </a:lnTo>
                  <a:lnTo>
                    <a:pt x="25" y="84"/>
                  </a:lnTo>
                  <a:lnTo>
                    <a:pt x="28" y="86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2" y="88"/>
                  </a:lnTo>
                  <a:lnTo>
                    <a:pt x="42" y="88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1878013" y="1038225"/>
              <a:ext cx="230188" cy="117475"/>
            </a:xfrm>
            <a:custGeom>
              <a:pathLst>
                <a:path extrusionOk="0" h="149" w="291">
                  <a:moveTo>
                    <a:pt x="203" y="0"/>
                  </a:moveTo>
                  <a:lnTo>
                    <a:pt x="200" y="0"/>
                  </a:lnTo>
                  <a:lnTo>
                    <a:pt x="196" y="0"/>
                  </a:lnTo>
                  <a:lnTo>
                    <a:pt x="192" y="0"/>
                  </a:lnTo>
                  <a:lnTo>
                    <a:pt x="190" y="0"/>
                  </a:lnTo>
                  <a:lnTo>
                    <a:pt x="184" y="0"/>
                  </a:lnTo>
                  <a:lnTo>
                    <a:pt x="181" y="2"/>
                  </a:lnTo>
                  <a:lnTo>
                    <a:pt x="175" y="2"/>
                  </a:lnTo>
                  <a:lnTo>
                    <a:pt x="171" y="2"/>
                  </a:lnTo>
                  <a:lnTo>
                    <a:pt x="165" y="4"/>
                  </a:lnTo>
                  <a:lnTo>
                    <a:pt x="162" y="6"/>
                  </a:lnTo>
                  <a:lnTo>
                    <a:pt x="158" y="8"/>
                  </a:lnTo>
                  <a:lnTo>
                    <a:pt x="152" y="10"/>
                  </a:lnTo>
                  <a:lnTo>
                    <a:pt x="146" y="12"/>
                  </a:lnTo>
                  <a:lnTo>
                    <a:pt x="141" y="16"/>
                  </a:lnTo>
                  <a:lnTo>
                    <a:pt x="137" y="18"/>
                  </a:lnTo>
                  <a:lnTo>
                    <a:pt x="135" y="18"/>
                  </a:lnTo>
                  <a:lnTo>
                    <a:pt x="131" y="19"/>
                  </a:lnTo>
                  <a:lnTo>
                    <a:pt x="127" y="21"/>
                  </a:lnTo>
                  <a:lnTo>
                    <a:pt x="124" y="23"/>
                  </a:lnTo>
                  <a:lnTo>
                    <a:pt x="120" y="25"/>
                  </a:lnTo>
                  <a:lnTo>
                    <a:pt x="116" y="27"/>
                  </a:lnTo>
                  <a:lnTo>
                    <a:pt x="110" y="31"/>
                  </a:lnTo>
                  <a:lnTo>
                    <a:pt x="106" y="33"/>
                  </a:lnTo>
                  <a:lnTo>
                    <a:pt x="101" y="35"/>
                  </a:lnTo>
                  <a:lnTo>
                    <a:pt x="97" y="37"/>
                  </a:lnTo>
                  <a:lnTo>
                    <a:pt x="91" y="40"/>
                  </a:lnTo>
                  <a:lnTo>
                    <a:pt x="87" y="42"/>
                  </a:lnTo>
                  <a:lnTo>
                    <a:pt x="82" y="44"/>
                  </a:lnTo>
                  <a:lnTo>
                    <a:pt x="78" y="48"/>
                  </a:lnTo>
                  <a:lnTo>
                    <a:pt x="74" y="52"/>
                  </a:lnTo>
                  <a:lnTo>
                    <a:pt x="68" y="54"/>
                  </a:lnTo>
                  <a:lnTo>
                    <a:pt x="65" y="57"/>
                  </a:lnTo>
                  <a:lnTo>
                    <a:pt x="61" y="61"/>
                  </a:lnTo>
                  <a:lnTo>
                    <a:pt x="57" y="63"/>
                  </a:lnTo>
                  <a:lnTo>
                    <a:pt x="53" y="67"/>
                  </a:lnTo>
                  <a:lnTo>
                    <a:pt x="49" y="71"/>
                  </a:lnTo>
                  <a:lnTo>
                    <a:pt x="48" y="75"/>
                  </a:lnTo>
                  <a:lnTo>
                    <a:pt x="44" y="78"/>
                  </a:lnTo>
                  <a:lnTo>
                    <a:pt x="40" y="80"/>
                  </a:lnTo>
                  <a:lnTo>
                    <a:pt x="36" y="84"/>
                  </a:lnTo>
                  <a:lnTo>
                    <a:pt x="32" y="88"/>
                  </a:lnTo>
                  <a:lnTo>
                    <a:pt x="30" y="90"/>
                  </a:lnTo>
                  <a:lnTo>
                    <a:pt x="27" y="94"/>
                  </a:lnTo>
                  <a:lnTo>
                    <a:pt x="25" y="97"/>
                  </a:lnTo>
                  <a:lnTo>
                    <a:pt x="23" y="101"/>
                  </a:lnTo>
                  <a:lnTo>
                    <a:pt x="19" y="105"/>
                  </a:lnTo>
                  <a:lnTo>
                    <a:pt x="17" y="107"/>
                  </a:lnTo>
                  <a:lnTo>
                    <a:pt x="15" y="111"/>
                  </a:lnTo>
                  <a:lnTo>
                    <a:pt x="13" y="113"/>
                  </a:lnTo>
                  <a:lnTo>
                    <a:pt x="11" y="116"/>
                  </a:lnTo>
                  <a:lnTo>
                    <a:pt x="8" y="122"/>
                  </a:lnTo>
                  <a:lnTo>
                    <a:pt x="6" y="128"/>
                  </a:lnTo>
                  <a:lnTo>
                    <a:pt x="2" y="132"/>
                  </a:lnTo>
                  <a:lnTo>
                    <a:pt x="0" y="135"/>
                  </a:lnTo>
                  <a:lnTo>
                    <a:pt x="0" y="139"/>
                  </a:lnTo>
                  <a:lnTo>
                    <a:pt x="0" y="141"/>
                  </a:lnTo>
                  <a:lnTo>
                    <a:pt x="0" y="147"/>
                  </a:lnTo>
                  <a:lnTo>
                    <a:pt x="2" y="149"/>
                  </a:lnTo>
                  <a:lnTo>
                    <a:pt x="4" y="149"/>
                  </a:lnTo>
                  <a:lnTo>
                    <a:pt x="8" y="149"/>
                  </a:lnTo>
                  <a:lnTo>
                    <a:pt x="10" y="149"/>
                  </a:lnTo>
                  <a:lnTo>
                    <a:pt x="13" y="149"/>
                  </a:lnTo>
                  <a:lnTo>
                    <a:pt x="17" y="147"/>
                  </a:lnTo>
                  <a:lnTo>
                    <a:pt x="21" y="145"/>
                  </a:lnTo>
                  <a:lnTo>
                    <a:pt x="25" y="143"/>
                  </a:lnTo>
                  <a:lnTo>
                    <a:pt x="29" y="141"/>
                  </a:lnTo>
                  <a:lnTo>
                    <a:pt x="32" y="137"/>
                  </a:lnTo>
                  <a:lnTo>
                    <a:pt x="38" y="133"/>
                  </a:lnTo>
                  <a:lnTo>
                    <a:pt x="44" y="130"/>
                  </a:lnTo>
                  <a:lnTo>
                    <a:pt x="48" y="124"/>
                  </a:lnTo>
                  <a:lnTo>
                    <a:pt x="53" y="120"/>
                  </a:lnTo>
                  <a:lnTo>
                    <a:pt x="59" y="114"/>
                  </a:lnTo>
                  <a:lnTo>
                    <a:pt x="65" y="111"/>
                  </a:lnTo>
                  <a:lnTo>
                    <a:pt x="70" y="107"/>
                  </a:lnTo>
                  <a:lnTo>
                    <a:pt x="74" y="101"/>
                  </a:lnTo>
                  <a:lnTo>
                    <a:pt x="80" y="97"/>
                  </a:lnTo>
                  <a:lnTo>
                    <a:pt x="86" y="94"/>
                  </a:lnTo>
                  <a:lnTo>
                    <a:pt x="91" y="90"/>
                  </a:lnTo>
                  <a:lnTo>
                    <a:pt x="97" y="86"/>
                  </a:lnTo>
                  <a:lnTo>
                    <a:pt x="103" y="82"/>
                  </a:lnTo>
                  <a:lnTo>
                    <a:pt x="108" y="80"/>
                  </a:lnTo>
                  <a:lnTo>
                    <a:pt x="114" y="80"/>
                  </a:lnTo>
                  <a:lnTo>
                    <a:pt x="120" y="78"/>
                  </a:lnTo>
                  <a:lnTo>
                    <a:pt x="124" y="78"/>
                  </a:lnTo>
                  <a:lnTo>
                    <a:pt x="129" y="78"/>
                  </a:lnTo>
                  <a:lnTo>
                    <a:pt x="135" y="78"/>
                  </a:lnTo>
                  <a:lnTo>
                    <a:pt x="141" y="78"/>
                  </a:lnTo>
                  <a:lnTo>
                    <a:pt x="148" y="80"/>
                  </a:lnTo>
                  <a:lnTo>
                    <a:pt x="154" y="82"/>
                  </a:lnTo>
                  <a:lnTo>
                    <a:pt x="160" y="84"/>
                  </a:lnTo>
                  <a:lnTo>
                    <a:pt x="163" y="84"/>
                  </a:lnTo>
                  <a:lnTo>
                    <a:pt x="171" y="86"/>
                  </a:lnTo>
                  <a:lnTo>
                    <a:pt x="175" y="88"/>
                  </a:lnTo>
                  <a:lnTo>
                    <a:pt x="182" y="90"/>
                  </a:lnTo>
                  <a:lnTo>
                    <a:pt x="186" y="92"/>
                  </a:lnTo>
                  <a:lnTo>
                    <a:pt x="192" y="94"/>
                  </a:lnTo>
                  <a:lnTo>
                    <a:pt x="198" y="95"/>
                  </a:lnTo>
                  <a:lnTo>
                    <a:pt x="203" y="99"/>
                  </a:lnTo>
                  <a:lnTo>
                    <a:pt x="207" y="99"/>
                  </a:lnTo>
                  <a:lnTo>
                    <a:pt x="213" y="101"/>
                  </a:lnTo>
                  <a:lnTo>
                    <a:pt x="217" y="101"/>
                  </a:lnTo>
                  <a:lnTo>
                    <a:pt x="222" y="101"/>
                  </a:lnTo>
                  <a:lnTo>
                    <a:pt x="228" y="101"/>
                  </a:lnTo>
                  <a:lnTo>
                    <a:pt x="232" y="101"/>
                  </a:lnTo>
                  <a:lnTo>
                    <a:pt x="238" y="99"/>
                  </a:lnTo>
                  <a:lnTo>
                    <a:pt x="243" y="99"/>
                  </a:lnTo>
                  <a:lnTo>
                    <a:pt x="247" y="97"/>
                  </a:lnTo>
                  <a:lnTo>
                    <a:pt x="251" y="95"/>
                  </a:lnTo>
                  <a:lnTo>
                    <a:pt x="257" y="94"/>
                  </a:lnTo>
                  <a:lnTo>
                    <a:pt x="260" y="92"/>
                  </a:lnTo>
                  <a:lnTo>
                    <a:pt x="264" y="90"/>
                  </a:lnTo>
                  <a:lnTo>
                    <a:pt x="268" y="88"/>
                  </a:lnTo>
                  <a:lnTo>
                    <a:pt x="274" y="86"/>
                  </a:lnTo>
                  <a:lnTo>
                    <a:pt x="277" y="82"/>
                  </a:lnTo>
                  <a:lnTo>
                    <a:pt x="279" y="80"/>
                  </a:lnTo>
                  <a:lnTo>
                    <a:pt x="283" y="76"/>
                  </a:lnTo>
                  <a:lnTo>
                    <a:pt x="285" y="75"/>
                  </a:lnTo>
                  <a:lnTo>
                    <a:pt x="287" y="71"/>
                  </a:lnTo>
                  <a:lnTo>
                    <a:pt x="289" y="65"/>
                  </a:lnTo>
                  <a:lnTo>
                    <a:pt x="291" y="59"/>
                  </a:lnTo>
                  <a:lnTo>
                    <a:pt x="289" y="56"/>
                  </a:lnTo>
                  <a:lnTo>
                    <a:pt x="289" y="54"/>
                  </a:lnTo>
                  <a:lnTo>
                    <a:pt x="289" y="50"/>
                  </a:lnTo>
                  <a:lnTo>
                    <a:pt x="287" y="46"/>
                  </a:lnTo>
                  <a:lnTo>
                    <a:pt x="285" y="42"/>
                  </a:lnTo>
                  <a:lnTo>
                    <a:pt x="283" y="40"/>
                  </a:lnTo>
                  <a:lnTo>
                    <a:pt x="279" y="37"/>
                  </a:lnTo>
                  <a:lnTo>
                    <a:pt x="277" y="33"/>
                  </a:lnTo>
                  <a:lnTo>
                    <a:pt x="274" y="29"/>
                  </a:lnTo>
                  <a:lnTo>
                    <a:pt x="270" y="25"/>
                  </a:lnTo>
                  <a:lnTo>
                    <a:pt x="266" y="23"/>
                  </a:lnTo>
                  <a:lnTo>
                    <a:pt x="264" y="19"/>
                  </a:lnTo>
                  <a:lnTo>
                    <a:pt x="258" y="18"/>
                  </a:lnTo>
                  <a:lnTo>
                    <a:pt x="255" y="14"/>
                  </a:lnTo>
                  <a:lnTo>
                    <a:pt x="251" y="12"/>
                  </a:lnTo>
                  <a:lnTo>
                    <a:pt x="247" y="10"/>
                  </a:lnTo>
                  <a:lnTo>
                    <a:pt x="243" y="8"/>
                  </a:lnTo>
                  <a:lnTo>
                    <a:pt x="238" y="6"/>
                  </a:lnTo>
                  <a:lnTo>
                    <a:pt x="232" y="4"/>
                  </a:lnTo>
                  <a:lnTo>
                    <a:pt x="228" y="2"/>
                  </a:lnTo>
                  <a:lnTo>
                    <a:pt x="220" y="2"/>
                  </a:lnTo>
                  <a:lnTo>
                    <a:pt x="217" y="0"/>
                  </a:lnTo>
                  <a:lnTo>
                    <a:pt x="213" y="0"/>
                  </a:lnTo>
                  <a:lnTo>
                    <a:pt x="209" y="0"/>
                  </a:lnTo>
                  <a:lnTo>
                    <a:pt x="205" y="0"/>
                  </a:lnTo>
                  <a:lnTo>
                    <a:pt x="203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2182813" y="1047750"/>
              <a:ext cx="230187" cy="117475"/>
            </a:xfrm>
            <a:custGeom>
              <a:pathLst>
                <a:path extrusionOk="0" h="148" w="289">
                  <a:moveTo>
                    <a:pt x="87" y="0"/>
                  </a:moveTo>
                  <a:lnTo>
                    <a:pt x="93" y="0"/>
                  </a:lnTo>
                  <a:lnTo>
                    <a:pt x="99" y="0"/>
                  </a:lnTo>
                  <a:lnTo>
                    <a:pt x="104" y="0"/>
                  </a:lnTo>
                  <a:lnTo>
                    <a:pt x="110" y="2"/>
                  </a:lnTo>
                  <a:lnTo>
                    <a:pt x="114" y="2"/>
                  </a:lnTo>
                  <a:lnTo>
                    <a:pt x="118" y="2"/>
                  </a:lnTo>
                  <a:lnTo>
                    <a:pt x="121" y="4"/>
                  </a:lnTo>
                  <a:lnTo>
                    <a:pt x="127" y="6"/>
                  </a:lnTo>
                  <a:lnTo>
                    <a:pt x="131" y="7"/>
                  </a:lnTo>
                  <a:lnTo>
                    <a:pt x="137" y="9"/>
                  </a:lnTo>
                  <a:lnTo>
                    <a:pt x="138" y="9"/>
                  </a:lnTo>
                  <a:lnTo>
                    <a:pt x="142" y="11"/>
                  </a:lnTo>
                  <a:lnTo>
                    <a:pt x="144" y="13"/>
                  </a:lnTo>
                  <a:lnTo>
                    <a:pt x="148" y="15"/>
                  </a:lnTo>
                  <a:lnTo>
                    <a:pt x="152" y="15"/>
                  </a:lnTo>
                  <a:lnTo>
                    <a:pt x="154" y="17"/>
                  </a:lnTo>
                  <a:lnTo>
                    <a:pt x="157" y="19"/>
                  </a:lnTo>
                  <a:lnTo>
                    <a:pt x="161" y="21"/>
                  </a:lnTo>
                  <a:lnTo>
                    <a:pt x="165" y="23"/>
                  </a:lnTo>
                  <a:lnTo>
                    <a:pt x="171" y="25"/>
                  </a:lnTo>
                  <a:lnTo>
                    <a:pt x="175" y="26"/>
                  </a:lnTo>
                  <a:lnTo>
                    <a:pt x="180" y="28"/>
                  </a:lnTo>
                  <a:lnTo>
                    <a:pt x="184" y="30"/>
                  </a:lnTo>
                  <a:lnTo>
                    <a:pt x="190" y="34"/>
                  </a:lnTo>
                  <a:lnTo>
                    <a:pt x="194" y="36"/>
                  </a:lnTo>
                  <a:lnTo>
                    <a:pt x="197" y="40"/>
                  </a:lnTo>
                  <a:lnTo>
                    <a:pt x="201" y="42"/>
                  </a:lnTo>
                  <a:lnTo>
                    <a:pt x="207" y="45"/>
                  </a:lnTo>
                  <a:lnTo>
                    <a:pt x="211" y="47"/>
                  </a:lnTo>
                  <a:lnTo>
                    <a:pt x="214" y="51"/>
                  </a:lnTo>
                  <a:lnTo>
                    <a:pt x="220" y="55"/>
                  </a:lnTo>
                  <a:lnTo>
                    <a:pt x="224" y="57"/>
                  </a:lnTo>
                  <a:lnTo>
                    <a:pt x="228" y="61"/>
                  </a:lnTo>
                  <a:lnTo>
                    <a:pt x="232" y="64"/>
                  </a:lnTo>
                  <a:lnTo>
                    <a:pt x="233" y="68"/>
                  </a:lnTo>
                  <a:lnTo>
                    <a:pt x="239" y="70"/>
                  </a:lnTo>
                  <a:lnTo>
                    <a:pt x="243" y="74"/>
                  </a:lnTo>
                  <a:lnTo>
                    <a:pt x="247" y="78"/>
                  </a:lnTo>
                  <a:lnTo>
                    <a:pt x="249" y="80"/>
                  </a:lnTo>
                  <a:lnTo>
                    <a:pt x="252" y="83"/>
                  </a:lnTo>
                  <a:lnTo>
                    <a:pt x="254" y="87"/>
                  </a:lnTo>
                  <a:lnTo>
                    <a:pt x="258" y="91"/>
                  </a:lnTo>
                  <a:lnTo>
                    <a:pt x="262" y="93"/>
                  </a:lnTo>
                  <a:lnTo>
                    <a:pt x="264" y="97"/>
                  </a:lnTo>
                  <a:lnTo>
                    <a:pt x="268" y="101"/>
                  </a:lnTo>
                  <a:lnTo>
                    <a:pt x="270" y="102"/>
                  </a:lnTo>
                  <a:lnTo>
                    <a:pt x="273" y="108"/>
                  </a:lnTo>
                  <a:lnTo>
                    <a:pt x="279" y="116"/>
                  </a:lnTo>
                  <a:lnTo>
                    <a:pt x="281" y="121"/>
                  </a:lnTo>
                  <a:lnTo>
                    <a:pt x="285" y="127"/>
                  </a:lnTo>
                  <a:lnTo>
                    <a:pt x="287" y="131"/>
                  </a:lnTo>
                  <a:lnTo>
                    <a:pt x="289" y="135"/>
                  </a:lnTo>
                  <a:lnTo>
                    <a:pt x="289" y="139"/>
                  </a:lnTo>
                  <a:lnTo>
                    <a:pt x="289" y="142"/>
                  </a:lnTo>
                  <a:lnTo>
                    <a:pt x="289" y="146"/>
                  </a:lnTo>
                  <a:lnTo>
                    <a:pt x="285" y="148"/>
                  </a:lnTo>
                  <a:lnTo>
                    <a:pt x="283" y="148"/>
                  </a:lnTo>
                  <a:lnTo>
                    <a:pt x="281" y="148"/>
                  </a:lnTo>
                  <a:lnTo>
                    <a:pt x="277" y="148"/>
                  </a:lnTo>
                  <a:lnTo>
                    <a:pt x="275" y="146"/>
                  </a:lnTo>
                  <a:lnTo>
                    <a:pt x="271" y="146"/>
                  </a:lnTo>
                  <a:lnTo>
                    <a:pt x="268" y="144"/>
                  </a:lnTo>
                  <a:lnTo>
                    <a:pt x="262" y="142"/>
                  </a:lnTo>
                  <a:lnTo>
                    <a:pt x="258" y="139"/>
                  </a:lnTo>
                  <a:lnTo>
                    <a:pt x="254" y="135"/>
                  </a:lnTo>
                  <a:lnTo>
                    <a:pt x="249" y="133"/>
                  </a:lnTo>
                  <a:lnTo>
                    <a:pt x="245" y="127"/>
                  </a:lnTo>
                  <a:lnTo>
                    <a:pt x="239" y="123"/>
                  </a:lnTo>
                  <a:lnTo>
                    <a:pt x="233" y="120"/>
                  </a:lnTo>
                  <a:lnTo>
                    <a:pt x="230" y="114"/>
                  </a:lnTo>
                  <a:lnTo>
                    <a:pt x="224" y="110"/>
                  </a:lnTo>
                  <a:lnTo>
                    <a:pt x="218" y="106"/>
                  </a:lnTo>
                  <a:lnTo>
                    <a:pt x="213" y="101"/>
                  </a:lnTo>
                  <a:lnTo>
                    <a:pt x="207" y="97"/>
                  </a:lnTo>
                  <a:lnTo>
                    <a:pt x="201" y="93"/>
                  </a:lnTo>
                  <a:lnTo>
                    <a:pt x="195" y="89"/>
                  </a:lnTo>
                  <a:lnTo>
                    <a:pt x="190" y="85"/>
                  </a:lnTo>
                  <a:lnTo>
                    <a:pt x="186" y="83"/>
                  </a:lnTo>
                  <a:lnTo>
                    <a:pt x="180" y="80"/>
                  </a:lnTo>
                  <a:lnTo>
                    <a:pt x="175" y="78"/>
                  </a:lnTo>
                  <a:lnTo>
                    <a:pt x="169" y="78"/>
                  </a:lnTo>
                  <a:lnTo>
                    <a:pt x="163" y="78"/>
                  </a:lnTo>
                  <a:lnTo>
                    <a:pt x="157" y="78"/>
                  </a:lnTo>
                  <a:lnTo>
                    <a:pt x="152" y="78"/>
                  </a:lnTo>
                  <a:lnTo>
                    <a:pt x="146" y="78"/>
                  </a:lnTo>
                  <a:lnTo>
                    <a:pt x="140" y="80"/>
                  </a:lnTo>
                  <a:lnTo>
                    <a:pt x="135" y="82"/>
                  </a:lnTo>
                  <a:lnTo>
                    <a:pt x="131" y="83"/>
                  </a:lnTo>
                  <a:lnTo>
                    <a:pt x="123" y="83"/>
                  </a:lnTo>
                  <a:lnTo>
                    <a:pt x="119" y="85"/>
                  </a:lnTo>
                  <a:lnTo>
                    <a:pt x="114" y="87"/>
                  </a:lnTo>
                  <a:lnTo>
                    <a:pt x="108" y="89"/>
                  </a:lnTo>
                  <a:lnTo>
                    <a:pt x="102" y="91"/>
                  </a:lnTo>
                  <a:lnTo>
                    <a:pt x="97" y="93"/>
                  </a:lnTo>
                  <a:lnTo>
                    <a:pt x="93" y="95"/>
                  </a:lnTo>
                  <a:lnTo>
                    <a:pt x="87" y="97"/>
                  </a:lnTo>
                  <a:lnTo>
                    <a:pt x="81" y="99"/>
                  </a:lnTo>
                  <a:lnTo>
                    <a:pt x="76" y="99"/>
                  </a:lnTo>
                  <a:lnTo>
                    <a:pt x="72" y="99"/>
                  </a:lnTo>
                  <a:lnTo>
                    <a:pt x="66" y="101"/>
                  </a:lnTo>
                  <a:lnTo>
                    <a:pt x="61" y="101"/>
                  </a:lnTo>
                  <a:lnTo>
                    <a:pt x="57" y="101"/>
                  </a:lnTo>
                  <a:lnTo>
                    <a:pt x="51" y="99"/>
                  </a:lnTo>
                  <a:lnTo>
                    <a:pt x="47" y="99"/>
                  </a:lnTo>
                  <a:lnTo>
                    <a:pt x="42" y="99"/>
                  </a:lnTo>
                  <a:lnTo>
                    <a:pt x="38" y="97"/>
                  </a:lnTo>
                  <a:lnTo>
                    <a:pt x="32" y="95"/>
                  </a:lnTo>
                  <a:lnTo>
                    <a:pt x="28" y="93"/>
                  </a:lnTo>
                  <a:lnTo>
                    <a:pt x="24" y="91"/>
                  </a:lnTo>
                  <a:lnTo>
                    <a:pt x="21" y="89"/>
                  </a:lnTo>
                  <a:lnTo>
                    <a:pt x="17" y="87"/>
                  </a:lnTo>
                  <a:lnTo>
                    <a:pt x="15" y="83"/>
                  </a:lnTo>
                  <a:lnTo>
                    <a:pt x="11" y="82"/>
                  </a:lnTo>
                  <a:lnTo>
                    <a:pt x="7" y="78"/>
                  </a:lnTo>
                  <a:lnTo>
                    <a:pt x="5" y="74"/>
                  </a:lnTo>
                  <a:lnTo>
                    <a:pt x="4" y="72"/>
                  </a:lnTo>
                  <a:lnTo>
                    <a:pt x="2" y="68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2" y="49"/>
                  </a:lnTo>
                  <a:lnTo>
                    <a:pt x="4" y="47"/>
                  </a:lnTo>
                  <a:lnTo>
                    <a:pt x="4" y="44"/>
                  </a:lnTo>
                  <a:lnTo>
                    <a:pt x="5" y="40"/>
                  </a:lnTo>
                  <a:lnTo>
                    <a:pt x="7" y="36"/>
                  </a:lnTo>
                  <a:lnTo>
                    <a:pt x="11" y="34"/>
                  </a:lnTo>
                  <a:lnTo>
                    <a:pt x="15" y="30"/>
                  </a:lnTo>
                  <a:lnTo>
                    <a:pt x="17" y="26"/>
                  </a:lnTo>
                  <a:lnTo>
                    <a:pt x="21" y="23"/>
                  </a:lnTo>
                  <a:lnTo>
                    <a:pt x="24" y="21"/>
                  </a:lnTo>
                  <a:lnTo>
                    <a:pt x="28" y="17"/>
                  </a:lnTo>
                  <a:lnTo>
                    <a:pt x="32" y="15"/>
                  </a:lnTo>
                  <a:lnTo>
                    <a:pt x="38" y="11"/>
                  </a:lnTo>
                  <a:lnTo>
                    <a:pt x="42" y="9"/>
                  </a:lnTo>
                  <a:lnTo>
                    <a:pt x="47" y="7"/>
                  </a:lnTo>
                  <a:lnTo>
                    <a:pt x="51" y="6"/>
                  </a:lnTo>
                  <a:lnTo>
                    <a:pt x="57" y="4"/>
                  </a:lnTo>
                  <a:lnTo>
                    <a:pt x="62" y="2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1833563" y="1149350"/>
              <a:ext cx="250825" cy="71438"/>
            </a:xfrm>
            <a:custGeom>
              <a:pathLst>
                <a:path extrusionOk="0" h="91" w="315">
                  <a:moveTo>
                    <a:pt x="315" y="80"/>
                  </a:moveTo>
                  <a:lnTo>
                    <a:pt x="313" y="78"/>
                  </a:lnTo>
                  <a:lnTo>
                    <a:pt x="310" y="76"/>
                  </a:lnTo>
                  <a:lnTo>
                    <a:pt x="308" y="72"/>
                  </a:lnTo>
                  <a:lnTo>
                    <a:pt x="304" y="70"/>
                  </a:lnTo>
                  <a:lnTo>
                    <a:pt x="300" y="67"/>
                  </a:lnTo>
                  <a:lnTo>
                    <a:pt x="296" y="63"/>
                  </a:lnTo>
                  <a:lnTo>
                    <a:pt x="291" y="59"/>
                  </a:lnTo>
                  <a:lnTo>
                    <a:pt x="287" y="55"/>
                  </a:lnTo>
                  <a:lnTo>
                    <a:pt x="281" y="51"/>
                  </a:lnTo>
                  <a:lnTo>
                    <a:pt x="277" y="48"/>
                  </a:lnTo>
                  <a:lnTo>
                    <a:pt x="272" y="42"/>
                  </a:lnTo>
                  <a:lnTo>
                    <a:pt x="268" y="38"/>
                  </a:lnTo>
                  <a:lnTo>
                    <a:pt x="262" y="34"/>
                  </a:lnTo>
                  <a:lnTo>
                    <a:pt x="258" y="31"/>
                  </a:lnTo>
                  <a:lnTo>
                    <a:pt x="253" y="27"/>
                  </a:lnTo>
                  <a:lnTo>
                    <a:pt x="247" y="23"/>
                  </a:lnTo>
                  <a:lnTo>
                    <a:pt x="241" y="19"/>
                  </a:lnTo>
                  <a:lnTo>
                    <a:pt x="236" y="17"/>
                  </a:lnTo>
                  <a:lnTo>
                    <a:pt x="230" y="15"/>
                  </a:lnTo>
                  <a:lnTo>
                    <a:pt x="224" y="12"/>
                  </a:lnTo>
                  <a:lnTo>
                    <a:pt x="218" y="10"/>
                  </a:lnTo>
                  <a:lnTo>
                    <a:pt x="213" y="8"/>
                  </a:lnTo>
                  <a:lnTo>
                    <a:pt x="209" y="6"/>
                  </a:lnTo>
                  <a:lnTo>
                    <a:pt x="205" y="6"/>
                  </a:lnTo>
                  <a:lnTo>
                    <a:pt x="203" y="6"/>
                  </a:lnTo>
                  <a:lnTo>
                    <a:pt x="199" y="4"/>
                  </a:lnTo>
                  <a:lnTo>
                    <a:pt x="196" y="4"/>
                  </a:lnTo>
                  <a:lnTo>
                    <a:pt x="194" y="2"/>
                  </a:lnTo>
                  <a:lnTo>
                    <a:pt x="190" y="2"/>
                  </a:lnTo>
                  <a:lnTo>
                    <a:pt x="188" y="2"/>
                  </a:lnTo>
                  <a:lnTo>
                    <a:pt x="184" y="2"/>
                  </a:lnTo>
                  <a:lnTo>
                    <a:pt x="180" y="0"/>
                  </a:lnTo>
                  <a:lnTo>
                    <a:pt x="179" y="0"/>
                  </a:lnTo>
                  <a:lnTo>
                    <a:pt x="175" y="0"/>
                  </a:lnTo>
                  <a:lnTo>
                    <a:pt x="169" y="0"/>
                  </a:lnTo>
                  <a:lnTo>
                    <a:pt x="163" y="2"/>
                  </a:lnTo>
                  <a:lnTo>
                    <a:pt x="158" y="2"/>
                  </a:lnTo>
                  <a:lnTo>
                    <a:pt x="152" y="4"/>
                  </a:lnTo>
                  <a:lnTo>
                    <a:pt x="146" y="6"/>
                  </a:lnTo>
                  <a:lnTo>
                    <a:pt x="142" y="8"/>
                  </a:lnTo>
                  <a:lnTo>
                    <a:pt x="137" y="10"/>
                  </a:lnTo>
                  <a:lnTo>
                    <a:pt x="133" y="13"/>
                  </a:lnTo>
                  <a:lnTo>
                    <a:pt x="127" y="17"/>
                  </a:lnTo>
                  <a:lnTo>
                    <a:pt x="123" y="19"/>
                  </a:lnTo>
                  <a:lnTo>
                    <a:pt x="118" y="23"/>
                  </a:lnTo>
                  <a:lnTo>
                    <a:pt x="114" y="27"/>
                  </a:lnTo>
                  <a:lnTo>
                    <a:pt x="110" y="29"/>
                  </a:lnTo>
                  <a:lnTo>
                    <a:pt x="106" y="32"/>
                  </a:lnTo>
                  <a:lnTo>
                    <a:pt x="101" y="36"/>
                  </a:lnTo>
                  <a:lnTo>
                    <a:pt x="97" y="40"/>
                  </a:lnTo>
                  <a:lnTo>
                    <a:pt x="93" y="44"/>
                  </a:lnTo>
                  <a:lnTo>
                    <a:pt x="89" y="46"/>
                  </a:lnTo>
                  <a:lnTo>
                    <a:pt x="85" y="50"/>
                  </a:lnTo>
                  <a:lnTo>
                    <a:pt x="82" y="51"/>
                  </a:lnTo>
                  <a:lnTo>
                    <a:pt x="78" y="53"/>
                  </a:lnTo>
                  <a:lnTo>
                    <a:pt x="76" y="55"/>
                  </a:lnTo>
                  <a:lnTo>
                    <a:pt x="70" y="59"/>
                  </a:lnTo>
                  <a:lnTo>
                    <a:pt x="65" y="61"/>
                  </a:lnTo>
                  <a:lnTo>
                    <a:pt x="61" y="63"/>
                  </a:lnTo>
                  <a:lnTo>
                    <a:pt x="57" y="63"/>
                  </a:lnTo>
                  <a:lnTo>
                    <a:pt x="51" y="65"/>
                  </a:lnTo>
                  <a:lnTo>
                    <a:pt x="47" y="65"/>
                  </a:lnTo>
                  <a:lnTo>
                    <a:pt x="44" y="65"/>
                  </a:lnTo>
                  <a:lnTo>
                    <a:pt x="40" y="63"/>
                  </a:lnTo>
                  <a:lnTo>
                    <a:pt x="36" y="63"/>
                  </a:lnTo>
                  <a:lnTo>
                    <a:pt x="34" y="63"/>
                  </a:lnTo>
                  <a:lnTo>
                    <a:pt x="28" y="63"/>
                  </a:lnTo>
                  <a:lnTo>
                    <a:pt x="25" y="63"/>
                  </a:lnTo>
                  <a:lnTo>
                    <a:pt x="21" y="63"/>
                  </a:lnTo>
                  <a:lnTo>
                    <a:pt x="17" y="63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8" y="63"/>
                  </a:lnTo>
                  <a:lnTo>
                    <a:pt x="6" y="63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4" y="67"/>
                  </a:lnTo>
                  <a:lnTo>
                    <a:pt x="6" y="69"/>
                  </a:lnTo>
                  <a:lnTo>
                    <a:pt x="9" y="70"/>
                  </a:lnTo>
                  <a:lnTo>
                    <a:pt x="11" y="72"/>
                  </a:lnTo>
                  <a:lnTo>
                    <a:pt x="15" y="76"/>
                  </a:lnTo>
                  <a:lnTo>
                    <a:pt x="19" y="78"/>
                  </a:lnTo>
                  <a:lnTo>
                    <a:pt x="21" y="82"/>
                  </a:lnTo>
                  <a:lnTo>
                    <a:pt x="25" y="84"/>
                  </a:lnTo>
                  <a:lnTo>
                    <a:pt x="30" y="86"/>
                  </a:lnTo>
                  <a:lnTo>
                    <a:pt x="34" y="88"/>
                  </a:lnTo>
                  <a:lnTo>
                    <a:pt x="38" y="89"/>
                  </a:lnTo>
                  <a:lnTo>
                    <a:pt x="42" y="91"/>
                  </a:lnTo>
                  <a:lnTo>
                    <a:pt x="47" y="91"/>
                  </a:lnTo>
                  <a:lnTo>
                    <a:pt x="51" y="91"/>
                  </a:lnTo>
                  <a:lnTo>
                    <a:pt x="55" y="89"/>
                  </a:lnTo>
                  <a:lnTo>
                    <a:pt x="59" y="89"/>
                  </a:lnTo>
                  <a:lnTo>
                    <a:pt x="63" y="89"/>
                  </a:lnTo>
                  <a:lnTo>
                    <a:pt x="65" y="88"/>
                  </a:lnTo>
                  <a:lnTo>
                    <a:pt x="68" y="88"/>
                  </a:lnTo>
                  <a:lnTo>
                    <a:pt x="72" y="86"/>
                  </a:lnTo>
                  <a:lnTo>
                    <a:pt x="76" y="84"/>
                  </a:lnTo>
                  <a:lnTo>
                    <a:pt x="80" y="82"/>
                  </a:lnTo>
                  <a:lnTo>
                    <a:pt x="84" y="80"/>
                  </a:lnTo>
                  <a:lnTo>
                    <a:pt x="87" y="78"/>
                  </a:lnTo>
                  <a:lnTo>
                    <a:pt x="91" y="74"/>
                  </a:lnTo>
                  <a:lnTo>
                    <a:pt x="95" y="72"/>
                  </a:lnTo>
                  <a:lnTo>
                    <a:pt x="99" y="70"/>
                  </a:lnTo>
                  <a:lnTo>
                    <a:pt x="103" y="67"/>
                  </a:lnTo>
                  <a:lnTo>
                    <a:pt x="108" y="65"/>
                  </a:lnTo>
                  <a:lnTo>
                    <a:pt x="112" y="61"/>
                  </a:lnTo>
                  <a:lnTo>
                    <a:pt x="118" y="59"/>
                  </a:lnTo>
                  <a:lnTo>
                    <a:pt x="122" y="55"/>
                  </a:lnTo>
                  <a:lnTo>
                    <a:pt x="125" y="53"/>
                  </a:lnTo>
                  <a:lnTo>
                    <a:pt x="129" y="50"/>
                  </a:lnTo>
                  <a:lnTo>
                    <a:pt x="135" y="46"/>
                  </a:lnTo>
                  <a:lnTo>
                    <a:pt x="139" y="44"/>
                  </a:lnTo>
                  <a:lnTo>
                    <a:pt x="142" y="42"/>
                  </a:lnTo>
                  <a:lnTo>
                    <a:pt x="146" y="40"/>
                  </a:lnTo>
                  <a:lnTo>
                    <a:pt x="150" y="36"/>
                  </a:lnTo>
                  <a:lnTo>
                    <a:pt x="154" y="34"/>
                  </a:lnTo>
                  <a:lnTo>
                    <a:pt x="160" y="34"/>
                  </a:lnTo>
                  <a:lnTo>
                    <a:pt x="161" y="32"/>
                  </a:lnTo>
                  <a:lnTo>
                    <a:pt x="165" y="31"/>
                  </a:lnTo>
                  <a:lnTo>
                    <a:pt x="171" y="31"/>
                  </a:lnTo>
                  <a:lnTo>
                    <a:pt x="175" y="31"/>
                  </a:lnTo>
                  <a:lnTo>
                    <a:pt x="177" y="31"/>
                  </a:lnTo>
                  <a:lnTo>
                    <a:pt x="180" y="31"/>
                  </a:lnTo>
                  <a:lnTo>
                    <a:pt x="184" y="31"/>
                  </a:lnTo>
                  <a:lnTo>
                    <a:pt x="186" y="32"/>
                  </a:lnTo>
                  <a:lnTo>
                    <a:pt x="190" y="32"/>
                  </a:lnTo>
                  <a:lnTo>
                    <a:pt x="196" y="34"/>
                  </a:lnTo>
                  <a:lnTo>
                    <a:pt x="199" y="34"/>
                  </a:lnTo>
                  <a:lnTo>
                    <a:pt x="203" y="36"/>
                  </a:lnTo>
                  <a:lnTo>
                    <a:pt x="209" y="38"/>
                  </a:lnTo>
                  <a:lnTo>
                    <a:pt x="213" y="40"/>
                  </a:lnTo>
                  <a:lnTo>
                    <a:pt x="217" y="40"/>
                  </a:lnTo>
                  <a:lnTo>
                    <a:pt x="222" y="42"/>
                  </a:lnTo>
                  <a:lnTo>
                    <a:pt x="228" y="44"/>
                  </a:lnTo>
                  <a:lnTo>
                    <a:pt x="232" y="48"/>
                  </a:lnTo>
                  <a:lnTo>
                    <a:pt x="237" y="50"/>
                  </a:lnTo>
                  <a:lnTo>
                    <a:pt x="243" y="51"/>
                  </a:lnTo>
                  <a:lnTo>
                    <a:pt x="247" y="53"/>
                  </a:lnTo>
                  <a:lnTo>
                    <a:pt x="253" y="55"/>
                  </a:lnTo>
                  <a:lnTo>
                    <a:pt x="256" y="57"/>
                  </a:lnTo>
                  <a:lnTo>
                    <a:pt x="258" y="57"/>
                  </a:lnTo>
                  <a:lnTo>
                    <a:pt x="262" y="59"/>
                  </a:lnTo>
                  <a:lnTo>
                    <a:pt x="266" y="61"/>
                  </a:lnTo>
                  <a:lnTo>
                    <a:pt x="268" y="61"/>
                  </a:lnTo>
                  <a:lnTo>
                    <a:pt x="272" y="63"/>
                  </a:lnTo>
                  <a:lnTo>
                    <a:pt x="275" y="63"/>
                  </a:lnTo>
                  <a:lnTo>
                    <a:pt x="277" y="65"/>
                  </a:lnTo>
                  <a:lnTo>
                    <a:pt x="283" y="67"/>
                  </a:lnTo>
                  <a:lnTo>
                    <a:pt x="291" y="70"/>
                  </a:lnTo>
                  <a:lnTo>
                    <a:pt x="294" y="72"/>
                  </a:lnTo>
                  <a:lnTo>
                    <a:pt x="300" y="74"/>
                  </a:lnTo>
                  <a:lnTo>
                    <a:pt x="304" y="76"/>
                  </a:lnTo>
                  <a:lnTo>
                    <a:pt x="308" y="78"/>
                  </a:lnTo>
                  <a:lnTo>
                    <a:pt x="312" y="78"/>
                  </a:lnTo>
                  <a:lnTo>
                    <a:pt x="313" y="80"/>
                  </a:lnTo>
                  <a:lnTo>
                    <a:pt x="315" y="80"/>
                  </a:lnTo>
                  <a:lnTo>
                    <a:pt x="315" y="80"/>
                  </a:lnTo>
                  <a:lnTo>
                    <a:pt x="315" y="80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1881188" y="1193800"/>
              <a:ext cx="176212" cy="68263"/>
            </a:xfrm>
            <a:custGeom>
              <a:pathLst>
                <a:path extrusionOk="0" h="86" w="220">
                  <a:moveTo>
                    <a:pt x="0" y="32"/>
                  </a:moveTo>
                  <a:lnTo>
                    <a:pt x="2" y="32"/>
                  </a:lnTo>
                  <a:lnTo>
                    <a:pt x="5" y="38"/>
                  </a:lnTo>
                  <a:lnTo>
                    <a:pt x="9" y="40"/>
                  </a:lnTo>
                  <a:lnTo>
                    <a:pt x="13" y="44"/>
                  </a:lnTo>
                  <a:lnTo>
                    <a:pt x="17" y="48"/>
                  </a:lnTo>
                  <a:lnTo>
                    <a:pt x="23" y="51"/>
                  </a:lnTo>
                  <a:lnTo>
                    <a:pt x="28" y="55"/>
                  </a:lnTo>
                  <a:lnTo>
                    <a:pt x="34" y="59"/>
                  </a:lnTo>
                  <a:lnTo>
                    <a:pt x="38" y="61"/>
                  </a:lnTo>
                  <a:lnTo>
                    <a:pt x="42" y="63"/>
                  </a:lnTo>
                  <a:lnTo>
                    <a:pt x="43" y="65"/>
                  </a:lnTo>
                  <a:lnTo>
                    <a:pt x="47" y="69"/>
                  </a:lnTo>
                  <a:lnTo>
                    <a:pt x="51" y="70"/>
                  </a:lnTo>
                  <a:lnTo>
                    <a:pt x="55" y="72"/>
                  </a:lnTo>
                  <a:lnTo>
                    <a:pt x="57" y="74"/>
                  </a:lnTo>
                  <a:lnTo>
                    <a:pt x="61" y="76"/>
                  </a:lnTo>
                  <a:lnTo>
                    <a:pt x="64" y="76"/>
                  </a:lnTo>
                  <a:lnTo>
                    <a:pt x="68" y="78"/>
                  </a:lnTo>
                  <a:lnTo>
                    <a:pt x="72" y="80"/>
                  </a:lnTo>
                  <a:lnTo>
                    <a:pt x="76" y="82"/>
                  </a:lnTo>
                  <a:lnTo>
                    <a:pt x="80" y="82"/>
                  </a:lnTo>
                  <a:lnTo>
                    <a:pt x="83" y="84"/>
                  </a:lnTo>
                  <a:lnTo>
                    <a:pt x="87" y="84"/>
                  </a:lnTo>
                  <a:lnTo>
                    <a:pt x="91" y="84"/>
                  </a:lnTo>
                  <a:lnTo>
                    <a:pt x="95" y="84"/>
                  </a:lnTo>
                  <a:lnTo>
                    <a:pt x="99" y="84"/>
                  </a:lnTo>
                  <a:lnTo>
                    <a:pt x="102" y="86"/>
                  </a:lnTo>
                  <a:lnTo>
                    <a:pt x="106" y="86"/>
                  </a:lnTo>
                  <a:lnTo>
                    <a:pt x="110" y="86"/>
                  </a:lnTo>
                  <a:lnTo>
                    <a:pt x="114" y="86"/>
                  </a:lnTo>
                  <a:lnTo>
                    <a:pt x="118" y="86"/>
                  </a:lnTo>
                  <a:lnTo>
                    <a:pt x="121" y="86"/>
                  </a:lnTo>
                  <a:lnTo>
                    <a:pt x="125" y="84"/>
                  </a:lnTo>
                  <a:lnTo>
                    <a:pt x="129" y="84"/>
                  </a:lnTo>
                  <a:lnTo>
                    <a:pt x="133" y="84"/>
                  </a:lnTo>
                  <a:lnTo>
                    <a:pt x="137" y="84"/>
                  </a:lnTo>
                  <a:lnTo>
                    <a:pt x="140" y="82"/>
                  </a:lnTo>
                  <a:lnTo>
                    <a:pt x="144" y="82"/>
                  </a:lnTo>
                  <a:lnTo>
                    <a:pt x="148" y="80"/>
                  </a:lnTo>
                  <a:lnTo>
                    <a:pt x="152" y="80"/>
                  </a:lnTo>
                  <a:lnTo>
                    <a:pt x="154" y="78"/>
                  </a:lnTo>
                  <a:lnTo>
                    <a:pt x="157" y="78"/>
                  </a:lnTo>
                  <a:lnTo>
                    <a:pt x="161" y="76"/>
                  </a:lnTo>
                  <a:lnTo>
                    <a:pt x="165" y="74"/>
                  </a:lnTo>
                  <a:lnTo>
                    <a:pt x="171" y="72"/>
                  </a:lnTo>
                  <a:lnTo>
                    <a:pt x="176" y="70"/>
                  </a:lnTo>
                  <a:lnTo>
                    <a:pt x="182" y="67"/>
                  </a:lnTo>
                  <a:lnTo>
                    <a:pt x="186" y="63"/>
                  </a:lnTo>
                  <a:lnTo>
                    <a:pt x="192" y="59"/>
                  </a:lnTo>
                  <a:lnTo>
                    <a:pt x="195" y="55"/>
                  </a:lnTo>
                  <a:lnTo>
                    <a:pt x="197" y="51"/>
                  </a:lnTo>
                  <a:lnTo>
                    <a:pt x="201" y="48"/>
                  </a:lnTo>
                  <a:lnTo>
                    <a:pt x="205" y="42"/>
                  </a:lnTo>
                  <a:lnTo>
                    <a:pt x="207" y="38"/>
                  </a:lnTo>
                  <a:lnTo>
                    <a:pt x="211" y="34"/>
                  </a:lnTo>
                  <a:lnTo>
                    <a:pt x="213" y="31"/>
                  </a:lnTo>
                  <a:lnTo>
                    <a:pt x="214" y="25"/>
                  </a:lnTo>
                  <a:lnTo>
                    <a:pt x="216" y="21"/>
                  </a:lnTo>
                  <a:lnTo>
                    <a:pt x="216" y="19"/>
                  </a:lnTo>
                  <a:lnTo>
                    <a:pt x="218" y="15"/>
                  </a:lnTo>
                  <a:lnTo>
                    <a:pt x="220" y="12"/>
                  </a:lnTo>
                  <a:lnTo>
                    <a:pt x="220" y="12"/>
                  </a:lnTo>
                  <a:lnTo>
                    <a:pt x="207" y="0"/>
                  </a:lnTo>
                  <a:lnTo>
                    <a:pt x="207" y="2"/>
                  </a:lnTo>
                  <a:lnTo>
                    <a:pt x="205" y="4"/>
                  </a:lnTo>
                  <a:lnTo>
                    <a:pt x="201" y="6"/>
                  </a:lnTo>
                  <a:lnTo>
                    <a:pt x="201" y="10"/>
                  </a:lnTo>
                  <a:lnTo>
                    <a:pt x="197" y="13"/>
                  </a:lnTo>
                  <a:lnTo>
                    <a:pt x="195" y="15"/>
                  </a:lnTo>
                  <a:lnTo>
                    <a:pt x="192" y="19"/>
                  </a:lnTo>
                  <a:lnTo>
                    <a:pt x="190" y="23"/>
                  </a:lnTo>
                  <a:lnTo>
                    <a:pt x="186" y="27"/>
                  </a:lnTo>
                  <a:lnTo>
                    <a:pt x="184" y="31"/>
                  </a:lnTo>
                  <a:lnTo>
                    <a:pt x="180" y="34"/>
                  </a:lnTo>
                  <a:lnTo>
                    <a:pt x="176" y="38"/>
                  </a:lnTo>
                  <a:lnTo>
                    <a:pt x="175" y="42"/>
                  </a:lnTo>
                  <a:lnTo>
                    <a:pt x="171" y="46"/>
                  </a:lnTo>
                  <a:lnTo>
                    <a:pt x="167" y="48"/>
                  </a:lnTo>
                  <a:lnTo>
                    <a:pt x="163" y="50"/>
                  </a:lnTo>
                  <a:lnTo>
                    <a:pt x="159" y="53"/>
                  </a:lnTo>
                  <a:lnTo>
                    <a:pt x="156" y="55"/>
                  </a:lnTo>
                  <a:lnTo>
                    <a:pt x="150" y="57"/>
                  </a:lnTo>
                  <a:lnTo>
                    <a:pt x="146" y="59"/>
                  </a:lnTo>
                  <a:lnTo>
                    <a:pt x="140" y="61"/>
                  </a:lnTo>
                  <a:lnTo>
                    <a:pt x="135" y="61"/>
                  </a:lnTo>
                  <a:lnTo>
                    <a:pt x="129" y="61"/>
                  </a:lnTo>
                  <a:lnTo>
                    <a:pt x="125" y="61"/>
                  </a:lnTo>
                  <a:lnTo>
                    <a:pt x="118" y="61"/>
                  </a:lnTo>
                  <a:lnTo>
                    <a:pt x="112" y="61"/>
                  </a:lnTo>
                  <a:lnTo>
                    <a:pt x="110" y="61"/>
                  </a:lnTo>
                  <a:lnTo>
                    <a:pt x="106" y="61"/>
                  </a:lnTo>
                  <a:lnTo>
                    <a:pt x="102" y="61"/>
                  </a:lnTo>
                  <a:lnTo>
                    <a:pt x="100" y="61"/>
                  </a:lnTo>
                  <a:lnTo>
                    <a:pt x="97" y="59"/>
                  </a:lnTo>
                  <a:lnTo>
                    <a:pt x="93" y="59"/>
                  </a:lnTo>
                  <a:lnTo>
                    <a:pt x="89" y="59"/>
                  </a:lnTo>
                  <a:lnTo>
                    <a:pt x="87" y="59"/>
                  </a:lnTo>
                  <a:lnTo>
                    <a:pt x="81" y="57"/>
                  </a:lnTo>
                  <a:lnTo>
                    <a:pt x="78" y="55"/>
                  </a:lnTo>
                  <a:lnTo>
                    <a:pt x="72" y="53"/>
                  </a:lnTo>
                  <a:lnTo>
                    <a:pt x="68" y="51"/>
                  </a:lnTo>
                  <a:lnTo>
                    <a:pt x="62" y="50"/>
                  </a:lnTo>
                  <a:lnTo>
                    <a:pt x="57" y="46"/>
                  </a:lnTo>
                  <a:lnTo>
                    <a:pt x="53" y="44"/>
                  </a:lnTo>
                  <a:lnTo>
                    <a:pt x="47" y="40"/>
                  </a:lnTo>
                  <a:lnTo>
                    <a:pt x="42" y="36"/>
                  </a:lnTo>
                  <a:lnTo>
                    <a:pt x="38" y="34"/>
                  </a:lnTo>
                  <a:lnTo>
                    <a:pt x="32" y="31"/>
                  </a:lnTo>
                  <a:lnTo>
                    <a:pt x="26" y="29"/>
                  </a:lnTo>
                  <a:lnTo>
                    <a:pt x="23" y="25"/>
                  </a:lnTo>
                  <a:lnTo>
                    <a:pt x="17" y="23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2270125" y="1206500"/>
              <a:ext cx="68262" cy="68263"/>
            </a:xfrm>
            <a:custGeom>
              <a:pathLst>
                <a:path extrusionOk="0" h="88" w="85">
                  <a:moveTo>
                    <a:pt x="44" y="88"/>
                  </a:moveTo>
                  <a:lnTo>
                    <a:pt x="38" y="88"/>
                  </a:lnTo>
                  <a:lnTo>
                    <a:pt x="34" y="86"/>
                  </a:lnTo>
                  <a:lnTo>
                    <a:pt x="30" y="86"/>
                  </a:lnTo>
                  <a:lnTo>
                    <a:pt x="27" y="84"/>
                  </a:lnTo>
                  <a:lnTo>
                    <a:pt x="23" y="82"/>
                  </a:lnTo>
                  <a:lnTo>
                    <a:pt x="19" y="80"/>
                  </a:lnTo>
                  <a:lnTo>
                    <a:pt x="15" y="78"/>
                  </a:lnTo>
                  <a:lnTo>
                    <a:pt x="13" y="74"/>
                  </a:lnTo>
                  <a:lnTo>
                    <a:pt x="9" y="73"/>
                  </a:lnTo>
                  <a:lnTo>
                    <a:pt x="6" y="69"/>
                  </a:lnTo>
                  <a:lnTo>
                    <a:pt x="4" y="65"/>
                  </a:lnTo>
                  <a:lnTo>
                    <a:pt x="2" y="61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2" y="29"/>
                  </a:lnTo>
                  <a:lnTo>
                    <a:pt x="4" y="25"/>
                  </a:lnTo>
                  <a:lnTo>
                    <a:pt x="6" y="21"/>
                  </a:lnTo>
                  <a:lnTo>
                    <a:pt x="9" y="17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9" y="8"/>
                  </a:lnTo>
                  <a:lnTo>
                    <a:pt x="23" y="6"/>
                  </a:lnTo>
                  <a:lnTo>
                    <a:pt x="27" y="4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5" y="2"/>
                  </a:lnTo>
                  <a:lnTo>
                    <a:pt x="61" y="4"/>
                  </a:lnTo>
                  <a:lnTo>
                    <a:pt x="63" y="6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4" y="14"/>
                  </a:lnTo>
                  <a:lnTo>
                    <a:pt x="76" y="17"/>
                  </a:lnTo>
                  <a:lnTo>
                    <a:pt x="78" y="21"/>
                  </a:lnTo>
                  <a:lnTo>
                    <a:pt x="80" y="25"/>
                  </a:lnTo>
                  <a:lnTo>
                    <a:pt x="82" y="29"/>
                  </a:lnTo>
                  <a:lnTo>
                    <a:pt x="84" y="33"/>
                  </a:lnTo>
                  <a:lnTo>
                    <a:pt x="85" y="36"/>
                  </a:lnTo>
                  <a:lnTo>
                    <a:pt x="85" y="40"/>
                  </a:lnTo>
                  <a:lnTo>
                    <a:pt x="85" y="46"/>
                  </a:lnTo>
                  <a:lnTo>
                    <a:pt x="85" y="50"/>
                  </a:lnTo>
                  <a:lnTo>
                    <a:pt x="85" y="54"/>
                  </a:lnTo>
                  <a:lnTo>
                    <a:pt x="84" y="57"/>
                  </a:lnTo>
                  <a:lnTo>
                    <a:pt x="82" y="61"/>
                  </a:lnTo>
                  <a:lnTo>
                    <a:pt x="80" y="65"/>
                  </a:lnTo>
                  <a:lnTo>
                    <a:pt x="78" y="69"/>
                  </a:lnTo>
                  <a:lnTo>
                    <a:pt x="76" y="73"/>
                  </a:lnTo>
                  <a:lnTo>
                    <a:pt x="74" y="74"/>
                  </a:lnTo>
                  <a:lnTo>
                    <a:pt x="70" y="78"/>
                  </a:lnTo>
                  <a:lnTo>
                    <a:pt x="66" y="80"/>
                  </a:lnTo>
                  <a:lnTo>
                    <a:pt x="63" y="82"/>
                  </a:lnTo>
                  <a:lnTo>
                    <a:pt x="61" y="84"/>
                  </a:lnTo>
                  <a:lnTo>
                    <a:pt x="55" y="86"/>
                  </a:lnTo>
                  <a:lnTo>
                    <a:pt x="51" y="86"/>
                  </a:lnTo>
                  <a:lnTo>
                    <a:pt x="47" y="88"/>
                  </a:lnTo>
                  <a:lnTo>
                    <a:pt x="44" y="88"/>
                  </a:lnTo>
                  <a:lnTo>
                    <a:pt x="44" y="88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9" name="Shape 269"/>
            <p:cNvSpPr/>
            <p:nvPr/>
          </p:nvSpPr>
          <p:spPr>
            <a:xfrm>
              <a:off x="2195513" y="1165225"/>
              <a:ext cx="252413" cy="73024"/>
            </a:xfrm>
            <a:custGeom>
              <a:pathLst>
                <a:path extrusionOk="0" h="91" w="317">
                  <a:moveTo>
                    <a:pt x="0" y="80"/>
                  </a:moveTo>
                  <a:lnTo>
                    <a:pt x="4" y="76"/>
                  </a:lnTo>
                  <a:lnTo>
                    <a:pt x="8" y="72"/>
                  </a:lnTo>
                  <a:lnTo>
                    <a:pt x="9" y="70"/>
                  </a:lnTo>
                  <a:lnTo>
                    <a:pt x="13" y="67"/>
                  </a:lnTo>
                  <a:lnTo>
                    <a:pt x="17" y="63"/>
                  </a:lnTo>
                  <a:lnTo>
                    <a:pt x="23" y="59"/>
                  </a:lnTo>
                  <a:lnTo>
                    <a:pt x="27" y="55"/>
                  </a:lnTo>
                  <a:lnTo>
                    <a:pt x="32" y="51"/>
                  </a:lnTo>
                  <a:lnTo>
                    <a:pt x="36" y="48"/>
                  </a:lnTo>
                  <a:lnTo>
                    <a:pt x="42" y="42"/>
                  </a:lnTo>
                  <a:lnTo>
                    <a:pt x="46" y="38"/>
                  </a:lnTo>
                  <a:lnTo>
                    <a:pt x="51" y="34"/>
                  </a:lnTo>
                  <a:lnTo>
                    <a:pt x="57" y="30"/>
                  </a:lnTo>
                  <a:lnTo>
                    <a:pt x="63" y="27"/>
                  </a:lnTo>
                  <a:lnTo>
                    <a:pt x="68" y="23"/>
                  </a:lnTo>
                  <a:lnTo>
                    <a:pt x="74" y="21"/>
                  </a:lnTo>
                  <a:lnTo>
                    <a:pt x="80" y="17"/>
                  </a:lnTo>
                  <a:lnTo>
                    <a:pt x="85" y="15"/>
                  </a:lnTo>
                  <a:lnTo>
                    <a:pt x="91" y="13"/>
                  </a:lnTo>
                  <a:lnTo>
                    <a:pt x="95" y="11"/>
                  </a:lnTo>
                  <a:lnTo>
                    <a:pt x="97" y="10"/>
                  </a:lnTo>
                  <a:lnTo>
                    <a:pt x="101" y="8"/>
                  </a:lnTo>
                  <a:lnTo>
                    <a:pt x="104" y="8"/>
                  </a:lnTo>
                  <a:lnTo>
                    <a:pt x="108" y="6"/>
                  </a:lnTo>
                  <a:lnTo>
                    <a:pt x="116" y="4"/>
                  </a:lnTo>
                  <a:lnTo>
                    <a:pt x="118" y="4"/>
                  </a:lnTo>
                  <a:lnTo>
                    <a:pt x="122" y="4"/>
                  </a:lnTo>
                  <a:lnTo>
                    <a:pt x="123" y="2"/>
                  </a:lnTo>
                  <a:lnTo>
                    <a:pt x="127" y="2"/>
                  </a:lnTo>
                  <a:lnTo>
                    <a:pt x="133" y="2"/>
                  </a:lnTo>
                  <a:lnTo>
                    <a:pt x="139" y="2"/>
                  </a:lnTo>
                  <a:lnTo>
                    <a:pt x="142" y="0"/>
                  </a:lnTo>
                  <a:lnTo>
                    <a:pt x="146" y="0"/>
                  </a:lnTo>
                  <a:lnTo>
                    <a:pt x="148" y="2"/>
                  </a:lnTo>
                  <a:lnTo>
                    <a:pt x="152" y="2"/>
                  </a:lnTo>
                  <a:lnTo>
                    <a:pt x="156" y="2"/>
                  </a:lnTo>
                  <a:lnTo>
                    <a:pt x="161" y="4"/>
                  </a:lnTo>
                  <a:lnTo>
                    <a:pt x="167" y="6"/>
                  </a:lnTo>
                  <a:lnTo>
                    <a:pt x="173" y="8"/>
                  </a:lnTo>
                  <a:lnTo>
                    <a:pt x="177" y="10"/>
                  </a:lnTo>
                  <a:lnTo>
                    <a:pt x="182" y="13"/>
                  </a:lnTo>
                  <a:lnTo>
                    <a:pt x="186" y="17"/>
                  </a:lnTo>
                  <a:lnTo>
                    <a:pt x="192" y="19"/>
                  </a:lnTo>
                  <a:lnTo>
                    <a:pt x="196" y="23"/>
                  </a:lnTo>
                  <a:lnTo>
                    <a:pt x="199" y="27"/>
                  </a:lnTo>
                  <a:lnTo>
                    <a:pt x="205" y="30"/>
                  </a:lnTo>
                  <a:lnTo>
                    <a:pt x="209" y="32"/>
                  </a:lnTo>
                  <a:lnTo>
                    <a:pt x="213" y="36"/>
                  </a:lnTo>
                  <a:lnTo>
                    <a:pt x="217" y="40"/>
                  </a:lnTo>
                  <a:lnTo>
                    <a:pt x="220" y="44"/>
                  </a:lnTo>
                  <a:lnTo>
                    <a:pt x="226" y="48"/>
                  </a:lnTo>
                  <a:lnTo>
                    <a:pt x="228" y="49"/>
                  </a:lnTo>
                  <a:lnTo>
                    <a:pt x="232" y="51"/>
                  </a:lnTo>
                  <a:lnTo>
                    <a:pt x="236" y="53"/>
                  </a:lnTo>
                  <a:lnTo>
                    <a:pt x="239" y="55"/>
                  </a:lnTo>
                  <a:lnTo>
                    <a:pt x="243" y="59"/>
                  </a:lnTo>
                  <a:lnTo>
                    <a:pt x="249" y="63"/>
                  </a:lnTo>
                  <a:lnTo>
                    <a:pt x="253" y="63"/>
                  </a:lnTo>
                  <a:lnTo>
                    <a:pt x="258" y="65"/>
                  </a:lnTo>
                  <a:lnTo>
                    <a:pt x="262" y="65"/>
                  </a:lnTo>
                  <a:lnTo>
                    <a:pt x="268" y="65"/>
                  </a:lnTo>
                  <a:lnTo>
                    <a:pt x="270" y="65"/>
                  </a:lnTo>
                  <a:lnTo>
                    <a:pt x="274" y="63"/>
                  </a:lnTo>
                  <a:lnTo>
                    <a:pt x="277" y="63"/>
                  </a:lnTo>
                  <a:lnTo>
                    <a:pt x="281" y="63"/>
                  </a:lnTo>
                  <a:lnTo>
                    <a:pt x="285" y="63"/>
                  </a:lnTo>
                  <a:lnTo>
                    <a:pt x="291" y="63"/>
                  </a:lnTo>
                  <a:lnTo>
                    <a:pt x="294" y="63"/>
                  </a:lnTo>
                  <a:lnTo>
                    <a:pt x="298" y="63"/>
                  </a:lnTo>
                  <a:lnTo>
                    <a:pt x="302" y="63"/>
                  </a:lnTo>
                  <a:lnTo>
                    <a:pt x="304" y="63"/>
                  </a:lnTo>
                  <a:lnTo>
                    <a:pt x="308" y="63"/>
                  </a:lnTo>
                  <a:lnTo>
                    <a:pt x="312" y="63"/>
                  </a:lnTo>
                  <a:lnTo>
                    <a:pt x="315" y="63"/>
                  </a:lnTo>
                  <a:lnTo>
                    <a:pt x="317" y="63"/>
                  </a:lnTo>
                  <a:lnTo>
                    <a:pt x="315" y="63"/>
                  </a:lnTo>
                  <a:lnTo>
                    <a:pt x="312" y="67"/>
                  </a:lnTo>
                  <a:lnTo>
                    <a:pt x="310" y="68"/>
                  </a:lnTo>
                  <a:lnTo>
                    <a:pt x="308" y="72"/>
                  </a:lnTo>
                  <a:lnTo>
                    <a:pt x="304" y="74"/>
                  </a:lnTo>
                  <a:lnTo>
                    <a:pt x="300" y="76"/>
                  </a:lnTo>
                  <a:lnTo>
                    <a:pt x="296" y="80"/>
                  </a:lnTo>
                  <a:lnTo>
                    <a:pt x="293" y="82"/>
                  </a:lnTo>
                  <a:lnTo>
                    <a:pt x="289" y="84"/>
                  </a:lnTo>
                  <a:lnTo>
                    <a:pt x="285" y="86"/>
                  </a:lnTo>
                  <a:lnTo>
                    <a:pt x="281" y="87"/>
                  </a:lnTo>
                  <a:lnTo>
                    <a:pt x="275" y="89"/>
                  </a:lnTo>
                  <a:lnTo>
                    <a:pt x="272" y="91"/>
                  </a:lnTo>
                  <a:lnTo>
                    <a:pt x="268" y="91"/>
                  </a:lnTo>
                  <a:lnTo>
                    <a:pt x="262" y="91"/>
                  </a:lnTo>
                  <a:lnTo>
                    <a:pt x="258" y="91"/>
                  </a:lnTo>
                  <a:lnTo>
                    <a:pt x="256" y="89"/>
                  </a:lnTo>
                  <a:lnTo>
                    <a:pt x="253" y="89"/>
                  </a:lnTo>
                  <a:lnTo>
                    <a:pt x="249" y="87"/>
                  </a:lnTo>
                  <a:lnTo>
                    <a:pt x="245" y="87"/>
                  </a:lnTo>
                  <a:lnTo>
                    <a:pt x="241" y="86"/>
                  </a:lnTo>
                  <a:lnTo>
                    <a:pt x="237" y="84"/>
                  </a:lnTo>
                  <a:lnTo>
                    <a:pt x="234" y="82"/>
                  </a:lnTo>
                  <a:lnTo>
                    <a:pt x="230" y="80"/>
                  </a:lnTo>
                  <a:lnTo>
                    <a:pt x="226" y="78"/>
                  </a:lnTo>
                  <a:lnTo>
                    <a:pt x="224" y="76"/>
                  </a:lnTo>
                  <a:lnTo>
                    <a:pt x="218" y="72"/>
                  </a:lnTo>
                  <a:lnTo>
                    <a:pt x="215" y="70"/>
                  </a:lnTo>
                  <a:lnTo>
                    <a:pt x="211" y="67"/>
                  </a:lnTo>
                  <a:lnTo>
                    <a:pt x="207" y="65"/>
                  </a:lnTo>
                  <a:lnTo>
                    <a:pt x="201" y="63"/>
                  </a:lnTo>
                  <a:lnTo>
                    <a:pt x="198" y="59"/>
                  </a:lnTo>
                  <a:lnTo>
                    <a:pt x="194" y="55"/>
                  </a:lnTo>
                  <a:lnTo>
                    <a:pt x="190" y="53"/>
                  </a:lnTo>
                  <a:lnTo>
                    <a:pt x="184" y="49"/>
                  </a:lnTo>
                  <a:lnTo>
                    <a:pt x="180" y="48"/>
                  </a:lnTo>
                  <a:lnTo>
                    <a:pt x="177" y="44"/>
                  </a:lnTo>
                  <a:lnTo>
                    <a:pt x="173" y="42"/>
                  </a:lnTo>
                  <a:lnTo>
                    <a:pt x="167" y="40"/>
                  </a:lnTo>
                  <a:lnTo>
                    <a:pt x="163" y="38"/>
                  </a:lnTo>
                  <a:lnTo>
                    <a:pt x="160" y="36"/>
                  </a:lnTo>
                  <a:lnTo>
                    <a:pt x="156" y="34"/>
                  </a:lnTo>
                  <a:lnTo>
                    <a:pt x="152" y="32"/>
                  </a:lnTo>
                  <a:lnTo>
                    <a:pt x="148" y="32"/>
                  </a:lnTo>
                  <a:lnTo>
                    <a:pt x="144" y="30"/>
                  </a:lnTo>
                  <a:lnTo>
                    <a:pt x="142" y="30"/>
                  </a:lnTo>
                  <a:lnTo>
                    <a:pt x="137" y="30"/>
                  </a:lnTo>
                  <a:lnTo>
                    <a:pt x="135" y="30"/>
                  </a:lnTo>
                  <a:lnTo>
                    <a:pt x="131" y="30"/>
                  </a:lnTo>
                  <a:lnTo>
                    <a:pt x="127" y="32"/>
                  </a:lnTo>
                  <a:lnTo>
                    <a:pt x="123" y="32"/>
                  </a:lnTo>
                  <a:lnTo>
                    <a:pt x="118" y="32"/>
                  </a:lnTo>
                  <a:lnTo>
                    <a:pt x="114" y="34"/>
                  </a:lnTo>
                  <a:lnTo>
                    <a:pt x="110" y="36"/>
                  </a:lnTo>
                  <a:lnTo>
                    <a:pt x="106" y="38"/>
                  </a:lnTo>
                  <a:lnTo>
                    <a:pt x="101" y="38"/>
                  </a:lnTo>
                  <a:lnTo>
                    <a:pt x="97" y="40"/>
                  </a:lnTo>
                  <a:lnTo>
                    <a:pt x="91" y="42"/>
                  </a:lnTo>
                  <a:lnTo>
                    <a:pt x="87" y="44"/>
                  </a:lnTo>
                  <a:lnTo>
                    <a:pt x="82" y="48"/>
                  </a:lnTo>
                  <a:lnTo>
                    <a:pt x="78" y="49"/>
                  </a:lnTo>
                  <a:lnTo>
                    <a:pt x="72" y="51"/>
                  </a:lnTo>
                  <a:lnTo>
                    <a:pt x="66" y="53"/>
                  </a:lnTo>
                  <a:lnTo>
                    <a:pt x="61" y="55"/>
                  </a:lnTo>
                  <a:lnTo>
                    <a:pt x="57" y="57"/>
                  </a:lnTo>
                  <a:lnTo>
                    <a:pt x="55" y="57"/>
                  </a:lnTo>
                  <a:lnTo>
                    <a:pt x="51" y="59"/>
                  </a:lnTo>
                  <a:lnTo>
                    <a:pt x="49" y="61"/>
                  </a:lnTo>
                  <a:lnTo>
                    <a:pt x="46" y="61"/>
                  </a:lnTo>
                  <a:lnTo>
                    <a:pt x="42" y="63"/>
                  </a:lnTo>
                  <a:lnTo>
                    <a:pt x="40" y="63"/>
                  </a:lnTo>
                  <a:lnTo>
                    <a:pt x="36" y="65"/>
                  </a:lnTo>
                  <a:lnTo>
                    <a:pt x="30" y="67"/>
                  </a:lnTo>
                  <a:lnTo>
                    <a:pt x="25" y="70"/>
                  </a:lnTo>
                  <a:lnTo>
                    <a:pt x="19" y="72"/>
                  </a:lnTo>
                  <a:lnTo>
                    <a:pt x="15" y="74"/>
                  </a:lnTo>
                  <a:lnTo>
                    <a:pt x="9" y="76"/>
                  </a:lnTo>
                  <a:lnTo>
                    <a:pt x="8" y="78"/>
                  </a:lnTo>
                  <a:lnTo>
                    <a:pt x="4" y="78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2222500" y="1211262"/>
              <a:ext cx="174624" cy="66674"/>
            </a:xfrm>
            <a:custGeom>
              <a:pathLst>
                <a:path extrusionOk="0" h="86" w="221">
                  <a:moveTo>
                    <a:pt x="221" y="32"/>
                  </a:moveTo>
                  <a:lnTo>
                    <a:pt x="219" y="32"/>
                  </a:lnTo>
                  <a:lnTo>
                    <a:pt x="213" y="38"/>
                  </a:lnTo>
                  <a:lnTo>
                    <a:pt x="209" y="40"/>
                  </a:lnTo>
                  <a:lnTo>
                    <a:pt x="205" y="44"/>
                  </a:lnTo>
                  <a:lnTo>
                    <a:pt x="202" y="48"/>
                  </a:lnTo>
                  <a:lnTo>
                    <a:pt x="198" y="51"/>
                  </a:lnTo>
                  <a:lnTo>
                    <a:pt x="190" y="55"/>
                  </a:lnTo>
                  <a:lnTo>
                    <a:pt x="184" y="59"/>
                  </a:lnTo>
                  <a:lnTo>
                    <a:pt x="183" y="61"/>
                  </a:lnTo>
                  <a:lnTo>
                    <a:pt x="179" y="63"/>
                  </a:lnTo>
                  <a:lnTo>
                    <a:pt x="175" y="67"/>
                  </a:lnTo>
                  <a:lnTo>
                    <a:pt x="171" y="68"/>
                  </a:lnTo>
                  <a:lnTo>
                    <a:pt x="167" y="70"/>
                  </a:lnTo>
                  <a:lnTo>
                    <a:pt x="165" y="72"/>
                  </a:lnTo>
                  <a:lnTo>
                    <a:pt x="162" y="72"/>
                  </a:lnTo>
                  <a:lnTo>
                    <a:pt x="158" y="76"/>
                  </a:lnTo>
                  <a:lnTo>
                    <a:pt x="154" y="76"/>
                  </a:lnTo>
                  <a:lnTo>
                    <a:pt x="150" y="78"/>
                  </a:lnTo>
                  <a:lnTo>
                    <a:pt x="146" y="80"/>
                  </a:lnTo>
                  <a:lnTo>
                    <a:pt x="145" y="82"/>
                  </a:lnTo>
                  <a:lnTo>
                    <a:pt x="141" y="82"/>
                  </a:lnTo>
                  <a:lnTo>
                    <a:pt x="137" y="84"/>
                  </a:lnTo>
                  <a:lnTo>
                    <a:pt x="131" y="84"/>
                  </a:lnTo>
                  <a:lnTo>
                    <a:pt x="127" y="84"/>
                  </a:lnTo>
                  <a:lnTo>
                    <a:pt x="124" y="84"/>
                  </a:lnTo>
                  <a:lnTo>
                    <a:pt x="120" y="86"/>
                  </a:lnTo>
                  <a:lnTo>
                    <a:pt x="116" y="86"/>
                  </a:lnTo>
                  <a:lnTo>
                    <a:pt x="112" y="86"/>
                  </a:lnTo>
                  <a:lnTo>
                    <a:pt x="108" y="86"/>
                  </a:lnTo>
                  <a:lnTo>
                    <a:pt x="105" y="86"/>
                  </a:lnTo>
                  <a:lnTo>
                    <a:pt x="101" y="86"/>
                  </a:lnTo>
                  <a:lnTo>
                    <a:pt x="97" y="86"/>
                  </a:lnTo>
                  <a:lnTo>
                    <a:pt x="93" y="86"/>
                  </a:lnTo>
                  <a:lnTo>
                    <a:pt x="89" y="86"/>
                  </a:lnTo>
                  <a:lnTo>
                    <a:pt x="86" y="84"/>
                  </a:lnTo>
                  <a:lnTo>
                    <a:pt x="84" y="84"/>
                  </a:lnTo>
                  <a:lnTo>
                    <a:pt x="80" y="84"/>
                  </a:lnTo>
                  <a:lnTo>
                    <a:pt x="74" y="84"/>
                  </a:lnTo>
                  <a:lnTo>
                    <a:pt x="70" y="82"/>
                  </a:lnTo>
                  <a:lnTo>
                    <a:pt x="69" y="82"/>
                  </a:lnTo>
                  <a:lnTo>
                    <a:pt x="65" y="80"/>
                  </a:lnTo>
                  <a:lnTo>
                    <a:pt x="61" y="78"/>
                  </a:lnTo>
                  <a:lnTo>
                    <a:pt x="57" y="78"/>
                  </a:lnTo>
                  <a:lnTo>
                    <a:pt x="55" y="76"/>
                  </a:lnTo>
                  <a:lnTo>
                    <a:pt x="51" y="74"/>
                  </a:lnTo>
                  <a:lnTo>
                    <a:pt x="48" y="72"/>
                  </a:lnTo>
                  <a:lnTo>
                    <a:pt x="46" y="72"/>
                  </a:lnTo>
                  <a:lnTo>
                    <a:pt x="44" y="70"/>
                  </a:lnTo>
                  <a:lnTo>
                    <a:pt x="38" y="67"/>
                  </a:lnTo>
                  <a:lnTo>
                    <a:pt x="34" y="63"/>
                  </a:lnTo>
                  <a:lnTo>
                    <a:pt x="29" y="59"/>
                  </a:lnTo>
                  <a:lnTo>
                    <a:pt x="25" y="55"/>
                  </a:lnTo>
                  <a:lnTo>
                    <a:pt x="21" y="51"/>
                  </a:lnTo>
                  <a:lnTo>
                    <a:pt x="17" y="48"/>
                  </a:lnTo>
                  <a:lnTo>
                    <a:pt x="15" y="42"/>
                  </a:lnTo>
                  <a:lnTo>
                    <a:pt x="12" y="38"/>
                  </a:lnTo>
                  <a:lnTo>
                    <a:pt x="10" y="34"/>
                  </a:lnTo>
                  <a:lnTo>
                    <a:pt x="8" y="30"/>
                  </a:lnTo>
                  <a:lnTo>
                    <a:pt x="6" y="25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9" y="10"/>
                  </a:lnTo>
                  <a:lnTo>
                    <a:pt x="21" y="13"/>
                  </a:lnTo>
                  <a:lnTo>
                    <a:pt x="23" y="17"/>
                  </a:lnTo>
                  <a:lnTo>
                    <a:pt x="27" y="19"/>
                  </a:lnTo>
                  <a:lnTo>
                    <a:pt x="29" y="25"/>
                  </a:lnTo>
                  <a:lnTo>
                    <a:pt x="32" y="27"/>
                  </a:lnTo>
                  <a:lnTo>
                    <a:pt x="36" y="32"/>
                  </a:lnTo>
                  <a:lnTo>
                    <a:pt x="38" y="36"/>
                  </a:lnTo>
                  <a:lnTo>
                    <a:pt x="42" y="40"/>
                  </a:lnTo>
                  <a:lnTo>
                    <a:pt x="46" y="44"/>
                  </a:lnTo>
                  <a:lnTo>
                    <a:pt x="50" y="48"/>
                  </a:lnTo>
                  <a:lnTo>
                    <a:pt x="53" y="49"/>
                  </a:lnTo>
                  <a:lnTo>
                    <a:pt x="55" y="53"/>
                  </a:lnTo>
                  <a:lnTo>
                    <a:pt x="61" y="53"/>
                  </a:lnTo>
                  <a:lnTo>
                    <a:pt x="65" y="57"/>
                  </a:lnTo>
                  <a:lnTo>
                    <a:pt x="69" y="57"/>
                  </a:lnTo>
                  <a:lnTo>
                    <a:pt x="74" y="59"/>
                  </a:lnTo>
                  <a:lnTo>
                    <a:pt x="80" y="61"/>
                  </a:lnTo>
                  <a:lnTo>
                    <a:pt x="84" y="61"/>
                  </a:lnTo>
                  <a:lnTo>
                    <a:pt x="89" y="61"/>
                  </a:lnTo>
                  <a:lnTo>
                    <a:pt x="95" y="61"/>
                  </a:lnTo>
                  <a:lnTo>
                    <a:pt x="99" y="61"/>
                  </a:lnTo>
                  <a:lnTo>
                    <a:pt x="101" y="61"/>
                  </a:lnTo>
                  <a:lnTo>
                    <a:pt x="105" y="61"/>
                  </a:lnTo>
                  <a:lnTo>
                    <a:pt x="108" y="61"/>
                  </a:lnTo>
                  <a:lnTo>
                    <a:pt x="110" y="61"/>
                  </a:lnTo>
                  <a:lnTo>
                    <a:pt x="112" y="61"/>
                  </a:lnTo>
                  <a:lnTo>
                    <a:pt x="116" y="59"/>
                  </a:lnTo>
                  <a:lnTo>
                    <a:pt x="120" y="59"/>
                  </a:lnTo>
                  <a:lnTo>
                    <a:pt x="124" y="59"/>
                  </a:lnTo>
                  <a:lnTo>
                    <a:pt x="127" y="59"/>
                  </a:lnTo>
                  <a:lnTo>
                    <a:pt x="129" y="59"/>
                  </a:lnTo>
                  <a:lnTo>
                    <a:pt x="133" y="59"/>
                  </a:lnTo>
                  <a:lnTo>
                    <a:pt x="137" y="57"/>
                  </a:lnTo>
                  <a:lnTo>
                    <a:pt x="141" y="55"/>
                  </a:lnTo>
                  <a:lnTo>
                    <a:pt x="146" y="53"/>
                  </a:lnTo>
                  <a:lnTo>
                    <a:pt x="150" y="51"/>
                  </a:lnTo>
                  <a:lnTo>
                    <a:pt x="156" y="49"/>
                  </a:lnTo>
                  <a:lnTo>
                    <a:pt x="162" y="46"/>
                  </a:lnTo>
                  <a:lnTo>
                    <a:pt x="167" y="44"/>
                  </a:lnTo>
                  <a:lnTo>
                    <a:pt x="173" y="40"/>
                  </a:lnTo>
                  <a:lnTo>
                    <a:pt x="177" y="36"/>
                  </a:lnTo>
                  <a:lnTo>
                    <a:pt x="183" y="34"/>
                  </a:lnTo>
                  <a:lnTo>
                    <a:pt x="188" y="30"/>
                  </a:lnTo>
                  <a:lnTo>
                    <a:pt x="192" y="29"/>
                  </a:lnTo>
                  <a:lnTo>
                    <a:pt x="198" y="25"/>
                  </a:lnTo>
                  <a:lnTo>
                    <a:pt x="202" y="25"/>
                  </a:lnTo>
                  <a:lnTo>
                    <a:pt x="205" y="21"/>
                  </a:lnTo>
                  <a:lnTo>
                    <a:pt x="209" y="21"/>
                  </a:lnTo>
                  <a:lnTo>
                    <a:pt x="221" y="32"/>
                  </a:lnTo>
                  <a:lnTo>
                    <a:pt x="221" y="32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1" name="Shape 271"/>
            <p:cNvSpPr/>
            <p:nvPr/>
          </p:nvSpPr>
          <p:spPr>
            <a:xfrm>
              <a:off x="1995488" y="1470025"/>
              <a:ext cx="266700" cy="122237"/>
            </a:xfrm>
            <a:custGeom>
              <a:pathLst>
                <a:path extrusionOk="0" h="154" w="337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13"/>
                  </a:lnTo>
                  <a:lnTo>
                    <a:pt x="6" y="17"/>
                  </a:lnTo>
                  <a:lnTo>
                    <a:pt x="6" y="21"/>
                  </a:lnTo>
                  <a:lnTo>
                    <a:pt x="8" y="24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5" y="43"/>
                  </a:lnTo>
                  <a:lnTo>
                    <a:pt x="19" y="47"/>
                  </a:lnTo>
                  <a:lnTo>
                    <a:pt x="21" y="53"/>
                  </a:lnTo>
                  <a:lnTo>
                    <a:pt x="23" y="57"/>
                  </a:lnTo>
                  <a:lnTo>
                    <a:pt x="25" y="62"/>
                  </a:lnTo>
                  <a:lnTo>
                    <a:pt x="29" y="68"/>
                  </a:lnTo>
                  <a:lnTo>
                    <a:pt x="33" y="74"/>
                  </a:lnTo>
                  <a:lnTo>
                    <a:pt x="34" y="78"/>
                  </a:lnTo>
                  <a:lnTo>
                    <a:pt x="38" y="83"/>
                  </a:lnTo>
                  <a:lnTo>
                    <a:pt x="42" y="89"/>
                  </a:lnTo>
                  <a:lnTo>
                    <a:pt x="46" y="93"/>
                  </a:lnTo>
                  <a:lnTo>
                    <a:pt x="50" y="99"/>
                  </a:lnTo>
                  <a:lnTo>
                    <a:pt x="53" y="104"/>
                  </a:lnTo>
                  <a:lnTo>
                    <a:pt x="57" y="108"/>
                  </a:lnTo>
                  <a:lnTo>
                    <a:pt x="61" y="114"/>
                  </a:lnTo>
                  <a:lnTo>
                    <a:pt x="67" y="118"/>
                  </a:lnTo>
                  <a:lnTo>
                    <a:pt x="71" y="121"/>
                  </a:lnTo>
                  <a:lnTo>
                    <a:pt x="76" y="125"/>
                  </a:lnTo>
                  <a:lnTo>
                    <a:pt x="80" y="129"/>
                  </a:lnTo>
                  <a:lnTo>
                    <a:pt x="86" y="133"/>
                  </a:lnTo>
                  <a:lnTo>
                    <a:pt x="91" y="135"/>
                  </a:lnTo>
                  <a:lnTo>
                    <a:pt x="97" y="138"/>
                  </a:lnTo>
                  <a:lnTo>
                    <a:pt x="101" y="140"/>
                  </a:lnTo>
                  <a:lnTo>
                    <a:pt x="107" y="142"/>
                  </a:lnTo>
                  <a:lnTo>
                    <a:pt x="112" y="144"/>
                  </a:lnTo>
                  <a:lnTo>
                    <a:pt x="118" y="146"/>
                  </a:lnTo>
                  <a:lnTo>
                    <a:pt x="124" y="148"/>
                  </a:lnTo>
                  <a:lnTo>
                    <a:pt x="129" y="150"/>
                  </a:lnTo>
                  <a:lnTo>
                    <a:pt x="135" y="150"/>
                  </a:lnTo>
                  <a:lnTo>
                    <a:pt x="143" y="152"/>
                  </a:lnTo>
                  <a:lnTo>
                    <a:pt x="148" y="152"/>
                  </a:lnTo>
                  <a:lnTo>
                    <a:pt x="154" y="154"/>
                  </a:lnTo>
                  <a:lnTo>
                    <a:pt x="156" y="154"/>
                  </a:lnTo>
                  <a:lnTo>
                    <a:pt x="160" y="154"/>
                  </a:lnTo>
                  <a:lnTo>
                    <a:pt x="164" y="154"/>
                  </a:lnTo>
                  <a:lnTo>
                    <a:pt x="166" y="154"/>
                  </a:lnTo>
                  <a:lnTo>
                    <a:pt x="171" y="154"/>
                  </a:lnTo>
                  <a:lnTo>
                    <a:pt x="179" y="154"/>
                  </a:lnTo>
                  <a:lnTo>
                    <a:pt x="183" y="152"/>
                  </a:lnTo>
                  <a:lnTo>
                    <a:pt x="190" y="152"/>
                  </a:lnTo>
                  <a:lnTo>
                    <a:pt x="196" y="150"/>
                  </a:lnTo>
                  <a:lnTo>
                    <a:pt x="202" y="150"/>
                  </a:lnTo>
                  <a:lnTo>
                    <a:pt x="207" y="148"/>
                  </a:lnTo>
                  <a:lnTo>
                    <a:pt x="213" y="146"/>
                  </a:lnTo>
                  <a:lnTo>
                    <a:pt x="219" y="144"/>
                  </a:lnTo>
                  <a:lnTo>
                    <a:pt x="224" y="142"/>
                  </a:lnTo>
                  <a:lnTo>
                    <a:pt x="230" y="140"/>
                  </a:lnTo>
                  <a:lnTo>
                    <a:pt x="236" y="138"/>
                  </a:lnTo>
                  <a:lnTo>
                    <a:pt x="240" y="135"/>
                  </a:lnTo>
                  <a:lnTo>
                    <a:pt x="245" y="133"/>
                  </a:lnTo>
                  <a:lnTo>
                    <a:pt x="251" y="129"/>
                  </a:lnTo>
                  <a:lnTo>
                    <a:pt x="255" y="125"/>
                  </a:lnTo>
                  <a:lnTo>
                    <a:pt x="261" y="121"/>
                  </a:lnTo>
                  <a:lnTo>
                    <a:pt x="264" y="118"/>
                  </a:lnTo>
                  <a:lnTo>
                    <a:pt x="268" y="114"/>
                  </a:lnTo>
                  <a:lnTo>
                    <a:pt x="274" y="110"/>
                  </a:lnTo>
                  <a:lnTo>
                    <a:pt x="278" y="104"/>
                  </a:lnTo>
                  <a:lnTo>
                    <a:pt x="281" y="100"/>
                  </a:lnTo>
                  <a:lnTo>
                    <a:pt x="285" y="95"/>
                  </a:lnTo>
                  <a:lnTo>
                    <a:pt x="289" y="91"/>
                  </a:lnTo>
                  <a:lnTo>
                    <a:pt x="293" y="85"/>
                  </a:lnTo>
                  <a:lnTo>
                    <a:pt x="297" y="80"/>
                  </a:lnTo>
                  <a:lnTo>
                    <a:pt x="300" y="76"/>
                  </a:lnTo>
                  <a:lnTo>
                    <a:pt x="304" y="70"/>
                  </a:lnTo>
                  <a:lnTo>
                    <a:pt x="306" y="64"/>
                  </a:lnTo>
                  <a:lnTo>
                    <a:pt x="310" y="61"/>
                  </a:lnTo>
                  <a:lnTo>
                    <a:pt x="312" y="55"/>
                  </a:lnTo>
                  <a:lnTo>
                    <a:pt x="316" y="51"/>
                  </a:lnTo>
                  <a:lnTo>
                    <a:pt x="318" y="45"/>
                  </a:lnTo>
                  <a:lnTo>
                    <a:pt x="319" y="40"/>
                  </a:lnTo>
                  <a:lnTo>
                    <a:pt x="321" y="36"/>
                  </a:lnTo>
                  <a:lnTo>
                    <a:pt x="323" y="32"/>
                  </a:lnTo>
                  <a:lnTo>
                    <a:pt x="325" y="28"/>
                  </a:lnTo>
                  <a:lnTo>
                    <a:pt x="327" y="24"/>
                  </a:lnTo>
                  <a:lnTo>
                    <a:pt x="329" y="21"/>
                  </a:lnTo>
                  <a:lnTo>
                    <a:pt x="331" y="19"/>
                  </a:lnTo>
                  <a:lnTo>
                    <a:pt x="333" y="13"/>
                  </a:lnTo>
                  <a:lnTo>
                    <a:pt x="335" y="9"/>
                  </a:lnTo>
                  <a:lnTo>
                    <a:pt x="337" y="5"/>
                  </a:lnTo>
                  <a:lnTo>
                    <a:pt x="337" y="5"/>
                  </a:lnTo>
                  <a:lnTo>
                    <a:pt x="335" y="5"/>
                  </a:lnTo>
                  <a:lnTo>
                    <a:pt x="333" y="7"/>
                  </a:lnTo>
                  <a:lnTo>
                    <a:pt x="329" y="9"/>
                  </a:lnTo>
                  <a:lnTo>
                    <a:pt x="325" y="13"/>
                  </a:lnTo>
                  <a:lnTo>
                    <a:pt x="319" y="15"/>
                  </a:lnTo>
                  <a:lnTo>
                    <a:pt x="314" y="21"/>
                  </a:lnTo>
                  <a:lnTo>
                    <a:pt x="310" y="23"/>
                  </a:lnTo>
                  <a:lnTo>
                    <a:pt x="308" y="24"/>
                  </a:lnTo>
                  <a:lnTo>
                    <a:pt x="304" y="26"/>
                  </a:lnTo>
                  <a:lnTo>
                    <a:pt x="300" y="30"/>
                  </a:lnTo>
                  <a:lnTo>
                    <a:pt x="295" y="32"/>
                  </a:lnTo>
                  <a:lnTo>
                    <a:pt x="291" y="36"/>
                  </a:lnTo>
                  <a:lnTo>
                    <a:pt x="287" y="38"/>
                  </a:lnTo>
                  <a:lnTo>
                    <a:pt x="283" y="42"/>
                  </a:lnTo>
                  <a:lnTo>
                    <a:pt x="278" y="43"/>
                  </a:lnTo>
                  <a:lnTo>
                    <a:pt x="274" y="47"/>
                  </a:lnTo>
                  <a:lnTo>
                    <a:pt x="270" y="49"/>
                  </a:lnTo>
                  <a:lnTo>
                    <a:pt x="264" y="53"/>
                  </a:lnTo>
                  <a:lnTo>
                    <a:pt x="261" y="55"/>
                  </a:lnTo>
                  <a:lnTo>
                    <a:pt x="255" y="57"/>
                  </a:lnTo>
                  <a:lnTo>
                    <a:pt x="251" y="61"/>
                  </a:lnTo>
                  <a:lnTo>
                    <a:pt x="247" y="62"/>
                  </a:lnTo>
                  <a:lnTo>
                    <a:pt x="242" y="66"/>
                  </a:lnTo>
                  <a:lnTo>
                    <a:pt x="238" y="68"/>
                  </a:lnTo>
                  <a:lnTo>
                    <a:pt x="232" y="70"/>
                  </a:lnTo>
                  <a:lnTo>
                    <a:pt x="228" y="74"/>
                  </a:lnTo>
                  <a:lnTo>
                    <a:pt x="224" y="74"/>
                  </a:lnTo>
                  <a:lnTo>
                    <a:pt x="221" y="76"/>
                  </a:lnTo>
                  <a:lnTo>
                    <a:pt x="217" y="78"/>
                  </a:lnTo>
                  <a:lnTo>
                    <a:pt x="211" y="80"/>
                  </a:lnTo>
                  <a:lnTo>
                    <a:pt x="207" y="81"/>
                  </a:lnTo>
                  <a:lnTo>
                    <a:pt x="204" y="81"/>
                  </a:lnTo>
                  <a:lnTo>
                    <a:pt x="202" y="83"/>
                  </a:lnTo>
                  <a:lnTo>
                    <a:pt x="198" y="85"/>
                  </a:lnTo>
                  <a:lnTo>
                    <a:pt x="194" y="85"/>
                  </a:lnTo>
                  <a:lnTo>
                    <a:pt x="190" y="85"/>
                  </a:lnTo>
                  <a:lnTo>
                    <a:pt x="186" y="87"/>
                  </a:lnTo>
                  <a:lnTo>
                    <a:pt x="183" y="87"/>
                  </a:lnTo>
                  <a:lnTo>
                    <a:pt x="179" y="87"/>
                  </a:lnTo>
                  <a:lnTo>
                    <a:pt x="175" y="87"/>
                  </a:lnTo>
                  <a:lnTo>
                    <a:pt x="173" y="87"/>
                  </a:lnTo>
                  <a:lnTo>
                    <a:pt x="169" y="87"/>
                  </a:lnTo>
                  <a:lnTo>
                    <a:pt x="166" y="87"/>
                  </a:lnTo>
                  <a:lnTo>
                    <a:pt x="162" y="87"/>
                  </a:lnTo>
                  <a:lnTo>
                    <a:pt x="158" y="85"/>
                  </a:lnTo>
                  <a:lnTo>
                    <a:pt x="154" y="85"/>
                  </a:lnTo>
                  <a:lnTo>
                    <a:pt x="150" y="83"/>
                  </a:lnTo>
                  <a:lnTo>
                    <a:pt x="147" y="83"/>
                  </a:lnTo>
                  <a:lnTo>
                    <a:pt x="143" y="81"/>
                  </a:lnTo>
                  <a:lnTo>
                    <a:pt x="141" y="81"/>
                  </a:lnTo>
                  <a:lnTo>
                    <a:pt x="135" y="80"/>
                  </a:lnTo>
                  <a:lnTo>
                    <a:pt x="131" y="78"/>
                  </a:lnTo>
                  <a:lnTo>
                    <a:pt x="128" y="76"/>
                  </a:lnTo>
                  <a:lnTo>
                    <a:pt x="124" y="76"/>
                  </a:lnTo>
                  <a:lnTo>
                    <a:pt x="120" y="74"/>
                  </a:lnTo>
                  <a:lnTo>
                    <a:pt x="116" y="72"/>
                  </a:lnTo>
                  <a:lnTo>
                    <a:pt x="110" y="70"/>
                  </a:lnTo>
                  <a:lnTo>
                    <a:pt x="107" y="68"/>
                  </a:lnTo>
                  <a:lnTo>
                    <a:pt x="103" y="66"/>
                  </a:lnTo>
                  <a:lnTo>
                    <a:pt x="99" y="62"/>
                  </a:lnTo>
                  <a:lnTo>
                    <a:pt x="93" y="61"/>
                  </a:lnTo>
                  <a:lnTo>
                    <a:pt x="90" y="57"/>
                  </a:lnTo>
                  <a:lnTo>
                    <a:pt x="86" y="55"/>
                  </a:lnTo>
                  <a:lnTo>
                    <a:pt x="80" y="53"/>
                  </a:lnTo>
                  <a:lnTo>
                    <a:pt x="76" y="49"/>
                  </a:lnTo>
                  <a:lnTo>
                    <a:pt x="72" y="47"/>
                  </a:lnTo>
                  <a:lnTo>
                    <a:pt x="67" y="43"/>
                  </a:lnTo>
                  <a:lnTo>
                    <a:pt x="63" y="42"/>
                  </a:lnTo>
                  <a:lnTo>
                    <a:pt x="57" y="38"/>
                  </a:lnTo>
                  <a:lnTo>
                    <a:pt x="53" y="36"/>
                  </a:lnTo>
                  <a:lnTo>
                    <a:pt x="50" y="32"/>
                  </a:lnTo>
                  <a:lnTo>
                    <a:pt x="44" y="30"/>
                  </a:lnTo>
                  <a:lnTo>
                    <a:pt x="40" y="26"/>
                  </a:lnTo>
                  <a:lnTo>
                    <a:pt x="36" y="24"/>
                  </a:lnTo>
                  <a:lnTo>
                    <a:pt x="33" y="21"/>
                  </a:lnTo>
                  <a:lnTo>
                    <a:pt x="29" y="19"/>
                  </a:lnTo>
                  <a:lnTo>
                    <a:pt x="25" y="17"/>
                  </a:lnTo>
                  <a:lnTo>
                    <a:pt x="21" y="15"/>
                  </a:lnTo>
                  <a:lnTo>
                    <a:pt x="19" y="11"/>
                  </a:lnTo>
                  <a:lnTo>
                    <a:pt x="15" y="9"/>
                  </a:lnTo>
                  <a:lnTo>
                    <a:pt x="12" y="9"/>
                  </a:lnTo>
                  <a:lnTo>
                    <a:pt x="10" y="7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2" name="Shape 272"/>
            <p:cNvSpPr/>
            <p:nvPr/>
          </p:nvSpPr>
          <p:spPr>
            <a:xfrm>
              <a:off x="1995488" y="1454150"/>
              <a:ext cx="266700" cy="66675"/>
            </a:xfrm>
            <a:custGeom>
              <a:pathLst>
                <a:path extrusionOk="0" h="83" w="337">
                  <a:moveTo>
                    <a:pt x="0" y="19"/>
                  </a:moveTo>
                  <a:lnTo>
                    <a:pt x="2" y="19"/>
                  </a:lnTo>
                  <a:lnTo>
                    <a:pt x="4" y="19"/>
                  </a:lnTo>
                  <a:lnTo>
                    <a:pt x="8" y="21"/>
                  </a:lnTo>
                  <a:lnTo>
                    <a:pt x="12" y="21"/>
                  </a:lnTo>
                  <a:lnTo>
                    <a:pt x="17" y="23"/>
                  </a:lnTo>
                  <a:lnTo>
                    <a:pt x="21" y="23"/>
                  </a:lnTo>
                  <a:lnTo>
                    <a:pt x="23" y="24"/>
                  </a:lnTo>
                  <a:lnTo>
                    <a:pt x="27" y="24"/>
                  </a:lnTo>
                  <a:lnTo>
                    <a:pt x="31" y="26"/>
                  </a:lnTo>
                  <a:lnTo>
                    <a:pt x="33" y="26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4" y="28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3" y="28"/>
                  </a:lnTo>
                  <a:lnTo>
                    <a:pt x="59" y="30"/>
                  </a:lnTo>
                  <a:lnTo>
                    <a:pt x="61" y="30"/>
                  </a:lnTo>
                  <a:lnTo>
                    <a:pt x="65" y="30"/>
                  </a:lnTo>
                  <a:lnTo>
                    <a:pt x="69" y="30"/>
                  </a:lnTo>
                  <a:lnTo>
                    <a:pt x="72" y="30"/>
                  </a:lnTo>
                  <a:lnTo>
                    <a:pt x="76" y="28"/>
                  </a:lnTo>
                  <a:lnTo>
                    <a:pt x="80" y="28"/>
                  </a:lnTo>
                  <a:lnTo>
                    <a:pt x="82" y="28"/>
                  </a:lnTo>
                  <a:lnTo>
                    <a:pt x="88" y="28"/>
                  </a:lnTo>
                  <a:lnTo>
                    <a:pt x="91" y="28"/>
                  </a:lnTo>
                  <a:lnTo>
                    <a:pt x="99" y="26"/>
                  </a:lnTo>
                  <a:lnTo>
                    <a:pt x="103" y="24"/>
                  </a:lnTo>
                  <a:lnTo>
                    <a:pt x="109" y="23"/>
                  </a:lnTo>
                  <a:lnTo>
                    <a:pt x="112" y="21"/>
                  </a:lnTo>
                  <a:lnTo>
                    <a:pt x="116" y="19"/>
                  </a:lnTo>
                  <a:lnTo>
                    <a:pt x="120" y="17"/>
                  </a:lnTo>
                  <a:lnTo>
                    <a:pt x="126" y="13"/>
                  </a:lnTo>
                  <a:lnTo>
                    <a:pt x="128" y="11"/>
                  </a:lnTo>
                  <a:lnTo>
                    <a:pt x="131" y="7"/>
                  </a:lnTo>
                  <a:lnTo>
                    <a:pt x="135" y="5"/>
                  </a:lnTo>
                  <a:lnTo>
                    <a:pt x="137" y="4"/>
                  </a:lnTo>
                  <a:lnTo>
                    <a:pt x="143" y="2"/>
                  </a:lnTo>
                  <a:lnTo>
                    <a:pt x="147" y="0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60" y="7"/>
                  </a:lnTo>
                  <a:lnTo>
                    <a:pt x="166" y="11"/>
                  </a:lnTo>
                  <a:lnTo>
                    <a:pt x="169" y="13"/>
                  </a:lnTo>
                  <a:lnTo>
                    <a:pt x="173" y="17"/>
                  </a:lnTo>
                  <a:lnTo>
                    <a:pt x="175" y="21"/>
                  </a:lnTo>
                  <a:lnTo>
                    <a:pt x="177" y="21"/>
                  </a:lnTo>
                  <a:lnTo>
                    <a:pt x="177" y="21"/>
                  </a:lnTo>
                  <a:lnTo>
                    <a:pt x="179" y="17"/>
                  </a:lnTo>
                  <a:lnTo>
                    <a:pt x="183" y="13"/>
                  </a:lnTo>
                  <a:lnTo>
                    <a:pt x="188" y="11"/>
                  </a:lnTo>
                  <a:lnTo>
                    <a:pt x="192" y="7"/>
                  </a:lnTo>
                  <a:lnTo>
                    <a:pt x="198" y="4"/>
                  </a:lnTo>
                  <a:lnTo>
                    <a:pt x="202" y="2"/>
                  </a:lnTo>
                  <a:lnTo>
                    <a:pt x="205" y="0"/>
                  </a:lnTo>
                  <a:lnTo>
                    <a:pt x="207" y="2"/>
                  </a:lnTo>
                  <a:lnTo>
                    <a:pt x="211" y="4"/>
                  </a:lnTo>
                  <a:lnTo>
                    <a:pt x="213" y="5"/>
                  </a:lnTo>
                  <a:lnTo>
                    <a:pt x="217" y="7"/>
                  </a:lnTo>
                  <a:lnTo>
                    <a:pt x="221" y="9"/>
                  </a:lnTo>
                  <a:lnTo>
                    <a:pt x="223" y="13"/>
                  </a:lnTo>
                  <a:lnTo>
                    <a:pt x="226" y="15"/>
                  </a:lnTo>
                  <a:lnTo>
                    <a:pt x="230" y="17"/>
                  </a:lnTo>
                  <a:lnTo>
                    <a:pt x="234" y="19"/>
                  </a:lnTo>
                  <a:lnTo>
                    <a:pt x="240" y="23"/>
                  </a:lnTo>
                  <a:lnTo>
                    <a:pt x="243" y="23"/>
                  </a:lnTo>
                  <a:lnTo>
                    <a:pt x="249" y="26"/>
                  </a:lnTo>
                  <a:lnTo>
                    <a:pt x="255" y="28"/>
                  </a:lnTo>
                  <a:lnTo>
                    <a:pt x="261" y="28"/>
                  </a:lnTo>
                  <a:lnTo>
                    <a:pt x="266" y="30"/>
                  </a:lnTo>
                  <a:lnTo>
                    <a:pt x="272" y="30"/>
                  </a:lnTo>
                  <a:lnTo>
                    <a:pt x="276" y="30"/>
                  </a:lnTo>
                  <a:lnTo>
                    <a:pt x="278" y="30"/>
                  </a:lnTo>
                  <a:lnTo>
                    <a:pt x="281" y="30"/>
                  </a:lnTo>
                  <a:lnTo>
                    <a:pt x="285" y="30"/>
                  </a:lnTo>
                  <a:lnTo>
                    <a:pt x="287" y="30"/>
                  </a:lnTo>
                  <a:lnTo>
                    <a:pt x="291" y="30"/>
                  </a:lnTo>
                  <a:lnTo>
                    <a:pt x="295" y="28"/>
                  </a:lnTo>
                  <a:lnTo>
                    <a:pt x="299" y="28"/>
                  </a:lnTo>
                  <a:lnTo>
                    <a:pt x="300" y="28"/>
                  </a:lnTo>
                  <a:lnTo>
                    <a:pt x="304" y="28"/>
                  </a:lnTo>
                  <a:lnTo>
                    <a:pt x="306" y="28"/>
                  </a:lnTo>
                  <a:lnTo>
                    <a:pt x="310" y="28"/>
                  </a:lnTo>
                  <a:lnTo>
                    <a:pt x="316" y="28"/>
                  </a:lnTo>
                  <a:lnTo>
                    <a:pt x="319" y="26"/>
                  </a:lnTo>
                  <a:lnTo>
                    <a:pt x="325" y="26"/>
                  </a:lnTo>
                  <a:lnTo>
                    <a:pt x="329" y="24"/>
                  </a:lnTo>
                  <a:lnTo>
                    <a:pt x="331" y="24"/>
                  </a:lnTo>
                  <a:lnTo>
                    <a:pt x="335" y="24"/>
                  </a:lnTo>
                  <a:lnTo>
                    <a:pt x="335" y="24"/>
                  </a:lnTo>
                  <a:lnTo>
                    <a:pt x="337" y="24"/>
                  </a:lnTo>
                  <a:lnTo>
                    <a:pt x="335" y="24"/>
                  </a:lnTo>
                  <a:lnTo>
                    <a:pt x="333" y="24"/>
                  </a:lnTo>
                  <a:lnTo>
                    <a:pt x="329" y="26"/>
                  </a:lnTo>
                  <a:lnTo>
                    <a:pt x="325" y="28"/>
                  </a:lnTo>
                  <a:lnTo>
                    <a:pt x="321" y="30"/>
                  </a:lnTo>
                  <a:lnTo>
                    <a:pt x="319" y="32"/>
                  </a:lnTo>
                  <a:lnTo>
                    <a:pt x="316" y="34"/>
                  </a:lnTo>
                  <a:lnTo>
                    <a:pt x="312" y="36"/>
                  </a:lnTo>
                  <a:lnTo>
                    <a:pt x="308" y="38"/>
                  </a:lnTo>
                  <a:lnTo>
                    <a:pt x="304" y="38"/>
                  </a:lnTo>
                  <a:lnTo>
                    <a:pt x="300" y="42"/>
                  </a:lnTo>
                  <a:lnTo>
                    <a:pt x="297" y="43"/>
                  </a:lnTo>
                  <a:lnTo>
                    <a:pt x="293" y="45"/>
                  </a:lnTo>
                  <a:lnTo>
                    <a:pt x="289" y="47"/>
                  </a:lnTo>
                  <a:lnTo>
                    <a:pt x="283" y="49"/>
                  </a:lnTo>
                  <a:lnTo>
                    <a:pt x="280" y="51"/>
                  </a:lnTo>
                  <a:lnTo>
                    <a:pt x="274" y="53"/>
                  </a:lnTo>
                  <a:lnTo>
                    <a:pt x="270" y="55"/>
                  </a:lnTo>
                  <a:lnTo>
                    <a:pt x="264" y="57"/>
                  </a:lnTo>
                  <a:lnTo>
                    <a:pt x="261" y="59"/>
                  </a:lnTo>
                  <a:lnTo>
                    <a:pt x="255" y="61"/>
                  </a:lnTo>
                  <a:lnTo>
                    <a:pt x="251" y="62"/>
                  </a:lnTo>
                  <a:lnTo>
                    <a:pt x="245" y="64"/>
                  </a:lnTo>
                  <a:lnTo>
                    <a:pt x="242" y="66"/>
                  </a:lnTo>
                  <a:lnTo>
                    <a:pt x="236" y="68"/>
                  </a:lnTo>
                  <a:lnTo>
                    <a:pt x="232" y="70"/>
                  </a:lnTo>
                  <a:lnTo>
                    <a:pt x="226" y="72"/>
                  </a:lnTo>
                  <a:lnTo>
                    <a:pt x="223" y="74"/>
                  </a:lnTo>
                  <a:lnTo>
                    <a:pt x="219" y="76"/>
                  </a:lnTo>
                  <a:lnTo>
                    <a:pt x="213" y="76"/>
                  </a:lnTo>
                  <a:lnTo>
                    <a:pt x="209" y="78"/>
                  </a:lnTo>
                  <a:lnTo>
                    <a:pt x="205" y="80"/>
                  </a:lnTo>
                  <a:lnTo>
                    <a:pt x="200" y="80"/>
                  </a:lnTo>
                  <a:lnTo>
                    <a:pt x="196" y="81"/>
                  </a:lnTo>
                  <a:lnTo>
                    <a:pt x="192" y="81"/>
                  </a:lnTo>
                  <a:lnTo>
                    <a:pt x="188" y="83"/>
                  </a:lnTo>
                  <a:lnTo>
                    <a:pt x="185" y="83"/>
                  </a:lnTo>
                  <a:lnTo>
                    <a:pt x="181" y="83"/>
                  </a:lnTo>
                  <a:lnTo>
                    <a:pt x="177" y="83"/>
                  </a:lnTo>
                  <a:lnTo>
                    <a:pt x="173" y="83"/>
                  </a:lnTo>
                  <a:lnTo>
                    <a:pt x="169" y="83"/>
                  </a:lnTo>
                  <a:lnTo>
                    <a:pt x="166" y="83"/>
                  </a:lnTo>
                  <a:lnTo>
                    <a:pt x="164" y="83"/>
                  </a:lnTo>
                  <a:lnTo>
                    <a:pt x="160" y="83"/>
                  </a:lnTo>
                  <a:lnTo>
                    <a:pt x="156" y="81"/>
                  </a:lnTo>
                  <a:lnTo>
                    <a:pt x="152" y="81"/>
                  </a:lnTo>
                  <a:lnTo>
                    <a:pt x="148" y="81"/>
                  </a:lnTo>
                  <a:lnTo>
                    <a:pt x="145" y="81"/>
                  </a:lnTo>
                  <a:lnTo>
                    <a:pt x="141" y="80"/>
                  </a:lnTo>
                  <a:lnTo>
                    <a:pt x="139" y="80"/>
                  </a:lnTo>
                  <a:lnTo>
                    <a:pt x="135" y="78"/>
                  </a:lnTo>
                  <a:lnTo>
                    <a:pt x="131" y="78"/>
                  </a:lnTo>
                  <a:lnTo>
                    <a:pt x="128" y="76"/>
                  </a:lnTo>
                  <a:lnTo>
                    <a:pt x="124" y="74"/>
                  </a:lnTo>
                  <a:lnTo>
                    <a:pt x="120" y="74"/>
                  </a:lnTo>
                  <a:lnTo>
                    <a:pt x="116" y="72"/>
                  </a:lnTo>
                  <a:lnTo>
                    <a:pt x="112" y="70"/>
                  </a:lnTo>
                  <a:lnTo>
                    <a:pt x="110" y="68"/>
                  </a:lnTo>
                  <a:lnTo>
                    <a:pt x="107" y="66"/>
                  </a:lnTo>
                  <a:lnTo>
                    <a:pt x="103" y="66"/>
                  </a:lnTo>
                  <a:lnTo>
                    <a:pt x="97" y="64"/>
                  </a:lnTo>
                  <a:lnTo>
                    <a:pt x="93" y="62"/>
                  </a:lnTo>
                  <a:lnTo>
                    <a:pt x="90" y="61"/>
                  </a:lnTo>
                  <a:lnTo>
                    <a:pt x="86" y="59"/>
                  </a:lnTo>
                  <a:lnTo>
                    <a:pt x="82" y="57"/>
                  </a:lnTo>
                  <a:lnTo>
                    <a:pt x="76" y="55"/>
                  </a:lnTo>
                  <a:lnTo>
                    <a:pt x="72" y="51"/>
                  </a:lnTo>
                  <a:lnTo>
                    <a:pt x="69" y="51"/>
                  </a:lnTo>
                  <a:lnTo>
                    <a:pt x="63" y="47"/>
                  </a:lnTo>
                  <a:lnTo>
                    <a:pt x="59" y="45"/>
                  </a:lnTo>
                  <a:lnTo>
                    <a:pt x="55" y="43"/>
                  </a:lnTo>
                  <a:lnTo>
                    <a:pt x="52" y="42"/>
                  </a:lnTo>
                  <a:lnTo>
                    <a:pt x="46" y="40"/>
                  </a:lnTo>
                  <a:lnTo>
                    <a:pt x="42" y="38"/>
                  </a:lnTo>
                  <a:lnTo>
                    <a:pt x="38" y="38"/>
                  </a:lnTo>
                  <a:lnTo>
                    <a:pt x="34" y="36"/>
                  </a:lnTo>
                  <a:lnTo>
                    <a:pt x="31" y="32"/>
                  </a:lnTo>
                  <a:lnTo>
                    <a:pt x="27" y="32"/>
                  </a:lnTo>
                  <a:lnTo>
                    <a:pt x="25" y="30"/>
                  </a:lnTo>
                  <a:lnTo>
                    <a:pt x="21" y="28"/>
                  </a:lnTo>
                  <a:lnTo>
                    <a:pt x="15" y="24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2055813" y="1231900"/>
              <a:ext cx="138112" cy="212724"/>
            </a:xfrm>
            <a:custGeom>
              <a:pathLst>
                <a:path extrusionOk="0" h="267" w="175">
                  <a:moveTo>
                    <a:pt x="33" y="0"/>
                  </a:moveTo>
                  <a:lnTo>
                    <a:pt x="34" y="2"/>
                  </a:lnTo>
                  <a:lnTo>
                    <a:pt x="36" y="5"/>
                  </a:lnTo>
                  <a:lnTo>
                    <a:pt x="36" y="7"/>
                  </a:lnTo>
                  <a:lnTo>
                    <a:pt x="38" y="11"/>
                  </a:lnTo>
                  <a:lnTo>
                    <a:pt x="38" y="13"/>
                  </a:lnTo>
                  <a:lnTo>
                    <a:pt x="40" y="17"/>
                  </a:lnTo>
                  <a:lnTo>
                    <a:pt x="42" y="21"/>
                  </a:lnTo>
                  <a:lnTo>
                    <a:pt x="44" y="22"/>
                  </a:lnTo>
                  <a:lnTo>
                    <a:pt x="44" y="26"/>
                  </a:lnTo>
                  <a:lnTo>
                    <a:pt x="46" y="32"/>
                  </a:lnTo>
                  <a:lnTo>
                    <a:pt x="48" y="36"/>
                  </a:lnTo>
                  <a:lnTo>
                    <a:pt x="48" y="40"/>
                  </a:lnTo>
                  <a:lnTo>
                    <a:pt x="50" y="43"/>
                  </a:lnTo>
                  <a:lnTo>
                    <a:pt x="50" y="49"/>
                  </a:lnTo>
                  <a:lnTo>
                    <a:pt x="52" y="53"/>
                  </a:lnTo>
                  <a:lnTo>
                    <a:pt x="53" y="57"/>
                  </a:lnTo>
                  <a:lnTo>
                    <a:pt x="53" y="62"/>
                  </a:lnTo>
                  <a:lnTo>
                    <a:pt x="55" y="68"/>
                  </a:lnTo>
                  <a:lnTo>
                    <a:pt x="55" y="72"/>
                  </a:lnTo>
                  <a:lnTo>
                    <a:pt x="55" y="78"/>
                  </a:lnTo>
                  <a:lnTo>
                    <a:pt x="55" y="83"/>
                  </a:lnTo>
                  <a:lnTo>
                    <a:pt x="55" y="89"/>
                  </a:lnTo>
                  <a:lnTo>
                    <a:pt x="55" y="93"/>
                  </a:lnTo>
                  <a:lnTo>
                    <a:pt x="55" y="98"/>
                  </a:lnTo>
                  <a:lnTo>
                    <a:pt x="55" y="104"/>
                  </a:lnTo>
                  <a:lnTo>
                    <a:pt x="55" y="110"/>
                  </a:lnTo>
                  <a:lnTo>
                    <a:pt x="53" y="116"/>
                  </a:lnTo>
                  <a:lnTo>
                    <a:pt x="53" y="121"/>
                  </a:lnTo>
                  <a:lnTo>
                    <a:pt x="52" y="127"/>
                  </a:lnTo>
                  <a:lnTo>
                    <a:pt x="50" y="133"/>
                  </a:lnTo>
                  <a:lnTo>
                    <a:pt x="48" y="138"/>
                  </a:lnTo>
                  <a:lnTo>
                    <a:pt x="46" y="144"/>
                  </a:lnTo>
                  <a:lnTo>
                    <a:pt x="44" y="148"/>
                  </a:lnTo>
                  <a:lnTo>
                    <a:pt x="44" y="155"/>
                  </a:lnTo>
                  <a:lnTo>
                    <a:pt x="40" y="159"/>
                  </a:lnTo>
                  <a:lnTo>
                    <a:pt x="38" y="165"/>
                  </a:lnTo>
                  <a:lnTo>
                    <a:pt x="36" y="171"/>
                  </a:lnTo>
                  <a:lnTo>
                    <a:pt x="34" y="176"/>
                  </a:lnTo>
                  <a:lnTo>
                    <a:pt x="31" y="180"/>
                  </a:lnTo>
                  <a:lnTo>
                    <a:pt x="29" y="186"/>
                  </a:lnTo>
                  <a:lnTo>
                    <a:pt x="27" y="191"/>
                  </a:lnTo>
                  <a:lnTo>
                    <a:pt x="25" y="195"/>
                  </a:lnTo>
                  <a:lnTo>
                    <a:pt x="21" y="199"/>
                  </a:lnTo>
                  <a:lnTo>
                    <a:pt x="19" y="203"/>
                  </a:lnTo>
                  <a:lnTo>
                    <a:pt x="17" y="207"/>
                  </a:lnTo>
                  <a:lnTo>
                    <a:pt x="15" y="212"/>
                  </a:lnTo>
                  <a:lnTo>
                    <a:pt x="12" y="214"/>
                  </a:lnTo>
                  <a:lnTo>
                    <a:pt x="12" y="218"/>
                  </a:lnTo>
                  <a:lnTo>
                    <a:pt x="10" y="222"/>
                  </a:lnTo>
                  <a:lnTo>
                    <a:pt x="8" y="226"/>
                  </a:lnTo>
                  <a:lnTo>
                    <a:pt x="4" y="229"/>
                  </a:lnTo>
                  <a:lnTo>
                    <a:pt x="2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0" y="235"/>
                  </a:lnTo>
                  <a:lnTo>
                    <a:pt x="2" y="235"/>
                  </a:lnTo>
                  <a:lnTo>
                    <a:pt x="4" y="235"/>
                  </a:lnTo>
                  <a:lnTo>
                    <a:pt x="8" y="235"/>
                  </a:lnTo>
                  <a:lnTo>
                    <a:pt x="12" y="233"/>
                  </a:lnTo>
                  <a:lnTo>
                    <a:pt x="15" y="231"/>
                  </a:lnTo>
                  <a:lnTo>
                    <a:pt x="19" y="231"/>
                  </a:lnTo>
                  <a:lnTo>
                    <a:pt x="25" y="231"/>
                  </a:lnTo>
                  <a:lnTo>
                    <a:pt x="31" y="229"/>
                  </a:lnTo>
                  <a:lnTo>
                    <a:pt x="34" y="229"/>
                  </a:lnTo>
                  <a:lnTo>
                    <a:pt x="40" y="228"/>
                  </a:lnTo>
                  <a:lnTo>
                    <a:pt x="46" y="228"/>
                  </a:lnTo>
                  <a:lnTo>
                    <a:pt x="52" y="228"/>
                  </a:lnTo>
                  <a:lnTo>
                    <a:pt x="55" y="229"/>
                  </a:lnTo>
                  <a:lnTo>
                    <a:pt x="61" y="229"/>
                  </a:lnTo>
                  <a:lnTo>
                    <a:pt x="65" y="231"/>
                  </a:lnTo>
                  <a:lnTo>
                    <a:pt x="69" y="231"/>
                  </a:lnTo>
                  <a:lnTo>
                    <a:pt x="72" y="235"/>
                  </a:lnTo>
                  <a:lnTo>
                    <a:pt x="74" y="237"/>
                  </a:lnTo>
                  <a:lnTo>
                    <a:pt x="78" y="241"/>
                  </a:lnTo>
                  <a:lnTo>
                    <a:pt x="78" y="243"/>
                  </a:lnTo>
                  <a:lnTo>
                    <a:pt x="80" y="247"/>
                  </a:lnTo>
                  <a:lnTo>
                    <a:pt x="82" y="250"/>
                  </a:lnTo>
                  <a:lnTo>
                    <a:pt x="84" y="254"/>
                  </a:lnTo>
                  <a:lnTo>
                    <a:pt x="84" y="260"/>
                  </a:lnTo>
                  <a:lnTo>
                    <a:pt x="86" y="264"/>
                  </a:lnTo>
                  <a:lnTo>
                    <a:pt x="88" y="267"/>
                  </a:lnTo>
                  <a:lnTo>
                    <a:pt x="90" y="267"/>
                  </a:lnTo>
                  <a:lnTo>
                    <a:pt x="91" y="266"/>
                  </a:lnTo>
                  <a:lnTo>
                    <a:pt x="95" y="262"/>
                  </a:lnTo>
                  <a:lnTo>
                    <a:pt x="97" y="260"/>
                  </a:lnTo>
                  <a:lnTo>
                    <a:pt x="97" y="256"/>
                  </a:lnTo>
                  <a:lnTo>
                    <a:pt x="101" y="254"/>
                  </a:lnTo>
                  <a:lnTo>
                    <a:pt x="103" y="250"/>
                  </a:lnTo>
                  <a:lnTo>
                    <a:pt x="105" y="247"/>
                  </a:lnTo>
                  <a:lnTo>
                    <a:pt x="107" y="245"/>
                  </a:lnTo>
                  <a:lnTo>
                    <a:pt x="110" y="241"/>
                  </a:lnTo>
                  <a:lnTo>
                    <a:pt x="112" y="239"/>
                  </a:lnTo>
                  <a:lnTo>
                    <a:pt x="116" y="235"/>
                  </a:lnTo>
                  <a:lnTo>
                    <a:pt x="120" y="235"/>
                  </a:lnTo>
                  <a:lnTo>
                    <a:pt x="122" y="233"/>
                  </a:lnTo>
                  <a:lnTo>
                    <a:pt x="126" y="233"/>
                  </a:lnTo>
                  <a:lnTo>
                    <a:pt x="129" y="233"/>
                  </a:lnTo>
                  <a:lnTo>
                    <a:pt x="133" y="233"/>
                  </a:lnTo>
                  <a:lnTo>
                    <a:pt x="137" y="235"/>
                  </a:lnTo>
                  <a:lnTo>
                    <a:pt x="141" y="235"/>
                  </a:lnTo>
                  <a:lnTo>
                    <a:pt x="145" y="237"/>
                  </a:lnTo>
                  <a:lnTo>
                    <a:pt x="148" y="241"/>
                  </a:lnTo>
                  <a:lnTo>
                    <a:pt x="152" y="243"/>
                  </a:lnTo>
                  <a:lnTo>
                    <a:pt x="156" y="245"/>
                  </a:lnTo>
                  <a:lnTo>
                    <a:pt x="162" y="250"/>
                  </a:lnTo>
                  <a:lnTo>
                    <a:pt x="166" y="254"/>
                  </a:lnTo>
                  <a:lnTo>
                    <a:pt x="169" y="258"/>
                  </a:lnTo>
                  <a:lnTo>
                    <a:pt x="171" y="260"/>
                  </a:lnTo>
                  <a:lnTo>
                    <a:pt x="169" y="260"/>
                  </a:lnTo>
                  <a:lnTo>
                    <a:pt x="169" y="256"/>
                  </a:lnTo>
                  <a:lnTo>
                    <a:pt x="169" y="252"/>
                  </a:lnTo>
                  <a:lnTo>
                    <a:pt x="169" y="247"/>
                  </a:lnTo>
                  <a:lnTo>
                    <a:pt x="169" y="243"/>
                  </a:lnTo>
                  <a:lnTo>
                    <a:pt x="167" y="241"/>
                  </a:lnTo>
                  <a:lnTo>
                    <a:pt x="167" y="235"/>
                  </a:lnTo>
                  <a:lnTo>
                    <a:pt x="167" y="231"/>
                  </a:lnTo>
                  <a:lnTo>
                    <a:pt x="167" y="228"/>
                  </a:lnTo>
                  <a:lnTo>
                    <a:pt x="167" y="224"/>
                  </a:lnTo>
                  <a:lnTo>
                    <a:pt x="167" y="218"/>
                  </a:lnTo>
                  <a:lnTo>
                    <a:pt x="167" y="214"/>
                  </a:lnTo>
                  <a:lnTo>
                    <a:pt x="166" y="209"/>
                  </a:lnTo>
                  <a:lnTo>
                    <a:pt x="166" y="203"/>
                  </a:lnTo>
                  <a:lnTo>
                    <a:pt x="166" y="197"/>
                  </a:lnTo>
                  <a:lnTo>
                    <a:pt x="166" y="191"/>
                  </a:lnTo>
                  <a:lnTo>
                    <a:pt x="166" y="186"/>
                  </a:lnTo>
                  <a:lnTo>
                    <a:pt x="164" y="180"/>
                  </a:lnTo>
                  <a:lnTo>
                    <a:pt x="164" y="174"/>
                  </a:lnTo>
                  <a:lnTo>
                    <a:pt x="164" y="169"/>
                  </a:lnTo>
                  <a:lnTo>
                    <a:pt x="164" y="165"/>
                  </a:lnTo>
                  <a:lnTo>
                    <a:pt x="164" y="163"/>
                  </a:lnTo>
                  <a:lnTo>
                    <a:pt x="164" y="159"/>
                  </a:lnTo>
                  <a:lnTo>
                    <a:pt x="164" y="157"/>
                  </a:lnTo>
                  <a:lnTo>
                    <a:pt x="164" y="153"/>
                  </a:lnTo>
                  <a:lnTo>
                    <a:pt x="164" y="150"/>
                  </a:lnTo>
                  <a:lnTo>
                    <a:pt x="164" y="148"/>
                  </a:lnTo>
                  <a:lnTo>
                    <a:pt x="164" y="144"/>
                  </a:lnTo>
                  <a:lnTo>
                    <a:pt x="164" y="138"/>
                  </a:lnTo>
                  <a:lnTo>
                    <a:pt x="164" y="133"/>
                  </a:lnTo>
                  <a:lnTo>
                    <a:pt x="164" y="127"/>
                  </a:lnTo>
                  <a:lnTo>
                    <a:pt x="164" y="121"/>
                  </a:lnTo>
                  <a:lnTo>
                    <a:pt x="164" y="117"/>
                  </a:lnTo>
                  <a:lnTo>
                    <a:pt x="164" y="114"/>
                  </a:lnTo>
                  <a:lnTo>
                    <a:pt x="164" y="112"/>
                  </a:lnTo>
                  <a:lnTo>
                    <a:pt x="164" y="108"/>
                  </a:lnTo>
                  <a:lnTo>
                    <a:pt x="164" y="102"/>
                  </a:lnTo>
                  <a:lnTo>
                    <a:pt x="164" y="97"/>
                  </a:lnTo>
                  <a:lnTo>
                    <a:pt x="164" y="91"/>
                  </a:lnTo>
                  <a:lnTo>
                    <a:pt x="164" y="87"/>
                  </a:lnTo>
                  <a:lnTo>
                    <a:pt x="164" y="81"/>
                  </a:lnTo>
                  <a:lnTo>
                    <a:pt x="166" y="76"/>
                  </a:lnTo>
                  <a:lnTo>
                    <a:pt x="166" y="72"/>
                  </a:lnTo>
                  <a:lnTo>
                    <a:pt x="166" y="66"/>
                  </a:lnTo>
                  <a:lnTo>
                    <a:pt x="166" y="60"/>
                  </a:lnTo>
                  <a:lnTo>
                    <a:pt x="167" y="57"/>
                  </a:lnTo>
                  <a:lnTo>
                    <a:pt x="167" y="53"/>
                  </a:lnTo>
                  <a:lnTo>
                    <a:pt x="167" y="49"/>
                  </a:lnTo>
                  <a:lnTo>
                    <a:pt x="169" y="45"/>
                  </a:lnTo>
                  <a:lnTo>
                    <a:pt x="169" y="41"/>
                  </a:lnTo>
                  <a:lnTo>
                    <a:pt x="169" y="38"/>
                  </a:lnTo>
                  <a:lnTo>
                    <a:pt x="171" y="34"/>
                  </a:lnTo>
                  <a:lnTo>
                    <a:pt x="171" y="32"/>
                  </a:lnTo>
                  <a:lnTo>
                    <a:pt x="171" y="28"/>
                  </a:lnTo>
                  <a:lnTo>
                    <a:pt x="173" y="22"/>
                  </a:lnTo>
                  <a:lnTo>
                    <a:pt x="175" y="19"/>
                  </a:lnTo>
                  <a:lnTo>
                    <a:pt x="175" y="15"/>
                  </a:lnTo>
                  <a:lnTo>
                    <a:pt x="175" y="15"/>
                  </a:lnTo>
                  <a:lnTo>
                    <a:pt x="173" y="21"/>
                  </a:lnTo>
                  <a:lnTo>
                    <a:pt x="171" y="22"/>
                  </a:lnTo>
                  <a:lnTo>
                    <a:pt x="171" y="24"/>
                  </a:lnTo>
                  <a:lnTo>
                    <a:pt x="169" y="28"/>
                  </a:lnTo>
                  <a:lnTo>
                    <a:pt x="169" y="32"/>
                  </a:lnTo>
                  <a:lnTo>
                    <a:pt x="167" y="36"/>
                  </a:lnTo>
                  <a:lnTo>
                    <a:pt x="167" y="38"/>
                  </a:lnTo>
                  <a:lnTo>
                    <a:pt x="166" y="41"/>
                  </a:lnTo>
                  <a:lnTo>
                    <a:pt x="166" y="47"/>
                  </a:lnTo>
                  <a:lnTo>
                    <a:pt x="164" y="51"/>
                  </a:lnTo>
                  <a:lnTo>
                    <a:pt x="164" y="55"/>
                  </a:lnTo>
                  <a:lnTo>
                    <a:pt x="162" y="59"/>
                  </a:lnTo>
                  <a:lnTo>
                    <a:pt x="162" y="64"/>
                  </a:lnTo>
                  <a:lnTo>
                    <a:pt x="160" y="68"/>
                  </a:lnTo>
                  <a:lnTo>
                    <a:pt x="158" y="74"/>
                  </a:lnTo>
                  <a:lnTo>
                    <a:pt x="158" y="78"/>
                  </a:lnTo>
                  <a:lnTo>
                    <a:pt x="156" y="83"/>
                  </a:lnTo>
                  <a:lnTo>
                    <a:pt x="156" y="89"/>
                  </a:lnTo>
                  <a:lnTo>
                    <a:pt x="154" y="93"/>
                  </a:lnTo>
                  <a:lnTo>
                    <a:pt x="154" y="98"/>
                  </a:lnTo>
                  <a:lnTo>
                    <a:pt x="152" y="104"/>
                  </a:lnTo>
                  <a:lnTo>
                    <a:pt x="152" y="108"/>
                  </a:lnTo>
                  <a:lnTo>
                    <a:pt x="150" y="114"/>
                  </a:lnTo>
                  <a:lnTo>
                    <a:pt x="150" y="119"/>
                  </a:lnTo>
                  <a:lnTo>
                    <a:pt x="150" y="123"/>
                  </a:lnTo>
                  <a:lnTo>
                    <a:pt x="148" y="127"/>
                  </a:lnTo>
                  <a:lnTo>
                    <a:pt x="148" y="133"/>
                  </a:lnTo>
                  <a:lnTo>
                    <a:pt x="147" y="136"/>
                  </a:lnTo>
                  <a:lnTo>
                    <a:pt x="147" y="142"/>
                  </a:lnTo>
                  <a:lnTo>
                    <a:pt x="147" y="146"/>
                  </a:lnTo>
                  <a:lnTo>
                    <a:pt x="147" y="150"/>
                  </a:lnTo>
                  <a:lnTo>
                    <a:pt x="147" y="153"/>
                  </a:lnTo>
                  <a:lnTo>
                    <a:pt x="147" y="159"/>
                  </a:lnTo>
                  <a:lnTo>
                    <a:pt x="145" y="163"/>
                  </a:lnTo>
                  <a:lnTo>
                    <a:pt x="145" y="167"/>
                  </a:lnTo>
                  <a:lnTo>
                    <a:pt x="145" y="171"/>
                  </a:lnTo>
                  <a:lnTo>
                    <a:pt x="145" y="174"/>
                  </a:lnTo>
                  <a:lnTo>
                    <a:pt x="145" y="178"/>
                  </a:lnTo>
                  <a:lnTo>
                    <a:pt x="145" y="182"/>
                  </a:lnTo>
                  <a:lnTo>
                    <a:pt x="145" y="186"/>
                  </a:lnTo>
                  <a:lnTo>
                    <a:pt x="145" y="190"/>
                  </a:lnTo>
                  <a:lnTo>
                    <a:pt x="145" y="191"/>
                  </a:lnTo>
                  <a:lnTo>
                    <a:pt x="145" y="195"/>
                  </a:lnTo>
                  <a:lnTo>
                    <a:pt x="145" y="197"/>
                  </a:lnTo>
                  <a:lnTo>
                    <a:pt x="145" y="201"/>
                  </a:lnTo>
                  <a:lnTo>
                    <a:pt x="145" y="207"/>
                  </a:lnTo>
                  <a:lnTo>
                    <a:pt x="147" y="210"/>
                  </a:lnTo>
                  <a:lnTo>
                    <a:pt x="147" y="212"/>
                  </a:lnTo>
                  <a:lnTo>
                    <a:pt x="147" y="216"/>
                  </a:lnTo>
                  <a:lnTo>
                    <a:pt x="147" y="216"/>
                  </a:lnTo>
                  <a:lnTo>
                    <a:pt x="147" y="218"/>
                  </a:lnTo>
                  <a:lnTo>
                    <a:pt x="147" y="216"/>
                  </a:lnTo>
                  <a:lnTo>
                    <a:pt x="145" y="216"/>
                  </a:lnTo>
                  <a:lnTo>
                    <a:pt x="141" y="214"/>
                  </a:lnTo>
                  <a:lnTo>
                    <a:pt x="137" y="210"/>
                  </a:lnTo>
                  <a:lnTo>
                    <a:pt x="131" y="209"/>
                  </a:lnTo>
                  <a:lnTo>
                    <a:pt x="126" y="207"/>
                  </a:lnTo>
                  <a:lnTo>
                    <a:pt x="122" y="207"/>
                  </a:lnTo>
                  <a:lnTo>
                    <a:pt x="118" y="207"/>
                  </a:lnTo>
                  <a:lnTo>
                    <a:pt x="112" y="209"/>
                  </a:lnTo>
                  <a:lnTo>
                    <a:pt x="109" y="210"/>
                  </a:lnTo>
                  <a:lnTo>
                    <a:pt x="107" y="212"/>
                  </a:lnTo>
                  <a:lnTo>
                    <a:pt x="103" y="216"/>
                  </a:lnTo>
                  <a:lnTo>
                    <a:pt x="97" y="222"/>
                  </a:lnTo>
                  <a:lnTo>
                    <a:pt x="91" y="224"/>
                  </a:lnTo>
                  <a:lnTo>
                    <a:pt x="88" y="222"/>
                  </a:lnTo>
                  <a:lnTo>
                    <a:pt x="86" y="222"/>
                  </a:lnTo>
                  <a:lnTo>
                    <a:pt x="82" y="218"/>
                  </a:lnTo>
                  <a:lnTo>
                    <a:pt x="78" y="216"/>
                  </a:lnTo>
                  <a:lnTo>
                    <a:pt x="74" y="212"/>
                  </a:lnTo>
                  <a:lnTo>
                    <a:pt x="69" y="210"/>
                  </a:lnTo>
                  <a:lnTo>
                    <a:pt x="65" y="207"/>
                  </a:lnTo>
                  <a:lnTo>
                    <a:pt x="61" y="205"/>
                  </a:lnTo>
                  <a:lnTo>
                    <a:pt x="55" y="203"/>
                  </a:lnTo>
                  <a:lnTo>
                    <a:pt x="52" y="205"/>
                  </a:lnTo>
                  <a:lnTo>
                    <a:pt x="46" y="205"/>
                  </a:lnTo>
                  <a:lnTo>
                    <a:pt x="44" y="205"/>
                  </a:lnTo>
                  <a:lnTo>
                    <a:pt x="40" y="205"/>
                  </a:lnTo>
                  <a:lnTo>
                    <a:pt x="36" y="207"/>
                  </a:lnTo>
                  <a:lnTo>
                    <a:pt x="34" y="207"/>
                  </a:lnTo>
                  <a:lnTo>
                    <a:pt x="34" y="207"/>
                  </a:lnTo>
                  <a:lnTo>
                    <a:pt x="34" y="207"/>
                  </a:lnTo>
                  <a:lnTo>
                    <a:pt x="34" y="205"/>
                  </a:lnTo>
                  <a:lnTo>
                    <a:pt x="36" y="203"/>
                  </a:lnTo>
                  <a:lnTo>
                    <a:pt x="40" y="201"/>
                  </a:lnTo>
                  <a:lnTo>
                    <a:pt x="44" y="197"/>
                  </a:lnTo>
                  <a:lnTo>
                    <a:pt x="46" y="191"/>
                  </a:lnTo>
                  <a:lnTo>
                    <a:pt x="50" y="186"/>
                  </a:lnTo>
                  <a:lnTo>
                    <a:pt x="55" y="182"/>
                  </a:lnTo>
                  <a:lnTo>
                    <a:pt x="57" y="178"/>
                  </a:lnTo>
                  <a:lnTo>
                    <a:pt x="59" y="174"/>
                  </a:lnTo>
                  <a:lnTo>
                    <a:pt x="59" y="171"/>
                  </a:lnTo>
                  <a:lnTo>
                    <a:pt x="63" y="167"/>
                  </a:lnTo>
                  <a:lnTo>
                    <a:pt x="65" y="163"/>
                  </a:lnTo>
                  <a:lnTo>
                    <a:pt x="65" y="159"/>
                  </a:lnTo>
                  <a:lnTo>
                    <a:pt x="67" y="155"/>
                  </a:lnTo>
                  <a:lnTo>
                    <a:pt x="69" y="152"/>
                  </a:lnTo>
                  <a:lnTo>
                    <a:pt x="71" y="148"/>
                  </a:lnTo>
                  <a:lnTo>
                    <a:pt x="72" y="144"/>
                  </a:lnTo>
                  <a:lnTo>
                    <a:pt x="72" y="138"/>
                  </a:lnTo>
                  <a:lnTo>
                    <a:pt x="74" y="135"/>
                  </a:lnTo>
                  <a:lnTo>
                    <a:pt x="74" y="129"/>
                  </a:lnTo>
                  <a:lnTo>
                    <a:pt x="74" y="125"/>
                  </a:lnTo>
                  <a:lnTo>
                    <a:pt x="76" y="119"/>
                  </a:lnTo>
                  <a:lnTo>
                    <a:pt x="76" y="116"/>
                  </a:lnTo>
                  <a:lnTo>
                    <a:pt x="76" y="110"/>
                  </a:lnTo>
                  <a:lnTo>
                    <a:pt x="74" y="104"/>
                  </a:lnTo>
                  <a:lnTo>
                    <a:pt x="74" y="100"/>
                  </a:lnTo>
                  <a:lnTo>
                    <a:pt x="74" y="95"/>
                  </a:lnTo>
                  <a:lnTo>
                    <a:pt x="72" y="89"/>
                  </a:lnTo>
                  <a:lnTo>
                    <a:pt x="72" y="85"/>
                  </a:lnTo>
                  <a:lnTo>
                    <a:pt x="71" y="79"/>
                  </a:lnTo>
                  <a:lnTo>
                    <a:pt x="69" y="76"/>
                  </a:lnTo>
                  <a:lnTo>
                    <a:pt x="67" y="70"/>
                  </a:lnTo>
                  <a:lnTo>
                    <a:pt x="65" y="64"/>
                  </a:lnTo>
                  <a:lnTo>
                    <a:pt x="63" y="59"/>
                  </a:lnTo>
                  <a:lnTo>
                    <a:pt x="61" y="55"/>
                  </a:lnTo>
                  <a:lnTo>
                    <a:pt x="59" y="49"/>
                  </a:lnTo>
                  <a:lnTo>
                    <a:pt x="57" y="45"/>
                  </a:lnTo>
                  <a:lnTo>
                    <a:pt x="55" y="40"/>
                  </a:lnTo>
                  <a:lnTo>
                    <a:pt x="53" y="36"/>
                  </a:lnTo>
                  <a:lnTo>
                    <a:pt x="52" y="32"/>
                  </a:lnTo>
                  <a:lnTo>
                    <a:pt x="50" y="26"/>
                  </a:lnTo>
                  <a:lnTo>
                    <a:pt x="48" y="22"/>
                  </a:lnTo>
                  <a:lnTo>
                    <a:pt x="46" y="21"/>
                  </a:lnTo>
                  <a:lnTo>
                    <a:pt x="44" y="17"/>
                  </a:lnTo>
                  <a:lnTo>
                    <a:pt x="42" y="13"/>
                  </a:lnTo>
                  <a:lnTo>
                    <a:pt x="40" y="9"/>
                  </a:lnTo>
                  <a:lnTo>
                    <a:pt x="38" y="7"/>
                  </a:lnTo>
                  <a:lnTo>
                    <a:pt x="34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1712913" y="1058862"/>
              <a:ext cx="114300" cy="122237"/>
            </a:xfrm>
            <a:custGeom>
              <a:pathLst>
                <a:path extrusionOk="0" h="154" w="144">
                  <a:moveTo>
                    <a:pt x="144" y="84"/>
                  </a:moveTo>
                  <a:lnTo>
                    <a:pt x="142" y="84"/>
                  </a:lnTo>
                  <a:lnTo>
                    <a:pt x="139" y="82"/>
                  </a:lnTo>
                  <a:lnTo>
                    <a:pt x="135" y="82"/>
                  </a:lnTo>
                  <a:lnTo>
                    <a:pt x="133" y="80"/>
                  </a:lnTo>
                  <a:lnTo>
                    <a:pt x="129" y="78"/>
                  </a:lnTo>
                  <a:lnTo>
                    <a:pt x="125" y="78"/>
                  </a:lnTo>
                  <a:lnTo>
                    <a:pt x="120" y="76"/>
                  </a:lnTo>
                  <a:lnTo>
                    <a:pt x="114" y="74"/>
                  </a:lnTo>
                  <a:lnTo>
                    <a:pt x="110" y="70"/>
                  </a:lnTo>
                  <a:lnTo>
                    <a:pt x="104" y="69"/>
                  </a:lnTo>
                  <a:lnTo>
                    <a:pt x="99" y="67"/>
                  </a:lnTo>
                  <a:lnTo>
                    <a:pt x="93" y="65"/>
                  </a:lnTo>
                  <a:lnTo>
                    <a:pt x="87" y="61"/>
                  </a:lnTo>
                  <a:lnTo>
                    <a:pt x="82" y="57"/>
                  </a:lnTo>
                  <a:lnTo>
                    <a:pt x="78" y="55"/>
                  </a:lnTo>
                  <a:lnTo>
                    <a:pt x="74" y="55"/>
                  </a:lnTo>
                  <a:lnTo>
                    <a:pt x="72" y="53"/>
                  </a:lnTo>
                  <a:lnTo>
                    <a:pt x="68" y="51"/>
                  </a:lnTo>
                  <a:lnTo>
                    <a:pt x="65" y="50"/>
                  </a:lnTo>
                  <a:lnTo>
                    <a:pt x="63" y="48"/>
                  </a:lnTo>
                  <a:lnTo>
                    <a:pt x="59" y="46"/>
                  </a:lnTo>
                  <a:lnTo>
                    <a:pt x="55" y="44"/>
                  </a:lnTo>
                  <a:lnTo>
                    <a:pt x="49" y="38"/>
                  </a:lnTo>
                  <a:lnTo>
                    <a:pt x="44" y="34"/>
                  </a:lnTo>
                  <a:lnTo>
                    <a:pt x="38" y="31"/>
                  </a:lnTo>
                  <a:lnTo>
                    <a:pt x="32" y="27"/>
                  </a:lnTo>
                  <a:lnTo>
                    <a:pt x="27" y="23"/>
                  </a:lnTo>
                  <a:lnTo>
                    <a:pt x="23" y="19"/>
                  </a:lnTo>
                  <a:lnTo>
                    <a:pt x="17" y="13"/>
                  </a:lnTo>
                  <a:lnTo>
                    <a:pt x="13" y="12"/>
                  </a:lnTo>
                  <a:lnTo>
                    <a:pt x="9" y="8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10"/>
                  </a:lnTo>
                  <a:lnTo>
                    <a:pt x="6" y="15"/>
                  </a:lnTo>
                  <a:lnTo>
                    <a:pt x="8" y="21"/>
                  </a:lnTo>
                  <a:lnTo>
                    <a:pt x="9" y="25"/>
                  </a:lnTo>
                  <a:lnTo>
                    <a:pt x="11" y="27"/>
                  </a:lnTo>
                  <a:lnTo>
                    <a:pt x="11" y="32"/>
                  </a:lnTo>
                  <a:lnTo>
                    <a:pt x="13" y="36"/>
                  </a:lnTo>
                  <a:lnTo>
                    <a:pt x="15" y="38"/>
                  </a:lnTo>
                  <a:lnTo>
                    <a:pt x="17" y="42"/>
                  </a:lnTo>
                  <a:lnTo>
                    <a:pt x="19" y="46"/>
                  </a:lnTo>
                  <a:lnTo>
                    <a:pt x="21" y="51"/>
                  </a:lnTo>
                  <a:lnTo>
                    <a:pt x="21" y="55"/>
                  </a:lnTo>
                  <a:lnTo>
                    <a:pt x="23" y="59"/>
                  </a:lnTo>
                  <a:lnTo>
                    <a:pt x="25" y="63"/>
                  </a:lnTo>
                  <a:lnTo>
                    <a:pt x="27" y="69"/>
                  </a:lnTo>
                  <a:lnTo>
                    <a:pt x="28" y="72"/>
                  </a:lnTo>
                  <a:lnTo>
                    <a:pt x="30" y="76"/>
                  </a:lnTo>
                  <a:lnTo>
                    <a:pt x="32" y="82"/>
                  </a:lnTo>
                  <a:lnTo>
                    <a:pt x="34" y="86"/>
                  </a:lnTo>
                  <a:lnTo>
                    <a:pt x="36" y="89"/>
                  </a:lnTo>
                  <a:lnTo>
                    <a:pt x="38" y="95"/>
                  </a:lnTo>
                  <a:lnTo>
                    <a:pt x="40" y="99"/>
                  </a:lnTo>
                  <a:lnTo>
                    <a:pt x="42" y="103"/>
                  </a:lnTo>
                  <a:lnTo>
                    <a:pt x="44" y="107"/>
                  </a:lnTo>
                  <a:lnTo>
                    <a:pt x="46" y="110"/>
                  </a:lnTo>
                  <a:lnTo>
                    <a:pt x="47" y="112"/>
                  </a:lnTo>
                  <a:lnTo>
                    <a:pt x="49" y="116"/>
                  </a:lnTo>
                  <a:lnTo>
                    <a:pt x="51" y="120"/>
                  </a:lnTo>
                  <a:lnTo>
                    <a:pt x="53" y="124"/>
                  </a:lnTo>
                  <a:lnTo>
                    <a:pt x="53" y="126"/>
                  </a:lnTo>
                  <a:lnTo>
                    <a:pt x="55" y="129"/>
                  </a:lnTo>
                  <a:lnTo>
                    <a:pt x="59" y="135"/>
                  </a:lnTo>
                  <a:lnTo>
                    <a:pt x="63" y="139"/>
                  </a:lnTo>
                  <a:lnTo>
                    <a:pt x="66" y="145"/>
                  </a:lnTo>
                  <a:lnTo>
                    <a:pt x="70" y="148"/>
                  </a:lnTo>
                  <a:lnTo>
                    <a:pt x="72" y="150"/>
                  </a:lnTo>
                  <a:lnTo>
                    <a:pt x="76" y="152"/>
                  </a:lnTo>
                  <a:lnTo>
                    <a:pt x="80" y="154"/>
                  </a:lnTo>
                  <a:lnTo>
                    <a:pt x="84" y="154"/>
                  </a:lnTo>
                  <a:lnTo>
                    <a:pt x="87" y="154"/>
                  </a:lnTo>
                  <a:lnTo>
                    <a:pt x="91" y="154"/>
                  </a:lnTo>
                  <a:lnTo>
                    <a:pt x="95" y="152"/>
                  </a:lnTo>
                  <a:lnTo>
                    <a:pt x="101" y="150"/>
                  </a:lnTo>
                  <a:lnTo>
                    <a:pt x="103" y="146"/>
                  </a:lnTo>
                  <a:lnTo>
                    <a:pt x="106" y="143"/>
                  </a:lnTo>
                  <a:lnTo>
                    <a:pt x="110" y="139"/>
                  </a:lnTo>
                  <a:lnTo>
                    <a:pt x="116" y="133"/>
                  </a:lnTo>
                  <a:lnTo>
                    <a:pt x="118" y="129"/>
                  </a:lnTo>
                  <a:lnTo>
                    <a:pt x="122" y="124"/>
                  </a:lnTo>
                  <a:lnTo>
                    <a:pt x="125" y="118"/>
                  </a:lnTo>
                  <a:lnTo>
                    <a:pt x="129" y="112"/>
                  </a:lnTo>
                  <a:lnTo>
                    <a:pt x="133" y="107"/>
                  </a:lnTo>
                  <a:lnTo>
                    <a:pt x="135" y="101"/>
                  </a:lnTo>
                  <a:lnTo>
                    <a:pt x="137" y="95"/>
                  </a:lnTo>
                  <a:lnTo>
                    <a:pt x="141" y="91"/>
                  </a:lnTo>
                  <a:lnTo>
                    <a:pt x="141" y="88"/>
                  </a:lnTo>
                  <a:lnTo>
                    <a:pt x="142" y="86"/>
                  </a:lnTo>
                  <a:lnTo>
                    <a:pt x="144" y="84"/>
                  </a:lnTo>
                  <a:lnTo>
                    <a:pt x="144" y="84"/>
                  </a:lnTo>
                  <a:lnTo>
                    <a:pt x="144" y="84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2381250" y="938212"/>
              <a:ext cx="112713" cy="157163"/>
            </a:xfrm>
            <a:custGeom>
              <a:pathLst>
                <a:path extrusionOk="0" h="200" w="142">
                  <a:moveTo>
                    <a:pt x="22" y="198"/>
                  </a:moveTo>
                  <a:lnTo>
                    <a:pt x="22" y="196"/>
                  </a:lnTo>
                  <a:lnTo>
                    <a:pt x="22" y="194"/>
                  </a:lnTo>
                  <a:lnTo>
                    <a:pt x="22" y="190"/>
                  </a:lnTo>
                  <a:lnTo>
                    <a:pt x="22" y="186"/>
                  </a:lnTo>
                  <a:lnTo>
                    <a:pt x="22" y="183"/>
                  </a:lnTo>
                  <a:lnTo>
                    <a:pt x="22" y="179"/>
                  </a:lnTo>
                  <a:lnTo>
                    <a:pt x="22" y="177"/>
                  </a:lnTo>
                  <a:lnTo>
                    <a:pt x="24" y="173"/>
                  </a:lnTo>
                  <a:lnTo>
                    <a:pt x="24" y="169"/>
                  </a:lnTo>
                  <a:lnTo>
                    <a:pt x="24" y="165"/>
                  </a:lnTo>
                  <a:lnTo>
                    <a:pt x="26" y="162"/>
                  </a:lnTo>
                  <a:lnTo>
                    <a:pt x="26" y="158"/>
                  </a:lnTo>
                  <a:lnTo>
                    <a:pt x="26" y="154"/>
                  </a:lnTo>
                  <a:lnTo>
                    <a:pt x="28" y="148"/>
                  </a:lnTo>
                  <a:lnTo>
                    <a:pt x="28" y="145"/>
                  </a:lnTo>
                  <a:lnTo>
                    <a:pt x="30" y="141"/>
                  </a:lnTo>
                  <a:lnTo>
                    <a:pt x="30" y="135"/>
                  </a:lnTo>
                  <a:lnTo>
                    <a:pt x="32" y="129"/>
                  </a:lnTo>
                  <a:lnTo>
                    <a:pt x="34" y="126"/>
                  </a:lnTo>
                  <a:lnTo>
                    <a:pt x="36" y="120"/>
                  </a:lnTo>
                  <a:lnTo>
                    <a:pt x="38" y="116"/>
                  </a:lnTo>
                  <a:lnTo>
                    <a:pt x="40" y="110"/>
                  </a:lnTo>
                  <a:lnTo>
                    <a:pt x="41" y="107"/>
                  </a:lnTo>
                  <a:lnTo>
                    <a:pt x="43" y="101"/>
                  </a:lnTo>
                  <a:lnTo>
                    <a:pt x="45" y="97"/>
                  </a:lnTo>
                  <a:lnTo>
                    <a:pt x="49" y="91"/>
                  </a:lnTo>
                  <a:lnTo>
                    <a:pt x="51" y="88"/>
                  </a:lnTo>
                  <a:lnTo>
                    <a:pt x="55" y="84"/>
                  </a:lnTo>
                  <a:lnTo>
                    <a:pt x="57" y="78"/>
                  </a:lnTo>
                  <a:lnTo>
                    <a:pt x="60" y="74"/>
                  </a:lnTo>
                  <a:lnTo>
                    <a:pt x="64" y="71"/>
                  </a:lnTo>
                  <a:lnTo>
                    <a:pt x="68" y="67"/>
                  </a:lnTo>
                  <a:lnTo>
                    <a:pt x="70" y="63"/>
                  </a:lnTo>
                  <a:lnTo>
                    <a:pt x="74" y="57"/>
                  </a:lnTo>
                  <a:lnTo>
                    <a:pt x="78" y="55"/>
                  </a:lnTo>
                  <a:lnTo>
                    <a:pt x="81" y="52"/>
                  </a:lnTo>
                  <a:lnTo>
                    <a:pt x="85" y="48"/>
                  </a:lnTo>
                  <a:lnTo>
                    <a:pt x="89" y="44"/>
                  </a:lnTo>
                  <a:lnTo>
                    <a:pt x="93" y="42"/>
                  </a:lnTo>
                  <a:lnTo>
                    <a:pt x="97" y="38"/>
                  </a:lnTo>
                  <a:lnTo>
                    <a:pt x="100" y="34"/>
                  </a:lnTo>
                  <a:lnTo>
                    <a:pt x="104" y="33"/>
                  </a:lnTo>
                  <a:lnTo>
                    <a:pt x="108" y="31"/>
                  </a:lnTo>
                  <a:lnTo>
                    <a:pt x="112" y="29"/>
                  </a:lnTo>
                  <a:lnTo>
                    <a:pt x="116" y="25"/>
                  </a:lnTo>
                  <a:lnTo>
                    <a:pt x="119" y="23"/>
                  </a:lnTo>
                  <a:lnTo>
                    <a:pt x="121" y="19"/>
                  </a:lnTo>
                  <a:lnTo>
                    <a:pt x="125" y="19"/>
                  </a:lnTo>
                  <a:lnTo>
                    <a:pt x="131" y="14"/>
                  </a:lnTo>
                  <a:lnTo>
                    <a:pt x="135" y="12"/>
                  </a:lnTo>
                  <a:lnTo>
                    <a:pt x="138" y="8"/>
                  </a:lnTo>
                  <a:lnTo>
                    <a:pt x="140" y="6"/>
                  </a:lnTo>
                  <a:lnTo>
                    <a:pt x="142" y="4"/>
                  </a:lnTo>
                  <a:lnTo>
                    <a:pt x="142" y="2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3" y="0"/>
                  </a:lnTo>
                  <a:lnTo>
                    <a:pt x="131" y="0"/>
                  </a:lnTo>
                  <a:lnTo>
                    <a:pt x="129" y="0"/>
                  </a:lnTo>
                  <a:lnTo>
                    <a:pt x="125" y="2"/>
                  </a:lnTo>
                  <a:lnTo>
                    <a:pt x="121" y="2"/>
                  </a:lnTo>
                  <a:lnTo>
                    <a:pt x="117" y="2"/>
                  </a:lnTo>
                  <a:lnTo>
                    <a:pt x="114" y="2"/>
                  </a:lnTo>
                  <a:lnTo>
                    <a:pt x="110" y="4"/>
                  </a:lnTo>
                  <a:lnTo>
                    <a:pt x="106" y="4"/>
                  </a:lnTo>
                  <a:lnTo>
                    <a:pt x="102" y="6"/>
                  </a:lnTo>
                  <a:lnTo>
                    <a:pt x="98" y="8"/>
                  </a:lnTo>
                  <a:lnTo>
                    <a:pt x="95" y="10"/>
                  </a:lnTo>
                  <a:lnTo>
                    <a:pt x="89" y="12"/>
                  </a:lnTo>
                  <a:lnTo>
                    <a:pt x="85" y="14"/>
                  </a:lnTo>
                  <a:lnTo>
                    <a:pt x="79" y="14"/>
                  </a:lnTo>
                  <a:lnTo>
                    <a:pt x="76" y="17"/>
                  </a:lnTo>
                  <a:lnTo>
                    <a:pt x="70" y="19"/>
                  </a:lnTo>
                  <a:lnTo>
                    <a:pt x="66" y="21"/>
                  </a:lnTo>
                  <a:lnTo>
                    <a:pt x="60" y="23"/>
                  </a:lnTo>
                  <a:lnTo>
                    <a:pt x="57" y="27"/>
                  </a:lnTo>
                  <a:lnTo>
                    <a:pt x="51" y="29"/>
                  </a:lnTo>
                  <a:lnTo>
                    <a:pt x="47" y="33"/>
                  </a:lnTo>
                  <a:lnTo>
                    <a:pt x="43" y="34"/>
                  </a:lnTo>
                  <a:lnTo>
                    <a:pt x="40" y="38"/>
                  </a:lnTo>
                  <a:lnTo>
                    <a:pt x="36" y="40"/>
                  </a:lnTo>
                  <a:lnTo>
                    <a:pt x="32" y="44"/>
                  </a:lnTo>
                  <a:lnTo>
                    <a:pt x="28" y="48"/>
                  </a:lnTo>
                  <a:lnTo>
                    <a:pt x="26" y="52"/>
                  </a:lnTo>
                  <a:lnTo>
                    <a:pt x="22" y="55"/>
                  </a:lnTo>
                  <a:lnTo>
                    <a:pt x="19" y="59"/>
                  </a:lnTo>
                  <a:lnTo>
                    <a:pt x="17" y="63"/>
                  </a:lnTo>
                  <a:lnTo>
                    <a:pt x="13" y="69"/>
                  </a:lnTo>
                  <a:lnTo>
                    <a:pt x="11" y="72"/>
                  </a:lnTo>
                  <a:lnTo>
                    <a:pt x="9" y="76"/>
                  </a:lnTo>
                  <a:lnTo>
                    <a:pt x="7" y="82"/>
                  </a:lnTo>
                  <a:lnTo>
                    <a:pt x="7" y="86"/>
                  </a:lnTo>
                  <a:lnTo>
                    <a:pt x="5" y="91"/>
                  </a:lnTo>
                  <a:lnTo>
                    <a:pt x="3" y="95"/>
                  </a:lnTo>
                  <a:lnTo>
                    <a:pt x="3" y="101"/>
                  </a:lnTo>
                  <a:lnTo>
                    <a:pt x="2" y="105"/>
                  </a:lnTo>
                  <a:lnTo>
                    <a:pt x="2" y="110"/>
                  </a:lnTo>
                  <a:lnTo>
                    <a:pt x="2" y="114"/>
                  </a:lnTo>
                  <a:lnTo>
                    <a:pt x="2" y="120"/>
                  </a:lnTo>
                  <a:lnTo>
                    <a:pt x="2" y="126"/>
                  </a:lnTo>
                  <a:lnTo>
                    <a:pt x="0" y="129"/>
                  </a:lnTo>
                  <a:lnTo>
                    <a:pt x="0" y="133"/>
                  </a:lnTo>
                  <a:lnTo>
                    <a:pt x="0" y="139"/>
                  </a:lnTo>
                  <a:lnTo>
                    <a:pt x="2" y="143"/>
                  </a:lnTo>
                  <a:lnTo>
                    <a:pt x="2" y="146"/>
                  </a:lnTo>
                  <a:lnTo>
                    <a:pt x="2" y="150"/>
                  </a:lnTo>
                  <a:lnTo>
                    <a:pt x="2" y="154"/>
                  </a:lnTo>
                  <a:lnTo>
                    <a:pt x="3" y="160"/>
                  </a:lnTo>
                  <a:lnTo>
                    <a:pt x="3" y="164"/>
                  </a:lnTo>
                  <a:lnTo>
                    <a:pt x="3" y="167"/>
                  </a:lnTo>
                  <a:lnTo>
                    <a:pt x="3" y="169"/>
                  </a:lnTo>
                  <a:lnTo>
                    <a:pt x="5" y="173"/>
                  </a:lnTo>
                  <a:lnTo>
                    <a:pt x="5" y="177"/>
                  </a:lnTo>
                  <a:lnTo>
                    <a:pt x="7" y="181"/>
                  </a:lnTo>
                  <a:lnTo>
                    <a:pt x="9" y="183"/>
                  </a:lnTo>
                  <a:lnTo>
                    <a:pt x="9" y="186"/>
                  </a:lnTo>
                  <a:lnTo>
                    <a:pt x="11" y="190"/>
                  </a:lnTo>
                  <a:lnTo>
                    <a:pt x="13" y="194"/>
                  </a:lnTo>
                  <a:lnTo>
                    <a:pt x="13" y="196"/>
                  </a:lnTo>
                  <a:lnTo>
                    <a:pt x="15" y="198"/>
                  </a:lnTo>
                  <a:lnTo>
                    <a:pt x="17" y="200"/>
                  </a:lnTo>
                  <a:lnTo>
                    <a:pt x="19" y="200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22" y="198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6" name="Shape 276"/>
            <p:cNvSpPr/>
            <p:nvPr/>
          </p:nvSpPr>
          <p:spPr>
            <a:xfrm>
              <a:off x="2511425" y="1219200"/>
              <a:ext cx="163513" cy="123825"/>
            </a:xfrm>
            <a:custGeom>
              <a:pathLst>
                <a:path extrusionOk="0" h="156" w="207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6" y="8"/>
                  </a:lnTo>
                  <a:lnTo>
                    <a:pt x="8" y="10"/>
                  </a:lnTo>
                  <a:lnTo>
                    <a:pt x="11" y="16"/>
                  </a:lnTo>
                  <a:lnTo>
                    <a:pt x="15" y="21"/>
                  </a:lnTo>
                  <a:lnTo>
                    <a:pt x="19" y="27"/>
                  </a:lnTo>
                  <a:lnTo>
                    <a:pt x="25" y="33"/>
                  </a:lnTo>
                  <a:lnTo>
                    <a:pt x="29" y="38"/>
                  </a:lnTo>
                  <a:lnTo>
                    <a:pt x="30" y="42"/>
                  </a:lnTo>
                  <a:lnTo>
                    <a:pt x="34" y="44"/>
                  </a:lnTo>
                  <a:lnTo>
                    <a:pt x="36" y="48"/>
                  </a:lnTo>
                  <a:lnTo>
                    <a:pt x="38" y="52"/>
                  </a:lnTo>
                  <a:lnTo>
                    <a:pt x="42" y="54"/>
                  </a:lnTo>
                  <a:lnTo>
                    <a:pt x="44" y="57"/>
                  </a:lnTo>
                  <a:lnTo>
                    <a:pt x="48" y="61"/>
                  </a:lnTo>
                  <a:lnTo>
                    <a:pt x="49" y="65"/>
                  </a:lnTo>
                  <a:lnTo>
                    <a:pt x="55" y="71"/>
                  </a:lnTo>
                  <a:lnTo>
                    <a:pt x="61" y="76"/>
                  </a:lnTo>
                  <a:lnTo>
                    <a:pt x="65" y="80"/>
                  </a:lnTo>
                  <a:lnTo>
                    <a:pt x="68" y="84"/>
                  </a:lnTo>
                  <a:lnTo>
                    <a:pt x="72" y="88"/>
                  </a:lnTo>
                  <a:lnTo>
                    <a:pt x="76" y="92"/>
                  </a:lnTo>
                  <a:lnTo>
                    <a:pt x="80" y="95"/>
                  </a:lnTo>
                  <a:lnTo>
                    <a:pt x="84" y="97"/>
                  </a:lnTo>
                  <a:lnTo>
                    <a:pt x="87" y="101"/>
                  </a:lnTo>
                  <a:lnTo>
                    <a:pt x="91" y="103"/>
                  </a:lnTo>
                  <a:lnTo>
                    <a:pt x="95" y="105"/>
                  </a:lnTo>
                  <a:lnTo>
                    <a:pt x="101" y="105"/>
                  </a:lnTo>
                  <a:lnTo>
                    <a:pt x="105" y="107"/>
                  </a:lnTo>
                  <a:lnTo>
                    <a:pt x="108" y="109"/>
                  </a:lnTo>
                  <a:lnTo>
                    <a:pt x="112" y="109"/>
                  </a:lnTo>
                  <a:lnTo>
                    <a:pt x="118" y="111"/>
                  </a:lnTo>
                  <a:lnTo>
                    <a:pt x="124" y="111"/>
                  </a:lnTo>
                  <a:lnTo>
                    <a:pt x="129" y="111"/>
                  </a:lnTo>
                  <a:lnTo>
                    <a:pt x="135" y="111"/>
                  </a:lnTo>
                  <a:lnTo>
                    <a:pt x="141" y="109"/>
                  </a:lnTo>
                  <a:lnTo>
                    <a:pt x="144" y="109"/>
                  </a:lnTo>
                  <a:lnTo>
                    <a:pt x="146" y="109"/>
                  </a:lnTo>
                  <a:lnTo>
                    <a:pt x="150" y="109"/>
                  </a:lnTo>
                  <a:lnTo>
                    <a:pt x="154" y="109"/>
                  </a:lnTo>
                  <a:lnTo>
                    <a:pt x="156" y="109"/>
                  </a:lnTo>
                  <a:lnTo>
                    <a:pt x="160" y="107"/>
                  </a:lnTo>
                  <a:lnTo>
                    <a:pt x="163" y="107"/>
                  </a:lnTo>
                  <a:lnTo>
                    <a:pt x="167" y="107"/>
                  </a:lnTo>
                  <a:lnTo>
                    <a:pt x="169" y="107"/>
                  </a:lnTo>
                  <a:lnTo>
                    <a:pt x="173" y="105"/>
                  </a:lnTo>
                  <a:lnTo>
                    <a:pt x="177" y="105"/>
                  </a:lnTo>
                  <a:lnTo>
                    <a:pt x="179" y="105"/>
                  </a:lnTo>
                  <a:lnTo>
                    <a:pt x="184" y="105"/>
                  </a:lnTo>
                  <a:lnTo>
                    <a:pt x="190" y="105"/>
                  </a:lnTo>
                  <a:lnTo>
                    <a:pt x="194" y="105"/>
                  </a:lnTo>
                  <a:lnTo>
                    <a:pt x="200" y="105"/>
                  </a:lnTo>
                  <a:lnTo>
                    <a:pt x="201" y="105"/>
                  </a:lnTo>
                  <a:lnTo>
                    <a:pt x="205" y="107"/>
                  </a:lnTo>
                  <a:lnTo>
                    <a:pt x="205" y="109"/>
                  </a:lnTo>
                  <a:lnTo>
                    <a:pt x="207" y="111"/>
                  </a:lnTo>
                  <a:lnTo>
                    <a:pt x="205" y="113"/>
                  </a:lnTo>
                  <a:lnTo>
                    <a:pt x="205" y="114"/>
                  </a:lnTo>
                  <a:lnTo>
                    <a:pt x="201" y="116"/>
                  </a:lnTo>
                  <a:lnTo>
                    <a:pt x="200" y="120"/>
                  </a:lnTo>
                  <a:lnTo>
                    <a:pt x="196" y="124"/>
                  </a:lnTo>
                  <a:lnTo>
                    <a:pt x="190" y="126"/>
                  </a:lnTo>
                  <a:lnTo>
                    <a:pt x="184" y="130"/>
                  </a:lnTo>
                  <a:lnTo>
                    <a:pt x="181" y="133"/>
                  </a:lnTo>
                  <a:lnTo>
                    <a:pt x="177" y="135"/>
                  </a:lnTo>
                  <a:lnTo>
                    <a:pt x="173" y="135"/>
                  </a:lnTo>
                  <a:lnTo>
                    <a:pt x="169" y="137"/>
                  </a:lnTo>
                  <a:lnTo>
                    <a:pt x="167" y="139"/>
                  </a:lnTo>
                  <a:lnTo>
                    <a:pt x="163" y="141"/>
                  </a:lnTo>
                  <a:lnTo>
                    <a:pt x="160" y="143"/>
                  </a:lnTo>
                  <a:lnTo>
                    <a:pt x="156" y="145"/>
                  </a:lnTo>
                  <a:lnTo>
                    <a:pt x="152" y="145"/>
                  </a:lnTo>
                  <a:lnTo>
                    <a:pt x="148" y="147"/>
                  </a:lnTo>
                  <a:lnTo>
                    <a:pt x="144" y="149"/>
                  </a:lnTo>
                  <a:lnTo>
                    <a:pt x="141" y="149"/>
                  </a:lnTo>
                  <a:lnTo>
                    <a:pt x="137" y="151"/>
                  </a:lnTo>
                  <a:lnTo>
                    <a:pt x="133" y="152"/>
                  </a:lnTo>
                  <a:lnTo>
                    <a:pt x="129" y="152"/>
                  </a:lnTo>
                  <a:lnTo>
                    <a:pt x="125" y="154"/>
                  </a:lnTo>
                  <a:lnTo>
                    <a:pt x="124" y="154"/>
                  </a:lnTo>
                  <a:lnTo>
                    <a:pt x="120" y="154"/>
                  </a:lnTo>
                  <a:lnTo>
                    <a:pt x="114" y="154"/>
                  </a:lnTo>
                  <a:lnTo>
                    <a:pt x="110" y="154"/>
                  </a:lnTo>
                  <a:lnTo>
                    <a:pt x="108" y="156"/>
                  </a:lnTo>
                  <a:lnTo>
                    <a:pt x="105" y="154"/>
                  </a:lnTo>
                  <a:lnTo>
                    <a:pt x="101" y="154"/>
                  </a:lnTo>
                  <a:lnTo>
                    <a:pt x="97" y="154"/>
                  </a:lnTo>
                  <a:lnTo>
                    <a:pt x="93" y="154"/>
                  </a:lnTo>
                  <a:lnTo>
                    <a:pt x="91" y="154"/>
                  </a:lnTo>
                  <a:lnTo>
                    <a:pt x="87" y="154"/>
                  </a:lnTo>
                  <a:lnTo>
                    <a:pt x="84" y="152"/>
                  </a:lnTo>
                  <a:lnTo>
                    <a:pt x="80" y="152"/>
                  </a:lnTo>
                  <a:lnTo>
                    <a:pt x="76" y="151"/>
                  </a:lnTo>
                  <a:lnTo>
                    <a:pt x="74" y="151"/>
                  </a:lnTo>
                  <a:lnTo>
                    <a:pt x="70" y="149"/>
                  </a:lnTo>
                  <a:lnTo>
                    <a:pt x="67" y="149"/>
                  </a:lnTo>
                  <a:lnTo>
                    <a:pt x="65" y="145"/>
                  </a:lnTo>
                  <a:lnTo>
                    <a:pt x="61" y="145"/>
                  </a:lnTo>
                  <a:lnTo>
                    <a:pt x="57" y="143"/>
                  </a:lnTo>
                  <a:lnTo>
                    <a:pt x="55" y="141"/>
                  </a:lnTo>
                  <a:lnTo>
                    <a:pt x="49" y="135"/>
                  </a:lnTo>
                  <a:lnTo>
                    <a:pt x="44" y="132"/>
                  </a:lnTo>
                  <a:lnTo>
                    <a:pt x="40" y="128"/>
                  </a:lnTo>
                  <a:lnTo>
                    <a:pt x="38" y="126"/>
                  </a:lnTo>
                  <a:lnTo>
                    <a:pt x="36" y="122"/>
                  </a:lnTo>
                  <a:lnTo>
                    <a:pt x="34" y="120"/>
                  </a:lnTo>
                  <a:lnTo>
                    <a:pt x="30" y="116"/>
                  </a:lnTo>
                  <a:lnTo>
                    <a:pt x="29" y="113"/>
                  </a:lnTo>
                  <a:lnTo>
                    <a:pt x="27" y="109"/>
                  </a:lnTo>
                  <a:lnTo>
                    <a:pt x="25" y="105"/>
                  </a:lnTo>
                  <a:lnTo>
                    <a:pt x="23" y="101"/>
                  </a:lnTo>
                  <a:lnTo>
                    <a:pt x="21" y="97"/>
                  </a:lnTo>
                  <a:lnTo>
                    <a:pt x="19" y="94"/>
                  </a:lnTo>
                  <a:lnTo>
                    <a:pt x="17" y="90"/>
                  </a:lnTo>
                  <a:lnTo>
                    <a:pt x="15" y="84"/>
                  </a:lnTo>
                  <a:lnTo>
                    <a:pt x="15" y="80"/>
                  </a:lnTo>
                  <a:lnTo>
                    <a:pt x="13" y="76"/>
                  </a:lnTo>
                  <a:lnTo>
                    <a:pt x="11" y="73"/>
                  </a:lnTo>
                  <a:lnTo>
                    <a:pt x="10" y="67"/>
                  </a:lnTo>
                  <a:lnTo>
                    <a:pt x="10" y="63"/>
                  </a:lnTo>
                  <a:lnTo>
                    <a:pt x="8" y="57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4" y="33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2479675" y="1365250"/>
              <a:ext cx="141287" cy="163513"/>
            </a:xfrm>
            <a:custGeom>
              <a:pathLst>
                <a:path extrusionOk="0" h="205" w="179">
                  <a:moveTo>
                    <a:pt x="19" y="0"/>
                  </a:moveTo>
                  <a:lnTo>
                    <a:pt x="19" y="0"/>
                  </a:lnTo>
                  <a:lnTo>
                    <a:pt x="25" y="3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6" y="13"/>
                  </a:lnTo>
                  <a:lnTo>
                    <a:pt x="40" y="17"/>
                  </a:lnTo>
                  <a:lnTo>
                    <a:pt x="46" y="19"/>
                  </a:lnTo>
                  <a:lnTo>
                    <a:pt x="51" y="24"/>
                  </a:lnTo>
                  <a:lnTo>
                    <a:pt x="57" y="28"/>
                  </a:lnTo>
                  <a:lnTo>
                    <a:pt x="63" y="32"/>
                  </a:lnTo>
                  <a:lnTo>
                    <a:pt x="69" y="38"/>
                  </a:lnTo>
                  <a:lnTo>
                    <a:pt x="74" y="41"/>
                  </a:lnTo>
                  <a:lnTo>
                    <a:pt x="78" y="43"/>
                  </a:lnTo>
                  <a:lnTo>
                    <a:pt x="80" y="47"/>
                  </a:lnTo>
                  <a:lnTo>
                    <a:pt x="84" y="49"/>
                  </a:lnTo>
                  <a:lnTo>
                    <a:pt x="88" y="53"/>
                  </a:lnTo>
                  <a:lnTo>
                    <a:pt x="91" y="55"/>
                  </a:lnTo>
                  <a:lnTo>
                    <a:pt x="97" y="59"/>
                  </a:lnTo>
                  <a:lnTo>
                    <a:pt x="103" y="62"/>
                  </a:lnTo>
                  <a:lnTo>
                    <a:pt x="107" y="66"/>
                  </a:lnTo>
                  <a:lnTo>
                    <a:pt x="112" y="70"/>
                  </a:lnTo>
                  <a:lnTo>
                    <a:pt x="116" y="74"/>
                  </a:lnTo>
                  <a:lnTo>
                    <a:pt x="122" y="78"/>
                  </a:lnTo>
                  <a:lnTo>
                    <a:pt x="127" y="81"/>
                  </a:lnTo>
                  <a:lnTo>
                    <a:pt x="131" y="85"/>
                  </a:lnTo>
                  <a:lnTo>
                    <a:pt x="135" y="89"/>
                  </a:lnTo>
                  <a:lnTo>
                    <a:pt x="139" y="93"/>
                  </a:lnTo>
                  <a:lnTo>
                    <a:pt x="145" y="98"/>
                  </a:lnTo>
                  <a:lnTo>
                    <a:pt x="146" y="104"/>
                  </a:lnTo>
                  <a:lnTo>
                    <a:pt x="150" y="108"/>
                  </a:lnTo>
                  <a:lnTo>
                    <a:pt x="152" y="110"/>
                  </a:lnTo>
                  <a:lnTo>
                    <a:pt x="154" y="114"/>
                  </a:lnTo>
                  <a:lnTo>
                    <a:pt x="156" y="117"/>
                  </a:lnTo>
                  <a:lnTo>
                    <a:pt x="158" y="119"/>
                  </a:lnTo>
                  <a:lnTo>
                    <a:pt x="160" y="123"/>
                  </a:lnTo>
                  <a:lnTo>
                    <a:pt x="160" y="127"/>
                  </a:lnTo>
                  <a:lnTo>
                    <a:pt x="162" y="131"/>
                  </a:lnTo>
                  <a:lnTo>
                    <a:pt x="164" y="133"/>
                  </a:lnTo>
                  <a:lnTo>
                    <a:pt x="165" y="136"/>
                  </a:lnTo>
                  <a:lnTo>
                    <a:pt x="167" y="140"/>
                  </a:lnTo>
                  <a:lnTo>
                    <a:pt x="167" y="144"/>
                  </a:lnTo>
                  <a:lnTo>
                    <a:pt x="169" y="148"/>
                  </a:lnTo>
                  <a:lnTo>
                    <a:pt x="169" y="150"/>
                  </a:lnTo>
                  <a:lnTo>
                    <a:pt x="171" y="154"/>
                  </a:lnTo>
                  <a:lnTo>
                    <a:pt x="173" y="157"/>
                  </a:lnTo>
                  <a:lnTo>
                    <a:pt x="175" y="161"/>
                  </a:lnTo>
                  <a:lnTo>
                    <a:pt x="175" y="165"/>
                  </a:lnTo>
                  <a:lnTo>
                    <a:pt x="175" y="169"/>
                  </a:lnTo>
                  <a:lnTo>
                    <a:pt x="177" y="171"/>
                  </a:lnTo>
                  <a:lnTo>
                    <a:pt x="177" y="174"/>
                  </a:lnTo>
                  <a:lnTo>
                    <a:pt x="179" y="180"/>
                  </a:lnTo>
                  <a:lnTo>
                    <a:pt x="179" y="186"/>
                  </a:lnTo>
                  <a:lnTo>
                    <a:pt x="179" y="192"/>
                  </a:lnTo>
                  <a:lnTo>
                    <a:pt x="179" y="195"/>
                  </a:lnTo>
                  <a:lnTo>
                    <a:pt x="179" y="199"/>
                  </a:lnTo>
                  <a:lnTo>
                    <a:pt x="177" y="201"/>
                  </a:lnTo>
                  <a:lnTo>
                    <a:pt x="175" y="203"/>
                  </a:lnTo>
                  <a:lnTo>
                    <a:pt x="173" y="205"/>
                  </a:lnTo>
                  <a:lnTo>
                    <a:pt x="169" y="203"/>
                  </a:lnTo>
                  <a:lnTo>
                    <a:pt x="167" y="201"/>
                  </a:lnTo>
                  <a:lnTo>
                    <a:pt x="164" y="199"/>
                  </a:lnTo>
                  <a:lnTo>
                    <a:pt x="160" y="195"/>
                  </a:lnTo>
                  <a:lnTo>
                    <a:pt x="154" y="192"/>
                  </a:lnTo>
                  <a:lnTo>
                    <a:pt x="150" y="188"/>
                  </a:lnTo>
                  <a:lnTo>
                    <a:pt x="145" y="182"/>
                  </a:lnTo>
                  <a:lnTo>
                    <a:pt x="139" y="176"/>
                  </a:lnTo>
                  <a:lnTo>
                    <a:pt x="135" y="173"/>
                  </a:lnTo>
                  <a:lnTo>
                    <a:pt x="133" y="169"/>
                  </a:lnTo>
                  <a:lnTo>
                    <a:pt x="129" y="167"/>
                  </a:lnTo>
                  <a:lnTo>
                    <a:pt x="126" y="163"/>
                  </a:lnTo>
                  <a:lnTo>
                    <a:pt x="124" y="159"/>
                  </a:lnTo>
                  <a:lnTo>
                    <a:pt x="120" y="157"/>
                  </a:lnTo>
                  <a:lnTo>
                    <a:pt x="116" y="154"/>
                  </a:lnTo>
                  <a:lnTo>
                    <a:pt x="114" y="150"/>
                  </a:lnTo>
                  <a:lnTo>
                    <a:pt x="110" y="148"/>
                  </a:lnTo>
                  <a:lnTo>
                    <a:pt x="107" y="144"/>
                  </a:lnTo>
                  <a:lnTo>
                    <a:pt x="103" y="140"/>
                  </a:lnTo>
                  <a:lnTo>
                    <a:pt x="101" y="136"/>
                  </a:lnTo>
                  <a:lnTo>
                    <a:pt x="97" y="135"/>
                  </a:lnTo>
                  <a:lnTo>
                    <a:pt x="93" y="131"/>
                  </a:lnTo>
                  <a:lnTo>
                    <a:pt x="89" y="129"/>
                  </a:lnTo>
                  <a:lnTo>
                    <a:pt x="88" y="125"/>
                  </a:lnTo>
                  <a:lnTo>
                    <a:pt x="84" y="121"/>
                  </a:lnTo>
                  <a:lnTo>
                    <a:pt x="80" y="119"/>
                  </a:lnTo>
                  <a:lnTo>
                    <a:pt x="76" y="116"/>
                  </a:lnTo>
                  <a:lnTo>
                    <a:pt x="72" y="114"/>
                  </a:lnTo>
                  <a:lnTo>
                    <a:pt x="69" y="110"/>
                  </a:lnTo>
                  <a:lnTo>
                    <a:pt x="65" y="108"/>
                  </a:lnTo>
                  <a:lnTo>
                    <a:pt x="63" y="106"/>
                  </a:lnTo>
                  <a:lnTo>
                    <a:pt x="59" y="104"/>
                  </a:lnTo>
                  <a:lnTo>
                    <a:pt x="55" y="100"/>
                  </a:lnTo>
                  <a:lnTo>
                    <a:pt x="51" y="98"/>
                  </a:lnTo>
                  <a:lnTo>
                    <a:pt x="50" y="97"/>
                  </a:lnTo>
                  <a:lnTo>
                    <a:pt x="46" y="95"/>
                  </a:lnTo>
                  <a:lnTo>
                    <a:pt x="40" y="89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3" y="76"/>
                  </a:lnTo>
                  <a:lnTo>
                    <a:pt x="17" y="72"/>
                  </a:lnTo>
                  <a:lnTo>
                    <a:pt x="13" y="68"/>
                  </a:lnTo>
                  <a:lnTo>
                    <a:pt x="10" y="64"/>
                  </a:lnTo>
                  <a:lnTo>
                    <a:pt x="6" y="60"/>
                  </a:lnTo>
                  <a:lnTo>
                    <a:pt x="4" y="57"/>
                  </a:lnTo>
                  <a:lnTo>
                    <a:pt x="2" y="53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6" y="19"/>
                  </a:lnTo>
                  <a:lnTo>
                    <a:pt x="8" y="17"/>
                  </a:lnTo>
                  <a:lnTo>
                    <a:pt x="10" y="13"/>
                  </a:lnTo>
                  <a:lnTo>
                    <a:pt x="12" y="9"/>
                  </a:lnTo>
                  <a:lnTo>
                    <a:pt x="12" y="5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2308225" y="1609725"/>
              <a:ext cx="93663" cy="171450"/>
            </a:xfrm>
            <a:custGeom>
              <a:pathLst>
                <a:path extrusionOk="0" h="215" w="118">
                  <a:moveTo>
                    <a:pt x="67" y="0"/>
                  </a:moveTo>
                  <a:lnTo>
                    <a:pt x="69" y="2"/>
                  </a:lnTo>
                  <a:lnTo>
                    <a:pt x="71" y="4"/>
                  </a:lnTo>
                  <a:lnTo>
                    <a:pt x="73" y="10"/>
                  </a:lnTo>
                  <a:lnTo>
                    <a:pt x="73" y="12"/>
                  </a:lnTo>
                  <a:lnTo>
                    <a:pt x="75" y="14"/>
                  </a:lnTo>
                  <a:lnTo>
                    <a:pt x="75" y="18"/>
                  </a:lnTo>
                  <a:lnTo>
                    <a:pt x="76" y="21"/>
                  </a:lnTo>
                  <a:lnTo>
                    <a:pt x="78" y="23"/>
                  </a:lnTo>
                  <a:lnTo>
                    <a:pt x="80" y="27"/>
                  </a:lnTo>
                  <a:lnTo>
                    <a:pt x="82" y="31"/>
                  </a:lnTo>
                  <a:lnTo>
                    <a:pt x="84" y="35"/>
                  </a:lnTo>
                  <a:lnTo>
                    <a:pt x="86" y="38"/>
                  </a:lnTo>
                  <a:lnTo>
                    <a:pt x="86" y="42"/>
                  </a:lnTo>
                  <a:lnTo>
                    <a:pt x="88" y="46"/>
                  </a:lnTo>
                  <a:lnTo>
                    <a:pt x="90" y="52"/>
                  </a:lnTo>
                  <a:lnTo>
                    <a:pt x="92" y="56"/>
                  </a:lnTo>
                  <a:lnTo>
                    <a:pt x="94" y="61"/>
                  </a:lnTo>
                  <a:lnTo>
                    <a:pt x="95" y="65"/>
                  </a:lnTo>
                  <a:lnTo>
                    <a:pt x="97" y="71"/>
                  </a:lnTo>
                  <a:lnTo>
                    <a:pt x="99" y="75"/>
                  </a:lnTo>
                  <a:lnTo>
                    <a:pt x="101" y="80"/>
                  </a:lnTo>
                  <a:lnTo>
                    <a:pt x="101" y="86"/>
                  </a:lnTo>
                  <a:lnTo>
                    <a:pt x="103" y="90"/>
                  </a:lnTo>
                  <a:lnTo>
                    <a:pt x="105" y="95"/>
                  </a:lnTo>
                  <a:lnTo>
                    <a:pt x="107" y="101"/>
                  </a:lnTo>
                  <a:lnTo>
                    <a:pt x="109" y="105"/>
                  </a:lnTo>
                  <a:lnTo>
                    <a:pt x="111" y="111"/>
                  </a:lnTo>
                  <a:lnTo>
                    <a:pt x="111" y="114"/>
                  </a:lnTo>
                  <a:lnTo>
                    <a:pt x="111" y="120"/>
                  </a:lnTo>
                  <a:lnTo>
                    <a:pt x="111" y="126"/>
                  </a:lnTo>
                  <a:lnTo>
                    <a:pt x="113" y="130"/>
                  </a:lnTo>
                  <a:lnTo>
                    <a:pt x="113" y="135"/>
                  </a:lnTo>
                  <a:lnTo>
                    <a:pt x="114" y="141"/>
                  </a:lnTo>
                  <a:lnTo>
                    <a:pt x="114" y="145"/>
                  </a:lnTo>
                  <a:lnTo>
                    <a:pt x="114" y="150"/>
                  </a:lnTo>
                  <a:lnTo>
                    <a:pt x="114" y="154"/>
                  </a:lnTo>
                  <a:lnTo>
                    <a:pt x="116" y="160"/>
                  </a:lnTo>
                  <a:lnTo>
                    <a:pt x="116" y="164"/>
                  </a:lnTo>
                  <a:lnTo>
                    <a:pt x="116" y="168"/>
                  </a:lnTo>
                  <a:lnTo>
                    <a:pt x="116" y="171"/>
                  </a:lnTo>
                  <a:lnTo>
                    <a:pt x="116" y="177"/>
                  </a:lnTo>
                  <a:lnTo>
                    <a:pt x="116" y="181"/>
                  </a:lnTo>
                  <a:lnTo>
                    <a:pt x="118" y="185"/>
                  </a:lnTo>
                  <a:lnTo>
                    <a:pt x="116" y="187"/>
                  </a:lnTo>
                  <a:lnTo>
                    <a:pt x="116" y="190"/>
                  </a:lnTo>
                  <a:lnTo>
                    <a:pt x="116" y="194"/>
                  </a:lnTo>
                  <a:lnTo>
                    <a:pt x="116" y="198"/>
                  </a:lnTo>
                  <a:lnTo>
                    <a:pt x="116" y="202"/>
                  </a:lnTo>
                  <a:lnTo>
                    <a:pt x="116" y="207"/>
                  </a:lnTo>
                  <a:lnTo>
                    <a:pt x="114" y="211"/>
                  </a:lnTo>
                  <a:lnTo>
                    <a:pt x="114" y="213"/>
                  </a:lnTo>
                  <a:lnTo>
                    <a:pt x="114" y="215"/>
                  </a:lnTo>
                  <a:lnTo>
                    <a:pt x="113" y="215"/>
                  </a:lnTo>
                  <a:lnTo>
                    <a:pt x="111" y="215"/>
                  </a:lnTo>
                  <a:lnTo>
                    <a:pt x="109" y="213"/>
                  </a:lnTo>
                  <a:lnTo>
                    <a:pt x="107" y="209"/>
                  </a:lnTo>
                  <a:lnTo>
                    <a:pt x="107" y="206"/>
                  </a:lnTo>
                  <a:lnTo>
                    <a:pt x="103" y="202"/>
                  </a:lnTo>
                  <a:lnTo>
                    <a:pt x="101" y="196"/>
                  </a:lnTo>
                  <a:lnTo>
                    <a:pt x="101" y="192"/>
                  </a:lnTo>
                  <a:lnTo>
                    <a:pt x="99" y="188"/>
                  </a:lnTo>
                  <a:lnTo>
                    <a:pt x="97" y="187"/>
                  </a:lnTo>
                  <a:lnTo>
                    <a:pt x="97" y="183"/>
                  </a:lnTo>
                  <a:lnTo>
                    <a:pt x="95" y="179"/>
                  </a:lnTo>
                  <a:lnTo>
                    <a:pt x="94" y="175"/>
                  </a:lnTo>
                  <a:lnTo>
                    <a:pt x="92" y="171"/>
                  </a:lnTo>
                  <a:lnTo>
                    <a:pt x="90" y="168"/>
                  </a:lnTo>
                  <a:lnTo>
                    <a:pt x="88" y="164"/>
                  </a:lnTo>
                  <a:lnTo>
                    <a:pt x="86" y="160"/>
                  </a:lnTo>
                  <a:lnTo>
                    <a:pt x="86" y="156"/>
                  </a:lnTo>
                  <a:lnTo>
                    <a:pt x="84" y="152"/>
                  </a:lnTo>
                  <a:lnTo>
                    <a:pt x="82" y="149"/>
                  </a:lnTo>
                  <a:lnTo>
                    <a:pt x="80" y="143"/>
                  </a:lnTo>
                  <a:lnTo>
                    <a:pt x="76" y="139"/>
                  </a:lnTo>
                  <a:lnTo>
                    <a:pt x="76" y="135"/>
                  </a:lnTo>
                  <a:lnTo>
                    <a:pt x="73" y="131"/>
                  </a:lnTo>
                  <a:lnTo>
                    <a:pt x="73" y="128"/>
                  </a:lnTo>
                  <a:lnTo>
                    <a:pt x="69" y="124"/>
                  </a:lnTo>
                  <a:lnTo>
                    <a:pt x="67" y="120"/>
                  </a:lnTo>
                  <a:lnTo>
                    <a:pt x="65" y="116"/>
                  </a:lnTo>
                  <a:lnTo>
                    <a:pt x="63" y="112"/>
                  </a:lnTo>
                  <a:lnTo>
                    <a:pt x="59" y="109"/>
                  </a:lnTo>
                  <a:lnTo>
                    <a:pt x="57" y="107"/>
                  </a:lnTo>
                  <a:lnTo>
                    <a:pt x="54" y="103"/>
                  </a:lnTo>
                  <a:lnTo>
                    <a:pt x="52" y="99"/>
                  </a:lnTo>
                  <a:lnTo>
                    <a:pt x="48" y="97"/>
                  </a:lnTo>
                  <a:lnTo>
                    <a:pt x="46" y="95"/>
                  </a:lnTo>
                  <a:lnTo>
                    <a:pt x="42" y="88"/>
                  </a:lnTo>
                  <a:lnTo>
                    <a:pt x="37" y="82"/>
                  </a:lnTo>
                  <a:lnTo>
                    <a:pt x="31" y="78"/>
                  </a:lnTo>
                  <a:lnTo>
                    <a:pt x="27" y="73"/>
                  </a:lnTo>
                  <a:lnTo>
                    <a:pt x="21" y="69"/>
                  </a:lnTo>
                  <a:lnTo>
                    <a:pt x="18" y="65"/>
                  </a:lnTo>
                  <a:lnTo>
                    <a:pt x="14" y="59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2" y="42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4" y="23"/>
                  </a:lnTo>
                  <a:lnTo>
                    <a:pt x="10" y="19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9" y="12"/>
                  </a:lnTo>
                  <a:lnTo>
                    <a:pt x="23" y="10"/>
                  </a:lnTo>
                  <a:lnTo>
                    <a:pt x="27" y="8"/>
                  </a:lnTo>
                  <a:lnTo>
                    <a:pt x="31" y="8"/>
                  </a:lnTo>
                  <a:lnTo>
                    <a:pt x="35" y="6"/>
                  </a:lnTo>
                  <a:lnTo>
                    <a:pt x="38" y="6"/>
                  </a:lnTo>
                  <a:lnTo>
                    <a:pt x="42" y="4"/>
                  </a:lnTo>
                  <a:lnTo>
                    <a:pt x="44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6" y="0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2339975" y="1312862"/>
              <a:ext cx="95250" cy="104775"/>
            </a:xfrm>
            <a:custGeom>
              <a:pathLst>
                <a:path extrusionOk="0" h="131" w="120">
                  <a:moveTo>
                    <a:pt x="23" y="2"/>
                  </a:moveTo>
                  <a:lnTo>
                    <a:pt x="25" y="2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46" y="2"/>
                  </a:lnTo>
                  <a:lnTo>
                    <a:pt x="50" y="4"/>
                  </a:lnTo>
                  <a:lnTo>
                    <a:pt x="54" y="4"/>
                  </a:lnTo>
                  <a:lnTo>
                    <a:pt x="57" y="6"/>
                  </a:lnTo>
                  <a:lnTo>
                    <a:pt x="61" y="8"/>
                  </a:lnTo>
                  <a:lnTo>
                    <a:pt x="65" y="10"/>
                  </a:lnTo>
                  <a:lnTo>
                    <a:pt x="69" y="12"/>
                  </a:lnTo>
                  <a:lnTo>
                    <a:pt x="74" y="15"/>
                  </a:lnTo>
                  <a:lnTo>
                    <a:pt x="78" y="17"/>
                  </a:lnTo>
                  <a:lnTo>
                    <a:pt x="82" y="21"/>
                  </a:lnTo>
                  <a:lnTo>
                    <a:pt x="86" y="25"/>
                  </a:lnTo>
                  <a:lnTo>
                    <a:pt x="90" y="27"/>
                  </a:lnTo>
                  <a:lnTo>
                    <a:pt x="93" y="31"/>
                  </a:lnTo>
                  <a:lnTo>
                    <a:pt x="99" y="34"/>
                  </a:lnTo>
                  <a:lnTo>
                    <a:pt x="101" y="38"/>
                  </a:lnTo>
                  <a:lnTo>
                    <a:pt x="105" y="42"/>
                  </a:lnTo>
                  <a:lnTo>
                    <a:pt x="107" y="46"/>
                  </a:lnTo>
                  <a:lnTo>
                    <a:pt x="111" y="51"/>
                  </a:lnTo>
                  <a:lnTo>
                    <a:pt x="112" y="55"/>
                  </a:lnTo>
                  <a:lnTo>
                    <a:pt x="112" y="59"/>
                  </a:lnTo>
                  <a:lnTo>
                    <a:pt x="114" y="63"/>
                  </a:lnTo>
                  <a:lnTo>
                    <a:pt x="116" y="69"/>
                  </a:lnTo>
                  <a:lnTo>
                    <a:pt x="118" y="72"/>
                  </a:lnTo>
                  <a:lnTo>
                    <a:pt x="118" y="78"/>
                  </a:lnTo>
                  <a:lnTo>
                    <a:pt x="118" y="82"/>
                  </a:lnTo>
                  <a:lnTo>
                    <a:pt x="120" y="88"/>
                  </a:lnTo>
                  <a:lnTo>
                    <a:pt x="118" y="89"/>
                  </a:lnTo>
                  <a:lnTo>
                    <a:pt x="118" y="95"/>
                  </a:lnTo>
                  <a:lnTo>
                    <a:pt x="118" y="97"/>
                  </a:lnTo>
                  <a:lnTo>
                    <a:pt x="118" y="101"/>
                  </a:lnTo>
                  <a:lnTo>
                    <a:pt x="116" y="105"/>
                  </a:lnTo>
                  <a:lnTo>
                    <a:pt x="114" y="108"/>
                  </a:lnTo>
                  <a:lnTo>
                    <a:pt x="112" y="112"/>
                  </a:lnTo>
                  <a:lnTo>
                    <a:pt x="111" y="114"/>
                  </a:lnTo>
                  <a:lnTo>
                    <a:pt x="107" y="118"/>
                  </a:lnTo>
                  <a:lnTo>
                    <a:pt x="105" y="120"/>
                  </a:lnTo>
                  <a:lnTo>
                    <a:pt x="101" y="122"/>
                  </a:lnTo>
                  <a:lnTo>
                    <a:pt x="99" y="126"/>
                  </a:lnTo>
                  <a:lnTo>
                    <a:pt x="95" y="127"/>
                  </a:lnTo>
                  <a:lnTo>
                    <a:pt x="92" y="129"/>
                  </a:lnTo>
                  <a:lnTo>
                    <a:pt x="88" y="129"/>
                  </a:lnTo>
                  <a:lnTo>
                    <a:pt x="86" y="131"/>
                  </a:lnTo>
                  <a:lnTo>
                    <a:pt x="82" y="131"/>
                  </a:lnTo>
                  <a:lnTo>
                    <a:pt x="78" y="131"/>
                  </a:lnTo>
                  <a:lnTo>
                    <a:pt x="74" y="129"/>
                  </a:lnTo>
                  <a:lnTo>
                    <a:pt x="73" y="129"/>
                  </a:lnTo>
                  <a:lnTo>
                    <a:pt x="69" y="127"/>
                  </a:lnTo>
                  <a:lnTo>
                    <a:pt x="65" y="124"/>
                  </a:lnTo>
                  <a:lnTo>
                    <a:pt x="63" y="122"/>
                  </a:lnTo>
                  <a:lnTo>
                    <a:pt x="59" y="120"/>
                  </a:lnTo>
                  <a:lnTo>
                    <a:pt x="55" y="114"/>
                  </a:lnTo>
                  <a:lnTo>
                    <a:pt x="52" y="112"/>
                  </a:lnTo>
                  <a:lnTo>
                    <a:pt x="48" y="108"/>
                  </a:lnTo>
                  <a:lnTo>
                    <a:pt x="46" y="105"/>
                  </a:lnTo>
                  <a:lnTo>
                    <a:pt x="42" y="99"/>
                  </a:lnTo>
                  <a:lnTo>
                    <a:pt x="36" y="95"/>
                  </a:lnTo>
                  <a:lnTo>
                    <a:pt x="33" y="91"/>
                  </a:lnTo>
                  <a:lnTo>
                    <a:pt x="31" y="88"/>
                  </a:lnTo>
                  <a:lnTo>
                    <a:pt x="25" y="82"/>
                  </a:lnTo>
                  <a:lnTo>
                    <a:pt x="23" y="78"/>
                  </a:lnTo>
                  <a:lnTo>
                    <a:pt x="19" y="74"/>
                  </a:lnTo>
                  <a:lnTo>
                    <a:pt x="16" y="70"/>
                  </a:lnTo>
                  <a:lnTo>
                    <a:pt x="12" y="67"/>
                  </a:lnTo>
                  <a:lnTo>
                    <a:pt x="10" y="65"/>
                  </a:lnTo>
                  <a:lnTo>
                    <a:pt x="8" y="61"/>
                  </a:lnTo>
                  <a:lnTo>
                    <a:pt x="6" y="57"/>
                  </a:lnTo>
                  <a:lnTo>
                    <a:pt x="4" y="53"/>
                  </a:lnTo>
                  <a:lnTo>
                    <a:pt x="2" y="50"/>
                  </a:lnTo>
                  <a:lnTo>
                    <a:pt x="2" y="46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4" y="17"/>
                  </a:lnTo>
                  <a:lnTo>
                    <a:pt x="4" y="12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7" y="4"/>
                  </a:lnTo>
                  <a:lnTo>
                    <a:pt x="23" y="2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1906588" y="1284287"/>
              <a:ext cx="100013" cy="106363"/>
            </a:xfrm>
            <a:custGeom>
              <a:pathLst>
                <a:path extrusionOk="0" h="133" w="127">
                  <a:moveTo>
                    <a:pt x="31" y="2"/>
                  </a:moveTo>
                  <a:lnTo>
                    <a:pt x="36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1" y="2"/>
                  </a:lnTo>
                  <a:lnTo>
                    <a:pt x="53" y="4"/>
                  </a:lnTo>
                  <a:lnTo>
                    <a:pt x="57" y="4"/>
                  </a:lnTo>
                  <a:lnTo>
                    <a:pt x="61" y="6"/>
                  </a:lnTo>
                  <a:lnTo>
                    <a:pt x="63" y="8"/>
                  </a:lnTo>
                  <a:lnTo>
                    <a:pt x="69" y="10"/>
                  </a:lnTo>
                  <a:lnTo>
                    <a:pt x="70" y="12"/>
                  </a:lnTo>
                  <a:lnTo>
                    <a:pt x="76" y="13"/>
                  </a:lnTo>
                  <a:lnTo>
                    <a:pt x="80" y="17"/>
                  </a:lnTo>
                  <a:lnTo>
                    <a:pt x="86" y="21"/>
                  </a:lnTo>
                  <a:lnTo>
                    <a:pt x="89" y="23"/>
                  </a:lnTo>
                  <a:lnTo>
                    <a:pt x="93" y="25"/>
                  </a:lnTo>
                  <a:lnTo>
                    <a:pt x="97" y="29"/>
                  </a:lnTo>
                  <a:lnTo>
                    <a:pt x="101" y="32"/>
                  </a:lnTo>
                  <a:lnTo>
                    <a:pt x="105" y="36"/>
                  </a:lnTo>
                  <a:lnTo>
                    <a:pt x="108" y="40"/>
                  </a:lnTo>
                  <a:lnTo>
                    <a:pt x="110" y="44"/>
                  </a:lnTo>
                  <a:lnTo>
                    <a:pt x="114" y="50"/>
                  </a:lnTo>
                  <a:lnTo>
                    <a:pt x="116" y="53"/>
                  </a:lnTo>
                  <a:lnTo>
                    <a:pt x="118" y="57"/>
                  </a:lnTo>
                  <a:lnTo>
                    <a:pt x="120" y="63"/>
                  </a:lnTo>
                  <a:lnTo>
                    <a:pt x="124" y="67"/>
                  </a:lnTo>
                  <a:lnTo>
                    <a:pt x="124" y="72"/>
                  </a:lnTo>
                  <a:lnTo>
                    <a:pt x="126" y="76"/>
                  </a:lnTo>
                  <a:lnTo>
                    <a:pt x="127" y="82"/>
                  </a:lnTo>
                  <a:lnTo>
                    <a:pt x="127" y="86"/>
                  </a:lnTo>
                  <a:lnTo>
                    <a:pt x="127" y="89"/>
                  </a:lnTo>
                  <a:lnTo>
                    <a:pt x="127" y="95"/>
                  </a:lnTo>
                  <a:lnTo>
                    <a:pt x="126" y="99"/>
                  </a:lnTo>
                  <a:lnTo>
                    <a:pt x="124" y="103"/>
                  </a:lnTo>
                  <a:lnTo>
                    <a:pt x="122" y="106"/>
                  </a:lnTo>
                  <a:lnTo>
                    <a:pt x="120" y="110"/>
                  </a:lnTo>
                  <a:lnTo>
                    <a:pt x="118" y="11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108" y="125"/>
                  </a:lnTo>
                  <a:lnTo>
                    <a:pt x="105" y="127"/>
                  </a:lnTo>
                  <a:lnTo>
                    <a:pt x="99" y="131"/>
                  </a:lnTo>
                  <a:lnTo>
                    <a:pt x="93" y="133"/>
                  </a:lnTo>
                  <a:lnTo>
                    <a:pt x="89" y="133"/>
                  </a:lnTo>
                  <a:lnTo>
                    <a:pt x="86" y="133"/>
                  </a:lnTo>
                  <a:lnTo>
                    <a:pt x="84" y="133"/>
                  </a:lnTo>
                  <a:lnTo>
                    <a:pt x="80" y="131"/>
                  </a:lnTo>
                  <a:lnTo>
                    <a:pt x="76" y="131"/>
                  </a:lnTo>
                  <a:lnTo>
                    <a:pt x="72" y="129"/>
                  </a:lnTo>
                  <a:lnTo>
                    <a:pt x="70" y="127"/>
                  </a:lnTo>
                  <a:lnTo>
                    <a:pt x="67" y="125"/>
                  </a:lnTo>
                  <a:lnTo>
                    <a:pt x="63" y="122"/>
                  </a:lnTo>
                  <a:lnTo>
                    <a:pt x="59" y="120"/>
                  </a:lnTo>
                  <a:lnTo>
                    <a:pt x="55" y="116"/>
                  </a:lnTo>
                  <a:lnTo>
                    <a:pt x="53" y="114"/>
                  </a:lnTo>
                  <a:lnTo>
                    <a:pt x="50" y="110"/>
                  </a:lnTo>
                  <a:lnTo>
                    <a:pt x="46" y="106"/>
                  </a:lnTo>
                  <a:lnTo>
                    <a:pt x="42" y="103"/>
                  </a:lnTo>
                  <a:lnTo>
                    <a:pt x="38" y="99"/>
                  </a:lnTo>
                  <a:lnTo>
                    <a:pt x="34" y="95"/>
                  </a:lnTo>
                  <a:lnTo>
                    <a:pt x="31" y="91"/>
                  </a:lnTo>
                  <a:lnTo>
                    <a:pt x="27" y="86"/>
                  </a:lnTo>
                  <a:lnTo>
                    <a:pt x="25" y="82"/>
                  </a:lnTo>
                  <a:lnTo>
                    <a:pt x="21" y="78"/>
                  </a:lnTo>
                  <a:lnTo>
                    <a:pt x="17" y="74"/>
                  </a:lnTo>
                  <a:lnTo>
                    <a:pt x="13" y="69"/>
                  </a:lnTo>
                  <a:lnTo>
                    <a:pt x="12" y="67"/>
                  </a:lnTo>
                  <a:lnTo>
                    <a:pt x="8" y="61"/>
                  </a:lnTo>
                  <a:lnTo>
                    <a:pt x="6" y="57"/>
                  </a:lnTo>
                  <a:lnTo>
                    <a:pt x="4" y="53"/>
                  </a:lnTo>
                  <a:lnTo>
                    <a:pt x="2" y="50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4" y="23"/>
                  </a:lnTo>
                  <a:lnTo>
                    <a:pt x="8" y="17"/>
                  </a:lnTo>
                  <a:lnTo>
                    <a:pt x="12" y="13"/>
                  </a:lnTo>
                  <a:lnTo>
                    <a:pt x="13" y="10"/>
                  </a:lnTo>
                  <a:lnTo>
                    <a:pt x="19" y="6"/>
                  </a:lnTo>
                  <a:lnTo>
                    <a:pt x="25" y="4"/>
                  </a:lnTo>
                  <a:lnTo>
                    <a:pt x="31" y="2"/>
                  </a:lnTo>
                  <a:lnTo>
                    <a:pt x="31" y="2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2132013" y="1319212"/>
              <a:ext cx="33338" cy="74613"/>
            </a:xfrm>
            <a:custGeom>
              <a:pathLst>
                <a:path extrusionOk="0" h="95" w="42">
                  <a:moveTo>
                    <a:pt x="40" y="7"/>
                  </a:moveTo>
                  <a:lnTo>
                    <a:pt x="40" y="11"/>
                  </a:lnTo>
                  <a:lnTo>
                    <a:pt x="40" y="17"/>
                  </a:lnTo>
                  <a:lnTo>
                    <a:pt x="40" y="21"/>
                  </a:lnTo>
                  <a:lnTo>
                    <a:pt x="40" y="23"/>
                  </a:lnTo>
                  <a:lnTo>
                    <a:pt x="40" y="26"/>
                  </a:lnTo>
                  <a:lnTo>
                    <a:pt x="40" y="30"/>
                  </a:lnTo>
                  <a:lnTo>
                    <a:pt x="38" y="34"/>
                  </a:lnTo>
                  <a:lnTo>
                    <a:pt x="38" y="38"/>
                  </a:lnTo>
                  <a:lnTo>
                    <a:pt x="38" y="42"/>
                  </a:lnTo>
                  <a:lnTo>
                    <a:pt x="38" y="45"/>
                  </a:lnTo>
                  <a:lnTo>
                    <a:pt x="38" y="49"/>
                  </a:lnTo>
                  <a:lnTo>
                    <a:pt x="38" y="53"/>
                  </a:lnTo>
                  <a:lnTo>
                    <a:pt x="38" y="57"/>
                  </a:lnTo>
                  <a:lnTo>
                    <a:pt x="40" y="61"/>
                  </a:lnTo>
                  <a:lnTo>
                    <a:pt x="40" y="62"/>
                  </a:lnTo>
                  <a:lnTo>
                    <a:pt x="40" y="66"/>
                  </a:lnTo>
                  <a:lnTo>
                    <a:pt x="40" y="70"/>
                  </a:lnTo>
                  <a:lnTo>
                    <a:pt x="40" y="72"/>
                  </a:lnTo>
                  <a:lnTo>
                    <a:pt x="40" y="78"/>
                  </a:lnTo>
                  <a:lnTo>
                    <a:pt x="42" y="81"/>
                  </a:lnTo>
                  <a:lnTo>
                    <a:pt x="40" y="85"/>
                  </a:lnTo>
                  <a:lnTo>
                    <a:pt x="40" y="89"/>
                  </a:lnTo>
                  <a:lnTo>
                    <a:pt x="38" y="91"/>
                  </a:lnTo>
                  <a:lnTo>
                    <a:pt x="38" y="95"/>
                  </a:lnTo>
                  <a:lnTo>
                    <a:pt x="32" y="95"/>
                  </a:lnTo>
                  <a:lnTo>
                    <a:pt x="27" y="95"/>
                  </a:lnTo>
                  <a:lnTo>
                    <a:pt x="21" y="95"/>
                  </a:lnTo>
                  <a:lnTo>
                    <a:pt x="17" y="93"/>
                  </a:lnTo>
                  <a:lnTo>
                    <a:pt x="12" y="91"/>
                  </a:lnTo>
                  <a:lnTo>
                    <a:pt x="6" y="91"/>
                  </a:lnTo>
                  <a:lnTo>
                    <a:pt x="2" y="89"/>
                  </a:lnTo>
                  <a:lnTo>
                    <a:pt x="0" y="87"/>
                  </a:lnTo>
                  <a:lnTo>
                    <a:pt x="0" y="81"/>
                  </a:lnTo>
                  <a:lnTo>
                    <a:pt x="6" y="78"/>
                  </a:lnTo>
                  <a:lnTo>
                    <a:pt x="8" y="74"/>
                  </a:lnTo>
                  <a:lnTo>
                    <a:pt x="10" y="70"/>
                  </a:lnTo>
                  <a:lnTo>
                    <a:pt x="12" y="66"/>
                  </a:lnTo>
                  <a:lnTo>
                    <a:pt x="13" y="64"/>
                  </a:lnTo>
                  <a:lnTo>
                    <a:pt x="15" y="61"/>
                  </a:lnTo>
                  <a:lnTo>
                    <a:pt x="15" y="59"/>
                  </a:lnTo>
                  <a:lnTo>
                    <a:pt x="17" y="55"/>
                  </a:lnTo>
                  <a:lnTo>
                    <a:pt x="17" y="51"/>
                  </a:lnTo>
                  <a:lnTo>
                    <a:pt x="17" y="47"/>
                  </a:lnTo>
                  <a:lnTo>
                    <a:pt x="17" y="43"/>
                  </a:lnTo>
                  <a:lnTo>
                    <a:pt x="17" y="40"/>
                  </a:lnTo>
                  <a:lnTo>
                    <a:pt x="17" y="36"/>
                  </a:lnTo>
                  <a:lnTo>
                    <a:pt x="17" y="32"/>
                  </a:lnTo>
                  <a:lnTo>
                    <a:pt x="19" y="28"/>
                  </a:lnTo>
                  <a:lnTo>
                    <a:pt x="19" y="25"/>
                  </a:lnTo>
                  <a:lnTo>
                    <a:pt x="19" y="21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9" y="9"/>
                  </a:lnTo>
                  <a:lnTo>
                    <a:pt x="21" y="6"/>
                  </a:lnTo>
                  <a:lnTo>
                    <a:pt x="23" y="4"/>
                  </a:lnTo>
                  <a:lnTo>
                    <a:pt x="27" y="2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40" y="7"/>
                  </a:lnTo>
                  <a:lnTo>
                    <a:pt x="40" y="7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2132013" y="1528762"/>
              <a:ext cx="87312" cy="52388"/>
            </a:xfrm>
            <a:custGeom>
              <a:pathLst>
                <a:path extrusionOk="0" h="66" w="110">
                  <a:moveTo>
                    <a:pt x="110" y="7"/>
                  </a:moveTo>
                  <a:lnTo>
                    <a:pt x="110" y="7"/>
                  </a:lnTo>
                  <a:lnTo>
                    <a:pt x="108" y="11"/>
                  </a:lnTo>
                  <a:lnTo>
                    <a:pt x="105" y="13"/>
                  </a:lnTo>
                  <a:lnTo>
                    <a:pt x="101" y="19"/>
                  </a:lnTo>
                  <a:lnTo>
                    <a:pt x="99" y="23"/>
                  </a:lnTo>
                  <a:lnTo>
                    <a:pt x="97" y="25"/>
                  </a:lnTo>
                  <a:lnTo>
                    <a:pt x="93" y="28"/>
                  </a:lnTo>
                  <a:lnTo>
                    <a:pt x="91" y="32"/>
                  </a:lnTo>
                  <a:lnTo>
                    <a:pt x="88" y="34"/>
                  </a:lnTo>
                  <a:lnTo>
                    <a:pt x="84" y="38"/>
                  </a:lnTo>
                  <a:lnTo>
                    <a:pt x="80" y="42"/>
                  </a:lnTo>
                  <a:lnTo>
                    <a:pt x="76" y="44"/>
                  </a:lnTo>
                  <a:lnTo>
                    <a:pt x="72" y="45"/>
                  </a:lnTo>
                  <a:lnTo>
                    <a:pt x="69" y="49"/>
                  </a:lnTo>
                  <a:lnTo>
                    <a:pt x="63" y="51"/>
                  </a:lnTo>
                  <a:lnTo>
                    <a:pt x="59" y="55"/>
                  </a:lnTo>
                  <a:lnTo>
                    <a:pt x="53" y="57"/>
                  </a:lnTo>
                  <a:lnTo>
                    <a:pt x="50" y="59"/>
                  </a:lnTo>
                  <a:lnTo>
                    <a:pt x="44" y="61"/>
                  </a:lnTo>
                  <a:lnTo>
                    <a:pt x="40" y="63"/>
                  </a:lnTo>
                  <a:lnTo>
                    <a:pt x="34" y="63"/>
                  </a:lnTo>
                  <a:lnTo>
                    <a:pt x="31" y="64"/>
                  </a:lnTo>
                  <a:lnTo>
                    <a:pt x="27" y="64"/>
                  </a:lnTo>
                  <a:lnTo>
                    <a:pt x="23" y="66"/>
                  </a:lnTo>
                  <a:lnTo>
                    <a:pt x="17" y="66"/>
                  </a:lnTo>
                  <a:lnTo>
                    <a:pt x="15" y="66"/>
                  </a:lnTo>
                  <a:lnTo>
                    <a:pt x="12" y="66"/>
                  </a:lnTo>
                  <a:lnTo>
                    <a:pt x="8" y="66"/>
                  </a:lnTo>
                  <a:lnTo>
                    <a:pt x="4" y="63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4" y="42"/>
                  </a:lnTo>
                  <a:lnTo>
                    <a:pt x="8" y="38"/>
                  </a:lnTo>
                  <a:lnTo>
                    <a:pt x="13" y="34"/>
                  </a:lnTo>
                  <a:lnTo>
                    <a:pt x="17" y="30"/>
                  </a:lnTo>
                  <a:lnTo>
                    <a:pt x="19" y="28"/>
                  </a:lnTo>
                  <a:lnTo>
                    <a:pt x="23" y="26"/>
                  </a:lnTo>
                  <a:lnTo>
                    <a:pt x="27" y="25"/>
                  </a:lnTo>
                  <a:lnTo>
                    <a:pt x="31" y="23"/>
                  </a:lnTo>
                  <a:lnTo>
                    <a:pt x="34" y="21"/>
                  </a:lnTo>
                  <a:lnTo>
                    <a:pt x="38" y="19"/>
                  </a:lnTo>
                  <a:lnTo>
                    <a:pt x="44" y="19"/>
                  </a:lnTo>
                  <a:lnTo>
                    <a:pt x="46" y="17"/>
                  </a:lnTo>
                  <a:lnTo>
                    <a:pt x="50" y="15"/>
                  </a:lnTo>
                  <a:lnTo>
                    <a:pt x="53" y="13"/>
                  </a:lnTo>
                  <a:lnTo>
                    <a:pt x="59" y="13"/>
                  </a:lnTo>
                  <a:lnTo>
                    <a:pt x="61" y="11"/>
                  </a:lnTo>
                  <a:lnTo>
                    <a:pt x="65" y="9"/>
                  </a:lnTo>
                  <a:lnTo>
                    <a:pt x="69" y="7"/>
                  </a:lnTo>
                  <a:lnTo>
                    <a:pt x="72" y="7"/>
                  </a:lnTo>
                  <a:lnTo>
                    <a:pt x="74" y="6"/>
                  </a:lnTo>
                  <a:lnTo>
                    <a:pt x="78" y="6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6" y="2"/>
                  </a:lnTo>
                  <a:lnTo>
                    <a:pt x="88" y="2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1" y="2"/>
                  </a:lnTo>
                  <a:lnTo>
                    <a:pt x="105" y="4"/>
                  </a:lnTo>
                  <a:lnTo>
                    <a:pt x="107" y="4"/>
                  </a:lnTo>
                  <a:lnTo>
                    <a:pt x="108" y="6"/>
                  </a:lnTo>
                  <a:lnTo>
                    <a:pt x="110" y="6"/>
                  </a:lnTo>
                  <a:lnTo>
                    <a:pt x="110" y="7"/>
                  </a:lnTo>
                  <a:lnTo>
                    <a:pt x="110" y="7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>
              <a:off x="1971675" y="1670050"/>
              <a:ext cx="92075" cy="201612"/>
            </a:xfrm>
            <a:custGeom>
              <a:pathLst>
                <a:path extrusionOk="0" h="253" w="116">
                  <a:moveTo>
                    <a:pt x="116" y="10"/>
                  </a:moveTo>
                  <a:lnTo>
                    <a:pt x="116" y="12"/>
                  </a:lnTo>
                  <a:lnTo>
                    <a:pt x="116" y="16"/>
                  </a:lnTo>
                  <a:lnTo>
                    <a:pt x="116" y="18"/>
                  </a:lnTo>
                  <a:lnTo>
                    <a:pt x="116" y="21"/>
                  </a:lnTo>
                  <a:lnTo>
                    <a:pt x="116" y="25"/>
                  </a:lnTo>
                  <a:lnTo>
                    <a:pt x="116" y="29"/>
                  </a:lnTo>
                  <a:lnTo>
                    <a:pt x="116" y="35"/>
                  </a:lnTo>
                  <a:lnTo>
                    <a:pt x="116" y="40"/>
                  </a:lnTo>
                  <a:lnTo>
                    <a:pt x="116" y="44"/>
                  </a:lnTo>
                  <a:lnTo>
                    <a:pt x="116" y="50"/>
                  </a:lnTo>
                  <a:lnTo>
                    <a:pt x="114" y="55"/>
                  </a:lnTo>
                  <a:lnTo>
                    <a:pt x="114" y="61"/>
                  </a:lnTo>
                  <a:lnTo>
                    <a:pt x="112" y="67"/>
                  </a:lnTo>
                  <a:lnTo>
                    <a:pt x="112" y="73"/>
                  </a:lnTo>
                  <a:lnTo>
                    <a:pt x="110" y="74"/>
                  </a:lnTo>
                  <a:lnTo>
                    <a:pt x="110" y="78"/>
                  </a:lnTo>
                  <a:lnTo>
                    <a:pt x="110" y="82"/>
                  </a:lnTo>
                  <a:lnTo>
                    <a:pt x="110" y="84"/>
                  </a:lnTo>
                  <a:lnTo>
                    <a:pt x="106" y="90"/>
                  </a:lnTo>
                  <a:lnTo>
                    <a:pt x="104" y="95"/>
                  </a:lnTo>
                  <a:lnTo>
                    <a:pt x="102" y="99"/>
                  </a:lnTo>
                  <a:lnTo>
                    <a:pt x="102" y="103"/>
                  </a:lnTo>
                  <a:lnTo>
                    <a:pt x="100" y="105"/>
                  </a:lnTo>
                  <a:lnTo>
                    <a:pt x="100" y="109"/>
                  </a:lnTo>
                  <a:lnTo>
                    <a:pt x="97" y="114"/>
                  </a:lnTo>
                  <a:lnTo>
                    <a:pt x="93" y="120"/>
                  </a:lnTo>
                  <a:lnTo>
                    <a:pt x="89" y="126"/>
                  </a:lnTo>
                  <a:lnTo>
                    <a:pt x="87" y="131"/>
                  </a:lnTo>
                  <a:lnTo>
                    <a:pt x="83" y="135"/>
                  </a:lnTo>
                  <a:lnTo>
                    <a:pt x="80" y="141"/>
                  </a:lnTo>
                  <a:lnTo>
                    <a:pt x="76" y="147"/>
                  </a:lnTo>
                  <a:lnTo>
                    <a:pt x="72" y="154"/>
                  </a:lnTo>
                  <a:lnTo>
                    <a:pt x="68" y="158"/>
                  </a:lnTo>
                  <a:lnTo>
                    <a:pt x="66" y="164"/>
                  </a:lnTo>
                  <a:lnTo>
                    <a:pt x="62" y="169"/>
                  </a:lnTo>
                  <a:lnTo>
                    <a:pt x="59" y="177"/>
                  </a:lnTo>
                  <a:lnTo>
                    <a:pt x="57" y="179"/>
                  </a:lnTo>
                  <a:lnTo>
                    <a:pt x="55" y="183"/>
                  </a:lnTo>
                  <a:lnTo>
                    <a:pt x="53" y="187"/>
                  </a:lnTo>
                  <a:lnTo>
                    <a:pt x="53" y="188"/>
                  </a:lnTo>
                  <a:lnTo>
                    <a:pt x="51" y="192"/>
                  </a:lnTo>
                  <a:lnTo>
                    <a:pt x="49" y="196"/>
                  </a:lnTo>
                  <a:lnTo>
                    <a:pt x="47" y="198"/>
                  </a:lnTo>
                  <a:lnTo>
                    <a:pt x="45" y="202"/>
                  </a:lnTo>
                  <a:lnTo>
                    <a:pt x="43" y="206"/>
                  </a:lnTo>
                  <a:lnTo>
                    <a:pt x="43" y="207"/>
                  </a:lnTo>
                  <a:lnTo>
                    <a:pt x="42" y="211"/>
                  </a:lnTo>
                  <a:lnTo>
                    <a:pt x="40" y="215"/>
                  </a:lnTo>
                  <a:lnTo>
                    <a:pt x="38" y="221"/>
                  </a:lnTo>
                  <a:lnTo>
                    <a:pt x="34" y="226"/>
                  </a:lnTo>
                  <a:lnTo>
                    <a:pt x="32" y="230"/>
                  </a:lnTo>
                  <a:lnTo>
                    <a:pt x="30" y="236"/>
                  </a:lnTo>
                  <a:lnTo>
                    <a:pt x="26" y="240"/>
                  </a:lnTo>
                  <a:lnTo>
                    <a:pt x="24" y="244"/>
                  </a:lnTo>
                  <a:lnTo>
                    <a:pt x="21" y="247"/>
                  </a:lnTo>
                  <a:lnTo>
                    <a:pt x="19" y="249"/>
                  </a:lnTo>
                  <a:lnTo>
                    <a:pt x="17" y="251"/>
                  </a:lnTo>
                  <a:lnTo>
                    <a:pt x="15" y="253"/>
                  </a:lnTo>
                  <a:lnTo>
                    <a:pt x="9" y="251"/>
                  </a:lnTo>
                  <a:lnTo>
                    <a:pt x="5" y="247"/>
                  </a:lnTo>
                  <a:lnTo>
                    <a:pt x="4" y="245"/>
                  </a:lnTo>
                  <a:lnTo>
                    <a:pt x="2" y="242"/>
                  </a:lnTo>
                  <a:lnTo>
                    <a:pt x="0" y="236"/>
                  </a:lnTo>
                  <a:lnTo>
                    <a:pt x="0" y="232"/>
                  </a:lnTo>
                  <a:lnTo>
                    <a:pt x="0" y="226"/>
                  </a:lnTo>
                  <a:lnTo>
                    <a:pt x="0" y="223"/>
                  </a:lnTo>
                  <a:lnTo>
                    <a:pt x="0" y="217"/>
                  </a:lnTo>
                  <a:lnTo>
                    <a:pt x="0" y="211"/>
                  </a:lnTo>
                  <a:lnTo>
                    <a:pt x="0" y="207"/>
                  </a:lnTo>
                  <a:lnTo>
                    <a:pt x="2" y="204"/>
                  </a:lnTo>
                  <a:lnTo>
                    <a:pt x="2" y="200"/>
                  </a:lnTo>
                  <a:lnTo>
                    <a:pt x="4" y="198"/>
                  </a:lnTo>
                  <a:lnTo>
                    <a:pt x="5" y="194"/>
                  </a:lnTo>
                  <a:lnTo>
                    <a:pt x="5" y="190"/>
                  </a:lnTo>
                  <a:lnTo>
                    <a:pt x="7" y="188"/>
                  </a:lnTo>
                  <a:lnTo>
                    <a:pt x="9" y="185"/>
                  </a:lnTo>
                  <a:lnTo>
                    <a:pt x="11" y="181"/>
                  </a:lnTo>
                  <a:lnTo>
                    <a:pt x="13" y="179"/>
                  </a:lnTo>
                  <a:lnTo>
                    <a:pt x="15" y="175"/>
                  </a:lnTo>
                  <a:lnTo>
                    <a:pt x="17" y="171"/>
                  </a:lnTo>
                  <a:lnTo>
                    <a:pt x="19" y="168"/>
                  </a:lnTo>
                  <a:lnTo>
                    <a:pt x="21" y="164"/>
                  </a:lnTo>
                  <a:lnTo>
                    <a:pt x="23" y="162"/>
                  </a:lnTo>
                  <a:lnTo>
                    <a:pt x="24" y="158"/>
                  </a:lnTo>
                  <a:lnTo>
                    <a:pt x="26" y="154"/>
                  </a:lnTo>
                  <a:lnTo>
                    <a:pt x="28" y="150"/>
                  </a:lnTo>
                  <a:lnTo>
                    <a:pt x="30" y="149"/>
                  </a:lnTo>
                  <a:lnTo>
                    <a:pt x="34" y="145"/>
                  </a:lnTo>
                  <a:lnTo>
                    <a:pt x="36" y="141"/>
                  </a:lnTo>
                  <a:lnTo>
                    <a:pt x="40" y="137"/>
                  </a:lnTo>
                  <a:lnTo>
                    <a:pt x="42" y="135"/>
                  </a:lnTo>
                  <a:lnTo>
                    <a:pt x="43" y="131"/>
                  </a:lnTo>
                  <a:lnTo>
                    <a:pt x="45" y="128"/>
                  </a:lnTo>
                  <a:lnTo>
                    <a:pt x="49" y="126"/>
                  </a:lnTo>
                  <a:lnTo>
                    <a:pt x="49" y="122"/>
                  </a:lnTo>
                  <a:lnTo>
                    <a:pt x="53" y="118"/>
                  </a:lnTo>
                  <a:lnTo>
                    <a:pt x="55" y="114"/>
                  </a:lnTo>
                  <a:lnTo>
                    <a:pt x="57" y="111"/>
                  </a:lnTo>
                  <a:lnTo>
                    <a:pt x="59" y="109"/>
                  </a:lnTo>
                  <a:lnTo>
                    <a:pt x="62" y="105"/>
                  </a:lnTo>
                  <a:lnTo>
                    <a:pt x="62" y="101"/>
                  </a:lnTo>
                  <a:lnTo>
                    <a:pt x="64" y="99"/>
                  </a:lnTo>
                  <a:lnTo>
                    <a:pt x="66" y="95"/>
                  </a:lnTo>
                  <a:lnTo>
                    <a:pt x="68" y="92"/>
                  </a:lnTo>
                  <a:lnTo>
                    <a:pt x="68" y="88"/>
                  </a:lnTo>
                  <a:lnTo>
                    <a:pt x="70" y="86"/>
                  </a:lnTo>
                  <a:lnTo>
                    <a:pt x="72" y="82"/>
                  </a:lnTo>
                  <a:lnTo>
                    <a:pt x="72" y="80"/>
                  </a:lnTo>
                  <a:lnTo>
                    <a:pt x="72" y="76"/>
                  </a:lnTo>
                  <a:lnTo>
                    <a:pt x="74" y="73"/>
                  </a:lnTo>
                  <a:lnTo>
                    <a:pt x="74" y="71"/>
                  </a:lnTo>
                  <a:lnTo>
                    <a:pt x="74" y="67"/>
                  </a:lnTo>
                  <a:lnTo>
                    <a:pt x="74" y="61"/>
                  </a:lnTo>
                  <a:lnTo>
                    <a:pt x="74" y="55"/>
                  </a:lnTo>
                  <a:lnTo>
                    <a:pt x="72" y="50"/>
                  </a:lnTo>
                  <a:lnTo>
                    <a:pt x="70" y="44"/>
                  </a:lnTo>
                  <a:lnTo>
                    <a:pt x="70" y="38"/>
                  </a:lnTo>
                  <a:lnTo>
                    <a:pt x="68" y="33"/>
                  </a:lnTo>
                  <a:lnTo>
                    <a:pt x="66" y="29"/>
                  </a:lnTo>
                  <a:lnTo>
                    <a:pt x="64" y="23"/>
                  </a:lnTo>
                  <a:lnTo>
                    <a:pt x="64" y="19"/>
                  </a:lnTo>
                  <a:lnTo>
                    <a:pt x="62" y="16"/>
                  </a:lnTo>
                  <a:lnTo>
                    <a:pt x="62" y="12"/>
                  </a:lnTo>
                  <a:lnTo>
                    <a:pt x="62" y="8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8" y="2"/>
                  </a:lnTo>
                  <a:lnTo>
                    <a:pt x="70" y="2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0" y="2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6" y="10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CD921A"/>
            </a:solidFill>
            <a:ln cap="flat" w="9525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84" name="Shape 284"/>
          <p:cNvGrpSpPr/>
          <p:nvPr/>
        </p:nvGrpSpPr>
        <p:grpSpPr>
          <a:xfrm>
            <a:off x="6304665" y="3688704"/>
            <a:ext cx="594360" cy="446792"/>
            <a:chOff x="5695098" y="2059419"/>
            <a:chExt cx="912306" cy="914400"/>
          </a:xfrm>
        </p:grpSpPr>
        <p:sp>
          <p:nvSpPr>
            <p:cNvPr id="285" name="Shape 285"/>
            <p:cNvSpPr/>
            <p:nvPr/>
          </p:nvSpPr>
          <p:spPr>
            <a:xfrm>
              <a:off x="5695098" y="2059419"/>
              <a:ext cx="912306" cy="914400"/>
            </a:xfrm>
            <a:custGeom>
              <a:pathLst>
                <a:path extrusionOk="0" h="873" w="872">
                  <a:moveTo>
                    <a:pt x="435" y="873"/>
                  </a:moveTo>
                  <a:lnTo>
                    <a:pt x="447" y="873"/>
                  </a:lnTo>
                  <a:lnTo>
                    <a:pt x="458" y="872"/>
                  </a:lnTo>
                  <a:lnTo>
                    <a:pt x="470" y="872"/>
                  </a:lnTo>
                  <a:lnTo>
                    <a:pt x="479" y="872"/>
                  </a:lnTo>
                  <a:lnTo>
                    <a:pt x="491" y="870"/>
                  </a:lnTo>
                  <a:lnTo>
                    <a:pt x="502" y="868"/>
                  </a:lnTo>
                  <a:lnTo>
                    <a:pt x="513" y="866"/>
                  </a:lnTo>
                  <a:lnTo>
                    <a:pt x="523" y="864"/>
                  </a:lnTo>
                  <a:lnTo>
                    <a:pt x="534" y="862"/>
                  </a:lnTo>
                  <a:lnTo>
                    <a:pt x="544" y="858"/>
                  </a:lnTo>
                  <a:lnTo>
                    <a:pt x="555" y="856"/>
                  </a:lnTo>
                  <a:lnTo>
                    <a:pt x="567" y="853"/>
                  </a:lnTo>
                  <a:lnTo>
                    <a:pt x="576" y="849"/>
                  </a:lnTo>
                  <a:lnTo>
                    <a:pt x="586" y="845"/>
                  </a:lnTo>
                  <a:lnTo>
                    <a:pt x="597" y="841"/>
                  </a:lnTo>
                  <a:lnTo>
                    <a:pt x="606" y="837"/>
                  </a:lnTo>
                  <a:lnTo>
                    <a:pt x="616" y="834"/>
                  </a:lnTo>
                  <a:lnTo>
                    <a:pt x="625" y="830"/>
                  </a:lnTo>
                  <a:lnTo>
                    <a:pt x="635" y="824"/>
                  </a:lnTo>
                  <a:lnTo>
                    <a:pt x="644" y="820"/>
                  </a:lnTo>
                  <a:lnTo>
                    <a:pt x="652" y="815"/>
                  </a:lnTo>
                  <a:lnTo>
                    <a:pt x="662" y="809"/>
                  </a:lnTo>
                  <a:lnTo>
                    <a:pt x="671" y="803"/>
                  </a:lnTo>
                  <a:lnTo>
                    <a:pt x="681" y="797"/>
                  </a:lnTo>
                  <a:lnTo>
                    <a:pt x="688" y="792"/>
                  </a:lnTo>
                  <a:lnTo>
                    <a:pt x="696" y="786"/>
                  </a:lnTo>
                  <a:lnTo>
                    <a:pt x="705" y="778"/>
                  </a:lnTo>
                  <a:lnTo>
                    <a:pt x="713" y="773"/>
                  </a:lnTo>
                  <a:lnTo>
                    <a:pt x="720" y="765"/>
                  </a:lnTo>
                  <a:lnTo>
                    <a:pt x="730" y="759"/>
                  </a:lnTo>
                  <a:lnTo>
                    <a:pt x="738" y="752"/>
                  </a:lnTo>
                  <a:lnTo>
                    <a:pt x="745" y="744"/>
                  </a:lnTo>
                  <a:lnTo>
                    <a:pt x="751" y="737"/>
                  </a:lnTo>
                  <a:lnTo>
                    <a:pt x="758" y="729"/>
                  </a:lnTo>
                  <a:lnTo>
                    <a:pt x="766" y="721"/>
                  </a:lnTo>
                  <a:lnTo>
                    <a:pt x="774" y="712"/>
                  </a:lnTo>
                  <a:lnTo>
                    <a:pt x="779" y="704"/>
                  </a:lnTo>
                  <a:lnTo>
                    <a:pt x="785" y="697"/>
                  </a:lnTo>
                  <a:lnTo>
                    <a:pt x="793" y="687"/>
                  </a:lnTo>
                  <a:lnTo>
                    <a:pt x="798" y="680"/>
                  </a:lnTo>
                  <a:lnTo>
                    <a:pt x="804" y="670"/>
                  </a:lnTo>
                  <a:lnTo>
                    <a:pt x="810" y="661"/>
                  </a:lnTo>
                  <a:lnTo>
                    <a:pt x="814" y="651"/>
                  </a:lnTo>
                  <a:lnTo>
                    <a:pt x="819" y="644"/>
                  </a:lnTo>
                  <a:lnTo>
                    <a:pt x="825" y="634"/>
                  </a:lnTo>
                  <a:lnTo>
                    <a:pt x="829" y="625"/>
                  </a:lnTo>
                  <a:lnTo>
                    <a:pt x="834" y="615"/>
                  </a:lnTo>
                  <a:lnTo>
                    <a:pt x="838" y="606"/>
                  </a:lnTo>
                  <a:lnTo>
                    <a:pt x="842" y="596"/>
                  </a:lnTo>
                  <a:lnTo>
                    <a:pt x="846" y="585"/>
                  </a:lnTo>
                  <a:lnTo>
                    <a:pt x="850" y="575"/>
                  </a:lnTo>
                  <a:lnTo>
                    <a:pt x="853" y="566"/>
                  </a:lnTo>
                  <a:lnTo>
                    <a:pt x="855" y="554"/>
                  </a:lnTo>
                  <a:lnTo>
                    <a:pt x="859" y="545"/>
                  </a:lnTo>
                  <a:lnTo>
                    <a:pt x="861" y="533"/>
                  </a:lnTo>
                  <a:lnTo>
                    <a:pt x="865" y="524"/>
                  </a:lnTo>
                  <a:lnTo>
                    <a:pt x="865" y="512"/>
                  </a:lnTo>
                  <a:lnTo>
                    <a:pt x="867" y="501"/>
                  </a:lnTo>
                  <a:lnTo>
                    <a:pt x="869" y="492"/>
                  </a:lnTo>
                  <a:lnTo>
                    <a:pt x="871" y="480"/>
                  </a:lnTo>
                  <a:lnTo>
                    <a:pt x="871" y="469"/>
                  </a:lnTo>
                  <a:lnTo>
                    <a:pt x="872" y="459"/>
                  </a:lnTo>
                  <a:lnTo>
                    <a:pt x="872" y="448"/>
                  </a:lnTo>
                  <a:lnTo>
                    <a:pt x="872" y="437"/>
                  </a:lnTo>
                  <a:lnTo>
                    <a:pt x="872" y="425"/>
                  </a:lnTo>
                  <a:lnTo>
                    <a:pt x="872" y="414"/>
                  </a:lnTo>
                  <a:lnTo>
                    <a:pt x="871" y="402"/>
                  </a:lnTo>
                  <a:lnTo>
                    <a:pt x="871" y="391"/>
                  </a:lnTo>
                  <a:lnTo>
                    <a:pt x="869" y="380"/>
                  </a:lnTo>
                  <a:lnTo>
                    <a:pt x="867" y="368"/>
                  </a:lnTo>
                  <a:lnTo>
                    <a:pt x="865" y="357"/>
                  </a:lnTo>
                  <a:lnTo>
                    <a:pt x="865" y="347"/>
                  </a:lnTo>
                  <a:lnTo>
                    <a:pt x="861" y="336"/>
                  </a:lnTo>
                  <a:lnTo>
                    <a:pt x="859" y="326"/>
                  </a:lnTo>
                  <a:lnTo>
                    <a:pt x="855" y="315"/>
                  </a:lnTo>
                  <a:lnTo>
                    <a:pt x="853" y="305"/>
                  </a:lnTo>
                  <a:lnTo>
                    <a:pt x="850" y="294"/>
                  </a:lnTo>
                  <a:lnTo>
                    <a:pt x="846" y="285"/>
                  </a:lnTo>
                  <a:lnTo>
                    <a:pt x="842" y="275"/>
                  </a:lnTo>
                  <a:lnTo>
                    <a:pt x="838" y="266"/>
                  </a:lnTo>
                  <a:lnTo>
                    <a:pt x="834" y="256"/>
                  </a:lnTo>
                  <a:lnTo>
                    <a:pt x="829" y="245"/>
                  </a:lnTo>
                  <a:lnTo>
                    <a:pt x="825" y="235"/>
                  </a:lnTo>
                  <a:lnTo>
                    <a:pt x="819" y="228"/>
                  </a:lnTo>
                  <a:lnTo>
                    <a:pt x="814" y="218"/>
                  </a:lnTo>
                  <a:lnTo>
                    <a:pt x="810" y="209"/>
                  </a:lnTo>
                  <a:lnTo>
                    <a:pt x="804" y="199"/>
                  </a:lnTo>
                  <a:lnTo>
                    <a:pt x="798" y="191"/>
                  </a:lnTo>
                  <a:lnTo>
                    <a:pt x="793" y="182"/>
                  </a:lnTo>
                  <a:lnTo>
                    <a:pt x="785" y="174"/>
                  </a:lnTo>
                  <a:lnTo>
                    <a:pt x="779" y="165"/>
                  </a:lnTo>
                  <a:lnTo>
                    <a:pt x="774" y="157"/>
                  </a:lnTo>
                  <a:lnTo>
                    <a:pt x="766" y="148"/>
                  </a:lnTo>
                  <a:lnTo>
                    <a:pt x="758" y="142"/>
                  </a:lnTo>
                  <a:lnTo>
                    <a:pt x="751" y="134"/>
                  </a:lnTo>
                  <a:lnTo>
                    <a:pt x="745" y="127"/>
                  </a:lnTo>
                  <a:lnTo>
                    <a:pt x="738" y="119"/>
                  </a:lnTo>
                  <a:lnTo>
                    <a:pt x="730" y="112"/>
                  </a:lnTo>
                  <a:lnTo>
                    <a:pt x="720" y="104"/>
                  </a:lnTo>
                  <a:lnTo>
                    <a:pt x="713" y="98"/>
                  </a:lnTo>
                  <a:lnTo>
                    <a:pt x="705" y="91"/>
                  </a:lnTo>
                  <a:lnTo>
                    <a:pt x="696" y="85"/>
                  </a:lnTo>
                  <a:lnTo>
                    <a:pt x="688" y="79"/>
                  </a:lnTo>
                  <a:lnTo>
                    <a:pt x="681" y="74"/>
                  </a:lnTo>
                  <a:lnTo>
                    <a:pt x="671" y="66"/>
                  </a:lnTo>
                  <a:lnTo>
                    <a:pt x="662" y="60"/>
                  </a:lnTo>
                  <a:lnTo>
                    <a:pt x="652" y="57"/>
                  </a:lnTo>
                  <a:lnTo>
                    <a:pt x="644" y="51"/>
                  </a:lnTo>
                  <a:lnTo>
                    <a:pt x="635" y="47"/>
                  </a:lnTo>
                  <a:lnTo>
                    <a:pt x="625" y="41"/>
                  </a:lnTo>
                  <a:lnTo>
                    <a:pt x="616" y="36"/>
                  </a:lnTo>
                  <a:lnTo>
                    <a:pt x="606" y="34"/>
                  </a:lnTo>
                  <a:lnTo>
                    <a:pt x="597" y="28"/>
                  </a:lnTo>
                  <a:lnTo>
                    <a:pt x="586" y="24"/>
                  </a:lnTo>
                  <a:lnTo>
                    <a:pt x="576" y="22"/>
                  </a:lnTo>
                  <a:lnTo>
                    <a:pt x="567" y="19"/>
                  </a:lnTo>
                  <a:lnTo>
                    <a:pt x="555" y="15"/>
                  </a:lnTo>
                  <a:lnTo>
                    <a:pt x="544" y="13"/>
                  </a:lnTo>
                  <a:lnTo>
                    <a:pt x="534" y="9"/>
                  </a:lnTo>
                  <a:lnTo>
                    <a:pt x="523" y="7"/>
                  </a:lnTo>
                  <a:lnTo>
                    <a:pt x="513" y="5"/>
                  </a:lnTo>
                  <a:lnTo>
                    <a:pt x="502" y="3"/>
                  </a:lnTo>
                  <a:lnTo>
                    <a:pt x="491" y="2"/>
                  </a:lnTo>
                  <a:lnTo>
                    <a:pt x="479" y="2"/>
                  </a:lnTo>
                  <a:lnTo>
                    <a:pt x="470" y="0"/>
                  </a:lnTo>
                  <a:lnTo>
                    <a:pt x="458" y="0"/>
                  </a:lnTo>
                  <a:lnTo>
                    <a:pt x="447" y="0"/>
                  </a:lnTo>
                  <a:lnTo>
                    <a:pt x="435" y="0"/>
                  </a:lnTo>
                  <a:lnTo>
                    <a:pt x="424" y="0"/>
                  </a:lnTo>
                  <a:lnTo>
                    <a:pt x="413" y="0"/>
                  </a:lnTo>
                  <a:lnTo>
                    <a:pt x="401" y="0"/>
                  </a:lnTo>
                  <a:lnTo>
                    <a:pt x="392" y="2"/>
                  </a:lnTo>
                  <a:lnTo>
                    <a:pt x="380" y="2"/>
                  </a:lnTo>
                  <a:lnTo>
                    <a:pt x="369" y="3"/>
                  </a:lnTo>
                  <a:lnTo>
                    <a:pt x="358" y="5"/>
                  </a:lnTo>
                  <a:lnTo>
                    <a:pt x="348" y="7"/>
                  </a:lnTo>
                  <a:lnTo>
                    <a:pt x="337" y="9"/>
                  </a:lnTo>
                  <a:lnTo>
                    <a:pt x="327" y="13"/>
                  </a:lnTo>
                  <a:lnTo>
                    <a:pt x="316" y="15"/>
                  </a:lnTo>
                  <a:lnTo>
                    <a:pt x="306" y="19"/>
                  </a:lnTo>
                  <a:lnTo>
                    <a:pt x="295" y="22"/>
                  </a:lnTo>
                  <a:lnTo>
                    <a:pt x="285" y="24"/>
                  </a:lnTo>
                  <a:lnTo>
                    <a:pt x="276" y="28"/>
                  </a:lnTo>
                  <a:lnTo>
                    <a:pt x="266" y="34"/>
                  </a:lnTo>
                  <a:lnTo>
                    <a:pt x="257" y="36"/>
                  </a:lnTo>
                  <a:lnTo>
                    <a:pt x="245" y="41"/>
                  </a:lnTo>
                  <a:lnTo>
                    <a:pt x="236" y="47"/>
                  </a:lnTo>
                  <a:lnTo>
                    <a:pt x="228" y="51"/>
                  </a:lnTo>
                  <a:lnTo>
                    <a:pt x="219" y="57"/>
                  </a:lnTo>
                  <a:lnTo>
                    <a:pt x="209" y="60"/>
                  </a:lnTo>
                  <a:lnTo>
                    <a:pt x="200" y="66"/>
                  </a:lnTo>
                  <a:lnTo>
                    <a:pt x="192" y="74"/>
                  </a:lnTo>
                  <a:lnTo>
                    <a:pt x="183" y="79"/>
                  </a:lnTo>
                  <a:lnTo>
                    <a:pt x="175" y="85"/>
                  </a:lnTo>
                  <a:lnTo>
                    <a:pt x="166" y="91"/>
                  </a:lnTo>
                  <a:lnTo>
                    <a:pt x="158" y="98"/>
                  </a:lnTo>
                  <a:lnTo>
                    <a:pt x="150" y="104"/>
                  </a:lnTo>
                  <a:lnTo>
                    <a:pt x="143" y="112"/>
                  </a:lnTo>
                  <a:lnTo>
                    <a:pt x="133" y="119"/>
                  </a:lnTo>
                  <a:lnTo>
                    <a:pt x="128" y="127"/>
                  </a:lnTo>
                  <a:lnTo>
                    <a:pt x="120" y="134"/>
                  </a:lnTo>
                  <a:lnTo>
                    <a:pt x="112" y="142"/>
                  </a:lnTo>
                  <a:lnTo>
                    <a:pt x="105" y="148"/>
                  </a:lnTo>
                  <a:lnTo>
                    <a:pt x="99" y="157"/>
                  </a:lnTo>
                  <a:lnTo>
                    <a:pt x="92" y="165"/>
                  </a:lnTo>
                  <a:lnTo>
                    <a:pt x="86" y="174"/>
                  </a:lnTo>
                  <a:lnTo>
                    <a:pt x="80" y="182"/>
                  </a:lnTo>
                  <a:lnTo>
                    <a:pt x="74" y="191"/>
                  </a:lnTo>
                  <a:lnTo>
                    <a:pt x="67" y="199"/>
                  </a:lnTo>
                  <a:lnTo>
                    <a:pt x="61" y="209"/>
                  </a:lnTo>
                  <a:lnTo>
                    <a:pt x="57" y="218"/>
                  </a:lnTo>
                  <a:lnTo>
                    <a:pt x="52" y="228"/>
                  </a:lnTo>
                  <a:lnTo>
                    <a:pt x="48" y="235"/>
                  </a:lnTo>
                  <a:lnTo>
                    <a:pt x="42" y="245"/>
                  </a:lnTo>
                  <a:lnTo>
                    <a:pt x="38" y="256"/>
                  </a:lnTo>
                  <a:lnTo>
                    <a:pt x="33" y="266"/>
                  </a:lnTo>
                  <a:lnTo>
                    <a:pt x="29" y="275"/>
                  </a:lnTo>
                  <a:lnTo>
                    <a:pt x="25" y="285"/>
                  </a:lnTo>
                  <a:lnTo>
                    <a:pt x="21" y="294"/>
                  </a:lnTo>
                  <a:lnTo>
                    <a:pt x="19" y="305"/>
                  </a:lnTo>
                  <a:lnTo>
                    <a:pt x="16" y="315"/>
                  </a:lnTo>
                  <a:lnTo>
                    <a:pt x="12" y="326"/>
                  </a:lnTo>
                  <a:lnTo>
                    <a:pt x="10" y="336"/>
                  </a:lnTo>
                  <a:lnTo>
                    <a:pt x="8" y="347"/>
                  </a:lnTo>
                  <a:lnTo>
                    <a:pt x="6" y="357"/>
                  </a:lnTo>
                  <a:lnTo>
                    <a:pt x="4" y="368"/>
                  </a:lnTo>
                  <a:lnTo>
                    <a:pt x="2" y="380"/>
                  </a:lnTo>
                  <a:lnTo>
                    <a:pt x="0" y="391"/>
                  </a:lnTo>
                  <a:lnTo>
                    <a:pt x="0" y="402"/>
                  </a:lnTo>
                  <a:lnTo>
                    <a:pt x="0" y="414"/>
                  </a:lnTo>
                  <a:lnTo>
                    <a:pt x="0" y="425"/>
                  </a:lnTo>
                  <a:lnTo>
                    <a:pt x="0" y="437"/>
                  </a:lnTo>
                  <a:lnTo>
                    <a:pt x="0" y="448"/>
                  </a:lnTo>
                  <a:lnTo>
                    <a:pt x="0" y="459"/>
                  </a:lnTo>
                  <a:lnTo>
                    <a:pt x="0" y="469"/>
                  </a:lnTo>
                  <a:lnTo>
                    <a:pt x="0" y="480"/>
                  </a:lnTo>
                  <a:lnTo>
                    <a:pt x="2" y="492"/>
                  </a:lnTo>
                  <a:lnTo>
                    <a:pt x="4" y="501"/>
                  </a:lnTo>
                  <a:lnTo>
                    <a:pt x="6" y="512"/>
                  </a:lnTo>
                  <a:lnTo>
                    <a:pt x="8" y="524"/>
                  </a:lnTo>
                  <a:lnTo>
                    <a:pt x="10" y="533"/>
                  </a:lnTo>
                  <a:lnTo>
                    <a:pt x="12" y="545"/>
                  </a:lnTo>
                  <a:lnTo>
                    <a:pt x="16" y="554"/>
                  </a:lnTo>
                  <a:lnTo>
                    <a:pt x="19" y="566"/>
                  </a:lnTo>
                  <a:lnTo>
                    <a:pt x="21" y="575"/>
                  </a:lnTo>
                  <a:lnTo>
                    <a:pt x="25" y="585"/>
                  </a:lnTo>
                  <a:lnTo>
                    <a:pt x="29" y="596"/>
                  </a:lnTo>
                  <a:lnTo>
                    <a:pt x="33" y="606"/>
                  </a:lnTo>
                  <a:lnTo>
                    <a:pt x="38" y="615"/>
                  </a:lnTo>
                  <a:lnTo>
                    <a:pt x="42" y="625"/>
                  </a:lnTo>
                  <a:lnTo>
                    <a:pt x="48" y="634"/>
                  </a:lnTo>
                  <a:lnTo>
                    <a:pt x="52" y="644"/>
                  </a:lnTo>
                  <a:lnTo>
                    <a:pt x="57" y="651"/>
                  </a:lnTo>
                  <a:lnTo>
                    <a:pt x="61" y="661"/>
                  </a:lnTo>
                  <a:lnTo>
                    <a:pt x="67" y="670"/>
                  </a:lnTo>
                  <a:lnTo>
                    <a:pt x="74" y="680"/>
                  </a:lnTo>
                  <a:lnTo>
                    <a:pt x="80" y="687"/>
                  </a:lnTo>
                  <a:lnTo>
                    <a:pt x="86" y="697"/>
                  </a:lnTo>
                  <a:lnTo>
                    <a:pt x="92" y="704"/>
                  </a:lnTo>
                  <a:lnTo>
                    <a:pt x="99" y="712"/>
                  </a:lnTo>
                  <a:lnTo>
                    <a:pt x="105" y="721"/>
                  </a:lnTo>
                  <a:lnTo>
                    <a:pt x="112" y="729"/>
                  </a:lnTo>
                  <a:lnTo>
                    <a:pt x="120" y="737"/>
                  </a:lnTo>
                  <a:lnTo>
                    <a:pt x="128" y="744"/>
                  </a:lnTo>
                  <a:lnTo>
                    <a:pt x="133" y="752"/>
                  </a:lnTo>
                  <a:lnTo>
                    <a:pt x="143" y="759"/>
                  </a:lnTo>
                  <a:lnTo>
                    <a:pt x="150" y="765"/>
                  </a:lnTo>
                  <a:lnTo>
                    <a:pt x="158" y="773"/>
                  </a:lnTo>
                  <a:lnTo>
                    <a:pt x="166" y="778"/>
                  </a:lnTo>
                  <a:lnTo>
                    <a:pt x="175" y="786"/>
                  </a:lnTo>
                  <a:lnTo>
                    <a:pt x="183" y="792"/>
                  </a:lnTo>
                  <a:lnTo>
                    <a:pt x="192" y="797"/>
                  </a:lnTo>
                  <a:lnTo>
                    <a:pt x="200" y="803"/>
                  </a:lnTo>
                  <a:lnTo>
                    <a:pt x="209" y="809"/>
                  </a:lnTo>
                  <a:lnTo>
                    <a:pt x="219" y="815"/>
                  </a:lnTo>
                  <a:lnTo>
                    <a:pt x="228" y="820"/>
                  </a:lnTo>
                  <a:lnTo>
                    <a:pt x="236" y="824"/>
                  </a:lnTo>
                  <a:lnTo>
                    <a:pt x="245" y="830"/>
                  </a:lnTo>
                  <a:lnTo>
                    <a:pt x="257" y="834"/>
                  </a:lnTo>
                  <a:lnTo>
                    <a:pt x="266" y="837"/>
                  </a:lnTo>
                  <a:lnTo>
                    <a:pt x="276" y="841"/>
                  </a:lnTo>
                  <a:lnTo>
                    <a:pt x="285" y="845"/>
                  </a:lnTo>
                  <a:lnTo>
                    <a:pt x="295" y="849"/>
                  </a:lnTo>
                  <a:lnTo>
                    <a:pt x="306" y="853"/>
                  </a:lnTo>
                  <a:lnTo>
                    <a:pt x="316" y="856"/>
                  </a:lnTo>
                  <a:lnTo>
                    <a:pt x="327" y="858"/>
                  </a:lnTo>
                  <a:lnTo>
                    <a:pt x="337" y="862"/>
                  </a:lnTo>
                  <a:lnTo>
                    <a:pt x="348" y="864"/>
                  </a:lnTo>
                  <a:lnTo>
                    <a:pt x="358" y="866"/>
                  </a:lnTo>
                  <a:lnTo>
                    <a:pt x="369" y="868"/>
                  </a:lnTo>
                  <a:lnTo>
                    <a:pt x="380" y="870"/>
                  </a:lnTo>
                  <a:lnTo>
                    <a:pt x="392" y="872"/>
                  </a:lnTo>
                  <a:lnTo>
                    <a:pt x="401" y="872"/>
                  </a:lnTo>
                  <a:lnTo>
                    <a:pt x="413" y="872"/>
                  </a:lnTo>
                  <a:lnTo>
                    <a:pt x="424" y="873"/>
                  </a:lnTo>
                  <a:lnTo>
                    <a:pt x="435" y="873"/>
                  </a:lnTo>
                  <a:lnTo>
                    <a:pt x="435" y="873"/>
                  </a:lnTo>
                  <a:close/>
                </a:path>
              </a:pathLst>
            </a:custGeom>
            <a:solidFill>
              <a:srgbClr val="AFA5A8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286" name="Shape 286"/>
            <p:cNvGrpSpPr/>
            <p:nvPr/>
          </p:nvGrpSpPr>
          <p:grpSpPr>
            <a:xfrm>
              <a:off x="5766096" y="2130582"/>
              <a:ext cx="770308" cy="772077"/>
              <a:chOff x="4538969" y="3455958"/>
              <a:chExt cx="770308" cy="772077"/>
            </a:xfrm>
          </p:grpSpPr>
          <p:sp>
            <p:nvSpPr>
              <p:cNvPr id="287" name="Shape 287"/>
              <p:cNvSpPr/>
              <p:nvPr/>
            </p:nvSpPr>
            <p:spPr>
              <a:xfrm>
                <a:off x="4538969" y="3455958"/>
                <a:ext cx="770308" cy="772077"/>
              </a:xfrm>
              <a:custGeom>
                <a:pathLst>
                  <a:path extrusionOk="0" h="873" w="872">
                    <a:moveTo>
                      <a:pt x="435" y="873"/>
                    </a:moveTo>
                    <a:lnTo>
                      <a:pt x="447" y="873"/>
                    </a:lnTo>
                    <a:lnTo>
                      <a:pt x="458" y="872"/>
                    </a:lnTo>
                    <a:lnTo>
                      <a:pt x="470" y="872"/>
                    </a:lnTo>
                    <a:lnTo>
                      <a:pt x="479" y="872"/>
                    </a:lnTo>
                    <a:lnTo>
                      <a:pt x="491" y="870"/>
                    </a:lnTo>
                    <a:lnTo>
                      <a:pt x="502" y="868"/>
                    </a:lnTo>
                    <a:lnTo>
                      <a:pt x="513" y="866"/>
                    </a:lnTo>
                    <a:lnTo>
                      <a:pt x="523" y="864"/>
                    </a:lnTo>
                    <a:lnTo>
                      <a:pt x="534" y="862"/>
                    </a:lnTo>
                    <a:lnTo>
                      <a:pt x="544" y="858"/>
                    </a:lnTo>
                    <a:lnTo>
                      <a:pt x="555" y="856"/>
                    </a:lnTo>
                    <a:lnTo>
                      <a:pt x="567" y="853"/>
                    </a:lnTo>
                    <a:lnTo>
                      <a:pt x="576" y="849"/>
                    </a:lnTo>
                    <a:lnTo>
                      <a:pt x="586" y="845"/>
                    </a:lnTo>
                    <a:lnTo>
                      <a:pt x="597" y="841"/>
                    </a:lnTo>
                    <a:lnTo>
                      <a:pt x="606" y="837"/>
                    </a:lnTo>
                    <a:lnTo>
                      <a:pt x="616" y="834"/>
                    </a:lnTo>
                    <a:lnTo>
                      <a:pt x="625" y="830"/>
                    </a:lnTo>
                    <a:lnTo>
                      <a:pt x="635" y="824"/>
                    </a:lnTo>
                    <a:lnTo>
                      <a:pt x="644" y="820"/>
                    </a:lnTo>
                    <a:lnTo>
                      <a:pt x="652" y="815"/>
                    </a:lnTo>
                    <a:lnTo>
                      <a:pt x="662" y="809"/>
                    </a:lnTo>
                    <a:lnTo>
                      <a:pt x="671" y="803"/>
                    </a:lnTo>
                    <a:lnTo>
                      <a:pt x="681" y="797"/>
                    </a:lnTo>
                    <a:lnTo>
                      <a:pt x="688" y="792"/>
                    </a:lnTo>
                    <a:lnTo>
                      <a:pt x="696" y="786"/>
                    </a:lnTo>
                    <a:lnTo>
                      <a:pt x="705" y="778"/>
                    </a:lnTo>
                    <a:lnTo>
                      <a:pt x="713" y="773"/>
                    </a:lnTo>
                    <a:lnTo>
                      <a:pt x="720" y="765"/>
                    </a:lnTo>
                    <a:lnTo>
                      <a:pt x="730" y="759"/>
                    </a:lnTo>
                    <a:lnTo>
                      <a:pt x="738" y="752"/>
                    </a:lnTo>
                    <a:lnTo>
                      <a:pt x="745" y="744"/>
                    </a:lnTo>
                    <a:lnTo>
                      <a:pt x="751" y="737"/>
                    </a:lnTo>
                    <a:lnTo>
                      <a:pt x="758" y="729"/>
                    </a:lnTo>
                    <a:lnTo>
                      <a:pt x="766" y="721"/>
                    </a:lnTo>
                    <a:lnTo>
                      <a:pt x="774" y="712"/>
                    </a:lnTo>
                    <a:lnTo>
                      <a:pt x="779" y="704"/>
                    </a:lnTo>
                    <a:lnTo>
                      <a:pt x="785" y="697"/>
                    </a:lnTo>
                    <a:lnTo>
                      <a:pt x="793" y="687"/>
                    </a:lnTo>
                    <a:lnTo>
                      <a:pt x="798" y="680"/>
                    </a:lnTo>
                    <a:lnTo>
                      <a:pt x="804" y="670"/>
                    </a:lnTo>
                    <a:lnTo>
                      <a:pt x="810" y="661"/>
                    </a:lnTo>
                    <a:lnTo>
                      <a:pt x="814" y="651"/>
                    </a:lnTo>
                    <a:lnTo>
                      <a:pt x="819" y="644"/>
                    </a:lnTo>
                    <a:lnTo>
                      <a:pt x="825" y="634"/>
                    </a:lnTo>
                    <a:lnTo>
                      <a:pt x="829" y="625"/>
                    </a:lnTo>
                    <a:lnTo>
                      <a:pt x="834" y="615"/>
                    </a:lnTo>
                    <a:lnTo>
                      <a:pt x="838" y="606"/>
                    </a:lnTo>
                    <a:lnTo>
                      <a:pt x="842" y="596"/>
                    </a:lnTo>
                    <a:lnTo>
                      <a:pt x="846" y="585"/>
                    </a:lnTo>
                    <a:lnTo>
                      <a:pt x="850" y="575"/>
                    </a:lnTo>
                    <a:lnTo>
                      <a:pt x="853" y="566"/>
                    </a:lnTo>
                    <a:lnTo>
                      <a:pt x="855" y="554"/>
                    </a:lnTo>
                    <a:lnTo>
                      <a:pt x="859" y="545"/>
                    </a:lnTo>
                    <a:lnTo>
                      <a:pt x="861" y="533"/>
                    </a:lnTo>
                    <a:lnTo>
                      <a:pt x="865" y="524"/>
                    </a:lnTo>
                    <a:lnTo>
                      <a:pt x="865" y="512"/>
                    </a:lnTo>
                    <a:lnTo>
                      <a:pt x="867" y="501"/>
                    </a:lnTo>
                    <a:lnTo>
                      <a:pt x="869" y="492"/>
                    </a:lnTo>
                    <a:lnTo>
                      <a:pt x="871" y="480"/>
                    </a:lnTo>
                    <a:lnTo>
                      <a:pt x="871" y="469"/>
                    </a:lnTo>
                    <a:lnTo>
                      <a:pt x="872" y="459"/>
                    </a:lnTo>
                    <a:lnTo>
                      <a:pt x="872" y="448"/>
                    </a:lnTo>
                    <a:lnTo>
                      <a:pt x="872" y="437"/>
                    </a:lnTo>
                    <a:lnTo>
                      <a:pt x="872" y="425"/>
                    </a:lnTo>
                    <a:lnTo>
                      <a:pt x="872" y="414"/>
                    </a:lnTo>
                    <a:lnTo>
                      <a:pt x="871" y="402"/>
                    </a:lnTo>
                    <a:lnTo>
                      <a:pt x="871" y="391"/>
                    </a:lnTo>
                    <a:lnTo>
                      <a:pt x="869" y="380"/>
                    </a:lnTo>
                    <a:lnTo>
                      <a:pt x="867" y="368"/>
                    </a:lnTo>
                    <a:lnTo>
                      <a:pt x="865" y="357"/>
                    </a:lnTo>
                    <a:lnTo>
                      <a:pt x="865" y="347"/>
                    </a:lnTo>
                    <a:lnTo>
                      <a:pt x="861" y="336"/>
                    </a:lnTo>
                    <a:lnTo>
                      <a:pt x="859" y="326"/>
                    </a:lnTo>
                    <a:lnTo>
                      <a:pt x="855" y="315"/>
                    </a:lnTo>
                    <a:lnTo>
                      <a:pt x="853" y="305"/>
                    </a:lnTo>
                    <a:lnTo>
                      <a:pt x="850" y="294"/>
                    </a:lnTo>
                    <a:lnTo>
                      <a:pt x="846" y="285"/>
                    </a:lnTo>
                    <a:lnTo>
                      <a:pt x="842" y="275"/>
                    </a:lnTo>
                    <a:lnTo>
                      <a:pt x="838" y="266"/>
                    </a:lnTo>
                    <a:lnTo>
                      <a:pt x="834" y="256"/>
                    </a:lnTo>
                    <a:lnTo>
                      <a:pt x="829" y="245"/>
                    </a:lnTo>
                    <a:lnTo>
                      <a:pt x="825" y="235"/>
                    </a:lnTo>
                    <a:lnTo>
                      <a:pt x="819" y="228"/>
                    </a:lnTo>
                    <a:lnTo>
                      <a:pt x="814" y="218"/>
                    </a:lnTo>
                    <a:lnTo>
                      <a:pt x="810" y="209"/>
                    </a:lnTo>
                    <a:lnTo>
                      <a:pt x="804" y="199"/>
                    </a:lnTo>
                    <a:lnTo>
                      <a:pt x="798" y="191"/>
                    </a:lnTo>
                    <a:lnTo>
                      <a:pt x="793" y="182"/>
                    </a:lnTo>
                    <a:lnTo>
                      <a:pt x="785" y="174"/>
                    </a:lnTo>
                    <a:lnTo>
                      <a:pt x="779" y="165"/>
                    </a:lnTo>
                    <a:lnTo>
                      <a:pt x="774" y="157"/>
                    </a:lnTo>
                    <a:lnTo>
                      <a:pt x="766" y="148"/>
                    </a:lnTo>
                    <a:lnTo>
                      <a:pt x="758" y="142"/>
                    </a:lnTo>
                    <a:lnTo>
                      <a:pt x="751" y="134"/>
                    </a:lnTo>
                    <a:lnTo>
                      <a:pt x="745" y="127"/>
                    </a:lnTo>
                    <a:lnTo>
                      <a:pt x="738" y="119"/>
                    </a:lnTo>
                    <a:lnTo>
                      <a:pt x="730" y="112"/>
                    </a:lnTo>
                    <a:lnTo>
                      <a:pt x="720" y="104"/>
                    </a:lnTo>
                    <a:lnTo>
                      <a:pt x="713" y="98"/>
                    </a:lnTo>
                    <a:lnTo>
                      <a:pt x="705" y="91"/>
                    </a:lnTo>
                    <a:lnTo>
                      <a:pt x="696" y="85"/>
                    </a:lnTo>
                    <a:lnTo>
                      <a:pt x="688" y="79"/>
                    </a:lnTo>
                    <a:lnTo>
                      <a:pt x="681" y="74"/>
                    </a:lnTo>
                    <a:lnTo>
                      <a:pt x="671" y="66"/>
                    </a:lnTo>
                    <a:lnTo>
                      <a:pt x="662" y="60"/>
                    </a:lnTo>
                    <a:lnTo>
                      <a:pt x="652" y="57"/>
                    </a:lnTo>
                    <a:lnTo>
                      <a:pt x="644" y="51"/>
                    </a:lnTo>
                    <a:lnTo>
                      <a:pt x="635" y="47"/>
                    </a:lnTo>
                    <a:lnTo>
                      <a:pt x="625" y="41"/>
                    </a:lnTo>
                    <a:lnTo>
                      <a:pt x="616" y="36"/>
                    </a:lnTo>
                    <a:lnTo>
                      <a:pt x="606" y="34"/>
                    </a:lnTo>
                    <a:lnTo>
                      <a:pt x="597" y="28"/>
                    </a:lnTo>
                    <a:lnTo>
                      <a:pt x="586" y="24"/>
                    </a:lnTo>
                    <a:lnTo>
                      <a:pt x="576" y="22"/>
                    </a:lnTo>
                    <a:lnTo>
                      <a:pt x="567" y="19"/>
                    </a:lnTo>
                    <a:lnTo>
                      <a:pt x="555" y="15"/>
                    </a:lnTo>
                    <a:lnTo>
                      <a:pt x="544" y="13"/>
                    </a:lnTo>
                    <a:lnTo>
                      <a:pt x="534" y="9"/>
                    </a:lnTo>
                    <a:lnTo>
                      <a:pt x="523" y="7"/>
                    </a:lnTo>
                    <a:lnTo>
                      <a:pt x="513" y="5"/>
                    </a:lnTo>
                    <a:lnTo>
                      <a:pt x="502" y="3"/>
                    </a:lnTo>
                    <a:lnTo>
                      <a:pt x="491" y="2"/>
                    </a:lnTo>
                    <a:lnTo>
                      <a:pt x="479" y="2"/>
                    </a:lnTo>
                    <a:lnTo>
                      <a:pt x="470" y="0"/>
                    </a:lnTo>
                    <a:lnTo>
                      <a:pt x="458" y="0"/>
                    </a:lnTo>
                    <a:lnTo>
                      <a:pt x="447" y="0"/>
                    </a:lnTo>
                    <a:lnTo>
                      <a:pt x="435" y="0"/>
                    </a:lnTo>
                    <a:lnTo>
                      <a:pt x="424" y="0"/>
                    </a:lnTo>
                    <a:lnTo>
                      <a:pt x="413" y="0"/>
                    </a:lnTo>
                    <a:lnTo>
                      <a:pt x="401" y="0"/>
                    </a:lnTo>
                    <a:lnTo>
                      <a:pt x="392" y="2"/>
                    </a:lnTo>
                    <a:lnTo>
                      <a:pt x="380" y="2"/>
                    </a:lnTo>
                    <a:lnTo>
                      <a:pt x="369" y="3"/>
                    </a:lnTo>
                    <a:lnTo>
                      <a:pt x="358" y="5"/>
                    </a:lnTo>
                    <a:lnTo>
                      <a:pt x="348" y="7"/>
                    </a:lnTo>
                    <a:lnTo>
                      <a:pt x="337" y="9"/>
                    </a:lnTo>
                    <a:lnTo>
                      <a:pt x="327" y="13"/>
                    </a:lnTo>
                    <a:lnTo>
                      <a:pt x="316" y="15"/>
                    </a:lnTo>
                    <a:lnTo>
                      <a:pt x="306" y="19"/>
                    </a:lnTo>
                    <a:lnTo>
                      <a:pt x="295" y="22"/>
                    </a:lnTo>
                    <a:lnTo>
                      <a:pt x="285" y="24"/>
                    </a:lnTo>
                    <a:lnTo>
                      <a:pt x="276" y="28"/>
                    </a:lnTo>
                    <a:lnTo>
                      <a:pt x="266" y="34"/>
                    </a:lnTo>
                    <a:lnTo>
                      <a:pt x="257" y="36"/>
                    </a:lnTo>
                    <a:lnTo>
                      <a:pt x="245" y="41"/>
                    </a:lnTo>
                    <a:lnTo>
                      <a:pt x="236" y="47"/>
                    </a:lnTo>
                    <a:lnTo>
                      <a:pt x="228" y="51"/>
                    </a:lnTo>
                    <a:lnTo>
                      <a:pt x="219" y="57"/>
                    </a:lnTo>
                    <a:lnTo>
                      <a:pt x="209" y="60"/>
                    </a:lnTo>
                    <a:lnTo>
                      <a:pt x="200" y="66"/>
                    </a:lnTo>
                    <a:lnTo>
                      <a:pt x="192" y="74"/>
                    </a:lnTo>
                    <a:lnTo>
                      <a:pt x="183" y="79"/>
                    </a:lnTo>
                    <a:lnTo>
                      <a:pt x="175" y="85"/>
                    </a:lnTo>
                    <a:lnTo>
                      <a:pt x="166" y="91"/>
                    </a:lnTo>
                    <a:lnTo>
                      <a:pt x="158" y="98"/>
                    </a:lnTo>
                    <a:lnTo>
                      <a:pt x="150" y="104"/>
                    </a:lnTo>
                    <a:lnTo>
                      <a:pt x="143" y="112"/>
                    </a:lnTo>
                    <a:lnTo>
                      <a:pt x="133" y="119"/>
                    </a:lnTo>
                    <a:lnTo>
                      <a:pt x="128" y="127"/>
                    </a:lnTo>
                    <a:lnTo>
                      <a:pt x="120" y="134"/>
                    </a:lnTo>
                    <a:lnTo>
                      <a:pt x="112" y="142"/>
                    </a:lnTo>
                    <a:lnTo>
                      <a:pt x="105" y="148"/>
                    </a:lnTo>
                    <a:lnTo>
                      <a:pt x="99" y="157"/>
                    </a:lnTo>
                    <a:lnTo>
                      <a:pt x="92" y="165"/>
                    </a:lnTo>
                    <a:lnTo>
                      <a:pt x="86" y="174"/>
                    </a:lnTo>
                    <a:lnTo>
                      <a:pt x="80" y="182"/>
                    </a:lnTo>
                    <a:lnTo>
                      <a:pt x="74" y="191"/>
                    </a:lnTo>
                    <a:lnTo>
                      <a:pt x="67" y="199"/>
                    </a:lnTo>
                    <a:lnTo>
                      <a:pt x="61" y="209"/>
                    </a:lnTo>
                    <a:lnTo>
                      <a:pt x="57" y="218"/>
                    </a:lnTo>
                    <a:lnTo>
                      <a:pt x="52" y="228"/>
                    </a:lnTo>
                    <a:lnTo>
                      <a:pt x="48" y="235"/>
                    </a:lnTo>
                    <a:lnTo>
                      <a:pt x="42" y="245"/>
                    </a:lnTo>
                    <a:lnTo>
                      <a:pt x="38" y="256"/>
                    </a:lnTo>
                    <a:lnTo>
                      <a:pt x="33" y="266"/>
                    </a:lnTo>
                    <a:lnTo>
                      <a:pt x="29" y="275"/>
                    </a:lnTo>
                    <a:lnTo>
                      <a:pt x="25" y="285"/>
                    </a:lnTo>
                    <a:lnTo>
                      <a:pt x="21" y="294"/>
                    </a:lnTo>
                    <a:lnTo>
                      <a:pt x="19" y="305"/>
                    </a:lnTo>
                    <a:lnTo>
                      <a:pt x="16" y="315"/>
                    </a:lnTo>
                    <a:lnTo>
                      <a:pt x="12" y="326"/>
                    </a:lnTo>
                    <a:lnTo>
                      <a:pt x="10" y="336"/>
                    </a:lnTo>
                    <a:lnTo>
                      <a:pt x="8" y="347"/>
                    </a:lnTo>
                    <a:lnTo>
                      <a:pt x="6" y="357"/>
                    </a:lnTo>
                    <a:lnTo>
                      <a:pt x="4" y="368"/>
                    </a:lnTo>
                    <a:lnTo>
                      <a:pt x="2" y="380"/>
                    </a:lnTo>
                    <a:lnTo>
                      <a:pt x="0" y="391"/>
                    </a:lnTo>
                    <a:lnTo>
                      <a:pt x="0" y="402"/>
                    </a:lnTo>
                    <a:lnTo>
                      <a:pt x="0" y="414"/>
                    </a:lnTo>
                    <a:lnTo>
                      <a:pt x="0" y="425"/>
                    </a:lnTo>
                    <a:lnTo>
                      <a:pt x="0" y="437"/>
                    </a:lnTo>
                    <a:lnTo>
                      <a:pt x="0" y="448"/>
                    </a:lnTo>
                    <a:lnTo>
                      <a:pt x="0" y="459"/>
                    </a:lnTo>
                    <a:lnTo>
                      <a:pt x="0" y="469"/>
                    </a:lnTo>
                    <a:lnTo>
                      <a:pt x="0" y="480"/>
                    </a:lnTo>
                    <a:lnTo>
                      <a:pt x="2" y="492"/>
                    </a:lnTo>
                    <a:lnTo>
                      <a:pt x="4" y="501"/>
                    </a:lnTo>
                    <a:lnTo>
                      <a:pt x="6" y="512"/>
                    </a:lnTo>
                    <a:lnTo>
                      <a:pt x="8" y="524"/>
                    </a:lnTo>
                    <a:lnTo>
                      <a:pt x="10" y="533"/>
                    </a:lnTo>
                    <a:lnTo>
                      <a:pt x="12" y="545"/>
                    </a:lnTo>
                    <a:lnTo>
                      <a:pt x="16" y="554"/>
                    </a:lnTo>
                    <a:lnTo>
                      <a:pt x="19" y="566"/>
                    </a:lnTo>
                    <a:lnTo>
                      <a:pt x="21" y="575"/>
                    </a:lnTo>
                    <a:lnTo>
                      <a:pt x="25" y="585"/>
                    </a:lnTo>
                    <a:lnTo>
                      <a:pt x="29" y="596"/>
                    </a:lnTo>
                    <a:lnTo>
                      <a:pt x="33" y="606"/>
                    </a:lnTo>
                    <a:lnTo>
                      <a:pt x="38" y="615"/>
                    </a:lnTo>
                    <a:lnTo>
                      <a:pt x="42" y="625"/>
                    </a:lnTo>
                    <a:lnTo>
                      <a:pt x="48" y="634"/>
                    </a:lnTo>
                    <a:lnTo>
                      <a:pt x="52" y="644"/>
                    </a:lnTo>
                    <a:lnTo>
                      <a:pt x="57" y="651"/>
                    </a:lnTo>
                    <a:lnTo>
                      <a:pt x="61" y="661"/>
                    </a:lnTo>
                    <a:lnTo>
                      <a:pt x="67" y="670"/>
                    </a:lnTo>
                    <a:lnTo>
                      <a:pt x="74" y="680"/>
                    </a:lnTo>
                    <a:lnTo>
                      <a:pt x="80" y="687"/>
                    </a:lnTo>
                    <a:lnTo>
                      <a:pt x="86" y="697"/>
                    </a:lnTo>
                    <a:lnTo>
                      <a:pt x="92" y="704"/>
                    </a:lnTo>
                    <a:lnTo>
                      <a:pt x="99" y="712"/>
                    </a:lnTo>
                    <a:lnTo>
                      <a:pt x="105" y="721"/>
                    </a:lnTo>
                    <a:lnTo>
                      <a:pt x="112" y="729"/>
                    </a:lnTo>
                    <a:lnTo>
                      <a:pt x="120" y="737"/>
                    </a:lnTo>
                    <a:lnTo>
                      <a:pt x="128" y="744"/>
                    </a:lnTo>
                    <a:lnTo>
                      <a:pt x="133" y="752"/>
                    </a:lnTo>
                    <a:lnTo>
                      <a:pt x="143" y="759"/>
                    </a:lnTo>
                    <a:lnTo>
                      <a:pt x="150" y="765"/>
                    </a:lnTo>
                    <a:lnTo>
                      <a:pt x="158" y="773"/>
                    </a:lnTo>
                    <a:lnTo>
                      <a:pt x="166" y="778"/>
                    </a:lnTo>
                    <a:lnTo>
                      <a:pt x="175" y="786"/>
                    </a:lnTo>
                    <a:lnTo>
                      <a:pt x="183" y="792"/>
                    </a:lnTo>
                    <a:lnTo>
                      <a:pt x="192" y="797"/>
                    </a:lnTo>
                    <a:lnTo>
                      <a:pt x="200" y="803"/>
                    </a:lnTo>
                    <a:lnTo>
                      <a:pt x="209" y="809"/>
                    </a:lnTo>
                    <a:lnTo>
                      <a:pt x="219" y="815"/>
                    </a:lnTo>
                    <a:lnTo>
                      <a:pt x="228" y="820"/>
                    </a:lnTo>
                    <a:lnTo>
                      <a:pt x="236" y="824"/>
                    </a:lnTo>
                    <a:lnTo>
                      <a:pt x="245" y="830"/>
                    </a:lnTo>
                    <a:lnTo>
                      <a:pt x="257" y="834"/>
                    </a:lnTo>
                    <a:lnTo>
                      <a:pt x="266" y="837"/>
                    </a:lnTo>
                    <a:lnTo>
                      <a:pt x="276" y="841"/>
                    </a:lnTo>
                    <a:lnTo>
                      <a:pt x="285" y="845"/>
                    </a:lnTo>
                    <a:lnTo>
                      <a:pt x="295" y="849"/>
                    </a:lnTo>
                    <a:lnTo>
                      <a:pt x="306" y="853"/>
                    </a:lnTo>
                    <a:lnTo>
                      <a:pt x="316" y="856"/>
                    </a:lnTo>
                    <a:lnTo>
                      <a:pt x="327" y="858"/>
                    </a:lnTo>
                    <a:lnTo>
                      <a:pt x="337" y="862"/>
                    </a:lnTo>
                    <a:lnTo>
                      <a:pt x="348" y="864"/>
                    </a:lnTo>
                    <a:lnTo>
                      <a:pt x="358" y="866"/>
                    </a:lnTo>
                    <a:lnTo>
                      <a:pt x="369" y="868"/>
                    </a:lnTo>
                    <a:lnTo>
                      <a:pt x="380" y="870"/>
                    </a:lnTo>
                    <a:lnTo>
                      <a:pt x="392" y="872"/>
                    </a:lnTo>
                    <a:lnTo>
                      <a:pt x="401" y="872"/>
                    </a:lnTo>
                    <a:lnTo>
                      <a:pt x="413" y="872"/>
                    </a:lnTo>
                    <a:lnTo>
                      <a:pt x="424" y="873"/>
                    </a:lnTo>
                    <a:lnTo>
                      <a:pt x="435" y="873"/>
                    </a:lnTo>
                    <a:lnTo>
                      <a:pt x="435" y="873"/>
                    </a:lnTo>
                    <a:close/>
                  </a:path>
                </a:pathLst>
              </a:custGeom>
              <a:solidFill>
                <a:srgbClr val="AFA5A8"/>
              </a:solidFill>
              <a:ln cap="flat" w="9525">
                <a:solidFill>
                  <a:srgbClr val="3C3538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88" name="Shape 288"/>
              <p:cNvSpPr/>
              <p:nvPr/>
            </p:nvSpPr>
            <p:spPr>
              <a:xfrm>
                <a:off x="5051332" y="3814612"/>
                <a:ext cx="233213" cy="233213"/>
              </a:xfrm>
              <a:custGeom>
                <a:pathLst>
                  <a:path extrusionOk="0" h="264" w="264">
                    <a:moveTo>
                      <a:pt x="131" y="264"/>
                    </a:moveTo>
                    <a:lnTo>
                      <a:pt x="133" y="264"/>
                    </a:lnTo>
                    <a:lnTo>
                      <a:pt x="137" y="264"/>
                    </a:lnTo>
                    <a:lnTo>
                      <a:pt x="140" y="262"/>
                    </a:lnTo>
                    <a:lnTo>
                      <a:pt x="144" y="262"/>
                    </a:lnTo>
                    <a:lnTo>
                      <a:pt x="146" y="262"/>
                    </a:lnTo>
                    <a:lnTo>
                      <a:pt x="150" y="262"/>
                    </a:lnTo>
                    <a:lnTo>
                      <a:pt x="154" y="260"/>
                    </a:lnTo>
                    <a:lnTo>
                      <a:pt x="157" y="260"/>
                    </a:lnTo>
                    <a:lnTo>
                      <a:pt x="159" y="260"/>
                    </a:lnTo>
                    <a:lnTo>
                      <a:pt x="163" y="259"/>
                    </a:lnTo>
                    <a:lnTo>
                      <a:pt x="165" y="259"/>
                    </a:lnTo>
                    <a:lnTo>
                      <a:pt x="169" y="257"/>
                    </a:lnTo>
                    <a:lnTo>
                      <a:pt x="173" y="257"/>
                    </a:lnTo>
                    <a:lnTo>
                      <a:pt x="175" y="255"/>
                    </a:lnTo>
                    <a:lnTo>
                      <a:pt x="178" y="255"/>
                    </a:lnTo>
                    <a:lnTo>
                      <a:pt x="182" y="253"/>
                    </a:lnTo>
                    <a:lnTo>
                      <a:pt x="188" y="251"/>
                    </a:lnTo>
                    <a:lnTo>
                      <a:pt x="194" y="247"/>
                    </a:lnTo>
                    <a:lnTo>
                      <a:pt x="199" y="245"/>
                    </a:lnTo>
                    <a:lnTo>
                      <a:pt x="205" y="241"/>
                    </a:lnTo>
                    <a:lnTo>
                      <a:pt x="211" y="238"/>
                    </a:lnTo>
                    <a:lnTo>
                      <a:pt x="214" y="234"/>
                    </a:lnTo>
                    <a:lnTo>
                      <a:pt x="220" y="230"/>
                    </a:lnTo>
                    <a:lnTo>
                      <a:pt x="224" y="226"/>
                    </a:lnTo>
                    <a:lnTo>
                      <a:pt x="230" y="221"/>
                    </a:lnTo>
                    <a:lnTo>
                      <a:pt x="233" y="217"/>
                    </a:lnTo>
                    <a:lnTo>
                      <a:pt x="237" y="211"/>
                    </a:lnTo>
                    <a:lnTo>
                      <a:pt x="241" y="205"/>
                    </a:lnTo>
                    <a:lnTo>
                      <a:pt x="243" y="200"/>
                    </a:lnTo>
                    <a:lnTo>
                      <a:pt x="247" y="196"/>
                    </a:lnTo>
                    <a:lnTo>
                      <a:pt x="251" y="190"/>
                    </a:lnTo>
                    <a:lnTo>
                      <a:pt x="252" y="184"/>
                    </a:lnTo>
                    <a:lnTo>
                      <a:pt x="254" y="181"/>
                    </a:lnTo>
                    <a:lnTo>
                      <a:pt x="256" y="177"/>
                    </a:lnTo>
                    <a:lnTo>
                      <a:pt x="256" y="175"/>
                    </a:lnTo>
                    <a:lnTo>
                      <a:pt x="258" y="171"/>
                    </a:lnTo>
                    <a:lnTo>
                      <a:pt x="258" y="167"/>
                    </a:lnTo>
                    <a:lnTo>
                      <a:pt x="260" y="165"/>
                    </a:lnTo>
                    <a:lnTo>
                      <a:pt x="260" y="162"/>
                    </a:lnTo>
                    <a:lnTo>
                      <a:pt x="262" y="158"/>
                    </a:lnTo>
                    <a:lnTo>
                      <a:pt x="262" y="156"/>
                    </a:lnTo>
                    <a:lnTo>
                      <a:pt x="262" y="152"/>
                    </a:lnTo>
                    <a:lnTo>
                      <a:pt x="264" y="148"/>
                    </a:lnTo>
                    <a:lnTo>
                      <a:pt x="264" y="145"/>
                    </a:lnTo>
                    <a:lnTo>
                      <a:pt x="264" y="143"/>
                    </a:lnTo>
                    <a:lnTo>
                      <a:pt x="264" y="139"/>
                    </a:lnTo>
                    <a:lnTo>
                      <a:pt x="264" y="135"/>
                    </a:lnTo>
                    <a:lnTo>
                      <a:pt x="264" y="133"/>
                    </a:lnTo>
                    <a:lnTo>
                      <a:pt x="264" y="129"/>
                    </a:lnTo>
                    <a:lnTo>
                      <a:pt x="264" y="126"/>
                    </a:lnTo>
                    <a:lnTo>
                      <a:pt x="264" y="122"/>
                    </a:lnTo>
                    <a:lnTo>
                      <a:pt x="264" y="118"/>
                    </a:lnTo>
                    <a:lnTo>
                      <a:pt x="264" y="116"/>
                    </a:lnTo>
                    <a:lnTo>
                      <a:pt x="262" y="112"/>
                    </a:lnTo>
                    <a:lnTo>
                      <a:pt x="262" y="108"/>
                    </a:lnTo>
                    <a:lnTo>
                      <a:pt x="262" y="107"/>
                    </a:lnTo>
                    <a:lnTo>
                      <a:pt x="260" y="103"/>
                    </a:lnTo>
                    <a:lnTo>
                      <a:pt x="260" y="99"/>
                    </a:lnTo>
                    <a:lnTo>
                      <a:pt x="258" y="95"/>
                    </a:lnTo>
                    <a:lnTo>
                      <a:pt x="258" y="93"/>
                    </a:lnTo>
                    <a:lnTo>
                      <a:pt x="256" y="88"/>
                    </a:lnTo>
                    <a:lnTo>
                      <a:pt x="252" y="82"/>
                    </a:lnTo>
                    <a:lnTo>
                      <a:pt x="251" y="74"/>
                    </a:lnTo>
                    <a:lnTo>
                      <a:pt x="247" y="70"/>
                    </a:lnTo>
                    <a:lnTo>
                      <a:pt x="243" y="63"/>
                    </a:lnTo>
                    <a:lnTo>
                      <a:pt x="241" y="59"/>
                    </a:lnTo>
                    <a:lnTo>
                      <a:pt x="237" y="53"/>
                    </a:lnTo>
                    <a:lnTo>
                      <a:pt x="233" y="48"/>
                    </a:lnTo>
                    <a:lnTo>
                      <a:pt x="230" y="44"/>
                    </a:lnTo>
                    <a:lnTo>
                      <a:pt x="224" y="40"/>
                    </a:lnTo>
                    <a:lnTo>
                      <a:pt x="220" y="34"/>
                    </a:lnTo>
                    <a:lnTo>
                      <a:pt x="214" y="31"/>
                    </a:lnTo>
                    <a:lnTo>
                      <a:pt x="211" y="27"/>
                    </a:lnTo>
                    <a:lnTo>
                      <a:pt x="205" y="23"/>
                    </a:lnTo>
                    <a:lnTo>
                      <a:pt x="199" y="19"/>
                    </a:lnTo>
                    <a:lnTo>
                      <a:pt x="194" y="15"/>
                    </a:lnTo>
                    <a:lnTo>
                      <a:pt x="188" y="14"/>
                    </a:lnTo>
                    <a:lnTo>
                      <a:pt x="182" y="12"/>
                    </a:lnTo>
                    <a:lnTo>
                      <a:pt x="178" y="10"/>
                    </a:lnTo>
                    <a:lnTo>
                      <a:pt x="175" y="8"/>
                    </a:lnTo>
                    <a:lnTo>
                      <a:pt x="173" y="6"/>
                    </a:lnTo>
                    <a:lnTo>
                      <a:pt x="169" y="6"/>
                    </a:lnTo>
                    <a:lnTo>
                      <a:pt x="165" y="4"/>
                    </a:lnTo>
                    <a:lnTo>
                      <a:pt x="163" y="4"/>
                    </a:lnTo>
                    <a:lnTo>
                      <a:pt x="159" y="2"/>
                    </a:lnTo>
                    <a:lnTo>
                      <a:pt x="157" y="2"/>
                    </a:lnTo>
                    <a:lnTo>
                      <a:pt x="154" y="2"/>
                    </a:lnTo>
                    <a:lnTo>
                      <a:pt x="150" y="2"/>
                    </a:lnTo>
                    <a:lnTo>
                      <a:pt x="146" y="0"/>
                    </a:lnTo>
                    <a:lnTo>
                      <a:pt x="144" y="0"/>
                    </a:lnTo>
                    <a:lnTo>
                      <a:pt x="140" y="0"/>
                    </a:lnTo>
                    <a:lnTo>
                      <a:pt x="137" y="0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7" y="0"/>
                    </a:lnTo>
                    <a:lnTo>
                      <a:pt x="123" y="0"/>
                    </a:lnTo>
                    <a:lnTo>
                      <a:pt x="119" y="0"/>
                    </a:lnTo>
                    <a:lnTo>
                      <a:pt x="118" y="0"/>
                    </a:lnTo>
                    <a:lnTo>
                      <a:pt x="114" y="0"/>
                    </a:lnTo>
                    <a:lnTo>
                      <a:pt x="110" y="2"/>
                    </a:lnTo>
                    <a:lnTo>
                      <a:pt x="106" y="2"/>
                    </a:lnTo>
                    <a:lnTo>
                      <a:pt x="104" y="2"/>
                    </a:lnTo>
                    <a:lnTo>
                      <a:pt x="100" y="2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1" y="6"/>
                    </a:lnTo>
                    <a:lnTo>
                      <a:pt x="85" y="8"/>
                    </a:lnTo>
                    <a:lnTo>
                      <a:pt x="80" y="12"/>
                    </a:lnTo>
                    <a:lnTo>
                      <a:pt x="74" y="14"/>
                    </a:lnTo>
                    <a:lnTo>
                      <a:pt x="68" y="15"/>
                    </a:lnTo>
                    <a:lnTo>
                      <a:pt x="62" y="19"/>
                    </a:lnTo>
                    <a:lnTo>
                      <a:pt x="57" y="23"/>
                    </a:lnTo>
                    <a:lnTo>
                      <a:pt x="51" y="27"/>
                    </a:lnTo>
                    <a:lnTo>
                      <a:pt x="47" y="31"/>
                    </a:lnTo>
                    <a:lnTo>
                      <a:pt x="42" y="34"/>
                    </a:lnTo>
                    <a:lnTo>
                      <a:pt x="38" y="40"/>
                    </a:lnTo>
                    <a:lnTo>
                      <a:pt x="32" y="44"/>
                    </a:lnTo>
                    <a:lnTo>
                      <a:pt x="28" y="48"/>
                    </a:lnTo>
                    <a:lnTo>
                      <a:pt x="24" y="53"/>
                    </a:lnTo>
                    <a:lnTo>
                      <a:pt x="21" y="59"/>
                    </a:lnTo>
                    <a:lnTo>
                      <a:pt x="17" y="63"/>
                    </a:lnTo>
                    <a:lnTo>
                      <a:pt x="15" y="70"/>
                    </a:lnTo>
                    <a:lnTo>
                      <a:pt x="11" y="74"/>
                    </a:lnTo>
                    <a:lnTo>
                      <a:pt x="9" y="82"/>
                    </a:lnTo>
                    <a:lnTo>
                      <a:pt x="5" y="88"/>
                    </a:lnTo>
                    <a:lnTo>
                      <a:pt x="4" y="93"/>
                    </a:lnTo>
                    <a:lnTo>
                      <a:pt x="4" y="95"/>
                    </a:lnTo>
                    <a:lnTo>
                      <a:pt x="2" y="99"/>
                    </a:lnTo>
                    <a:lnTo>
                      <a:pt x="2" y="103"/>
                    </a:lnTo>
                    <a:lnTo>
                      <a:pt x="2" y="107"/>
                    </a:lnTo>
                    <a:lnTo>
                      <a:pt x="0" y="108"/>
                    </a:lnTo>
                    <a:lnTo>
                      <a:pt x="0" y="112"/>
                    </a:lnTo>
                    <a:lnTo>
                      <a:pt x="0" y="116"/>
                    </a:lnTo>
                    <a:lnTo>
                      <a:pt x="0" y="118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0" y="129"/>
                    </a:lnTo>
                    <a:lnTo>
                      <a:pt x="0" y="133"/>
                    </a:lnTo>
                    <a:lnTo>
                      <a:pt x="0" y="135"/>
                    </a:lnTo>
                    <a:lnTo>
                      <a:pt x="0" y="139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0" y="148"/>
                    </a:lnTo>
                    <a:lnTo>
                      <a:pt x="0" y="152"/>
                    </a:lnTo>
                    <a:lnTo>
                      <a:pt x="0" y="156"/>
                    </a:lnTo>
                    <a:lnTo>
                      <a:pt x="2" y="158"/>
                    </a:lnTo>
                    <a:lnTo>
                      <a:pt x="2" y="162"/>
                    </a:lnTo>
                    <a:lnTo>
                      <a:pt x="2" y="165"/>
                    </a:lnTo>
                    <a:lnTo>
                      <a:pt x="4" y="167"/>
                    </a:lnTo>
                    <a:lnTo>
                      <a:pt x="4" y="171"/>
                    </a:lnTo>
                    <a:lnTo>
                      <a:pt x="5" y="175"/>
                    </a:lnTo>
                    <a:lnTo>
                      <a:pt x="5" y="177"/>
                    </a:lnTo>
                    <a:lnTo>
                      <a:pt x="7" y="181"/>
                    </a:lnTo>
                    <a:lnTo>
                      <a:pt x="9" y="184"/>
                    </a:lnTo>
                    <a:lnTo>
                      <a:pt x="11" y="190"/>
                    </a:lnTo>
                    <a:lnTo>
                      <a:pt x="15" y="196"/>
                    </a:lnTo>
                    <a:lnTo>
                      <a:pt x="17" y="200"/>
                    </a:lnTo>
                    <a:lnTo>
                      <a:pt x="21" y="205"/>
                    </a:lnTo>
                    <a:lnTo>
                      <a:pt x="24" y="211"/>
                    </a:lnTo>
                    <a:lnTo>
                      <a:pt x="28" y="217"/>
                    </a:lnTo>
                    <a:lnTo>
                      <a:pt x="32" y="221"/>
                    </a:lnTo>
                    <a:lnTo>
                      <a:pt x="38" y="226"/>
                    </a:lnTo>
                    <a:lnTo>
                      <a:pt x="42" y="230"/>
                    </a:lnTo>
                    <a:lnTo>
                      <a:pt x="47" y="234"/>
                    </a:lnTo>
                    <a:lnTo>
                      <a:pt x="51" y="238"/>
                    </a:lnTo>
                    <a:lnTo>
                      <a:pt x="57" y="241"/>
                    </a:lnTo>
                    <a:lnTo>
                      <a:pt x="62" y="245"/>
                    </a:lnTo>
                    <a:lnTo>
                      <a:pt x="68" y="247"/>
                    </a:lnTo>
                    <a:lnTo>
                      <a:pt x="74" y="251"/>
                    </a:lnTo>
                    <a:lnTo>
                      <a:pt x="80" y="253"/>
                    </a:lnTo>
                    <a:lnTo>
                      <a:pt x="85" y="255"/>
                    </a:lnTo>
                    <a:lnTo>
                      <a:pt x="91" y="257"/>
                    </a:lnTo>
                    <a:lnTo>
                      <a:pt x="95" y="259"/>
                    </a:lnTo>
                    <a:lnTo>
                      <a:pt x="97" y="259"/>
                    </a:lnTo>
                    <a:lnTo>
                      <a:pt x="100" y="260"/>
                    </a:lnTo>
                    <a:lnTo>
                      <a:pt x="104" y="260"/>
                    </a:lnTo>
                    <a:lnTo>
                      <a:pt x="106" y="260"/>
                    </a:lnTo>
                    <a:lnTo>
                      <a:pt x="110" y="262"/>
                    </a:lnTo>
                    <a:lnTo>
                      <a:pt x="114" y="262"/>
                    </a:lnTo>
                    <a:lnTo>
                      <a:pt x="118" y="262"/>
                    </a:lnTo>
                    <a:lnTo>
                      <a:pt x="119" y="262"/>
                    </a:lnTo>
                    <a:lnTo>
                      <a:pt x="123" y="264"/>
                    </a:lnTo>
                    <a:lnTo>
                      <a:pt x="127" y="264"/>
                    </a:lnTo>
                    <a:lnTo>
                      <a:pt x="131" y="264"/>
                    </a:lnTo>
                    <a:lnTo>
                      <a:pt x="131" y="264"/>
                    </a:lnTo>
                    <a:close/>
                  </a:path>
                </a:pathLst>
              </a:custGeom>
              <a:solidFill>
                <a:srgbClr val="AFA5A8"/>
              </a:solidFill>
              <a:ln cap="flat" w="9525">
                <a:solidFill>
                  <a:srgbClr val="3C3538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89" name="Shape 289"/>
              <p:cNvSpPr/>
              <p:nvPr/>
            </p:nvSpPr>
            <p:spPr>
              <a:xfrm>
                <a:off x="4572539" y="3781044"/>
                <a:ext cx="233213" cy="233213"/>
              </a:xfrm>
              <a:custGeom>
                <a:pathLst>
                  <a:path extrusionOk="0" h="264" w="264">
                    <a:moveTo>
                      <a:pt x="133" y="264"/>
                    </a:moveTo>
                    <a:lnTo>
                      <a:pt x="135" y="264"/>
                    </a:lnTo>
                    <a:lnTo>
                      <a:pt x="139" y="264"/>
                    </a:lnTo>
                    <a:lnTo>
                      <a:pt x="143" y="264"/>
                    </a:lnTo>
                    <a:lnTo>
                      <a:pt x="145" y="264"/>
                    </a:lnTo>
                    <a:lnTo>
                      <a:pt x="149" y="264"/>
                    </a:lnTo>
                    <a:lnTo>
                      <a:pt x="152" y="262"/>
                    </a:lnTo>
                    <a:lnTo>
                      <a:pt x="156" y="262"/>
                    </a:lnTo>
                    <a:lnTo>
                      <a:pt x="158" y="262"/>
                    </a:lnTo>
                    <a:lnTo>
                      <a:pt x="162" y="260"/>
                    </a:lnTo>
                    <a:lnTo>
                      <a:pt x="166" y="260"/>
                    </a:lnTo>
                    <a:lnTo>
                      <a:pt x="168" y="259"/>
                    </a:lnTo>
                    <a:lnTo>
                      <a:pt x="171" y="259"/>
                    </a:lnTo>
                    <a:lnTo>
                      <a:pt x="173" y="257"/>
                    </a:lnTo>
                    <a:lnTo>
                      <a:pt x="177" y="257"/>
                    </a:lnTo>
                    <a:lnTo>
                      <a:pt x="181" y="255"/>
                    </a:lnTo>
                    <a:lnTo>
                      <a:pt x="183" y="255"/>
                    </a:lnTo>
                    <a:lnTo>
                      <a:pt x="188" y="251"/>
                    </a:lnTo>
                    <a:lnTo>
                      <a:pt x="194" y="249"/>
                    </a:lnTo>
                    <a:lnTo>
                      <a:pt x="200" y="245"/>
                    </a:lnTo>
                    <a:lnTo>
                      <a:pt x="206" y="241"/>
                    </a:lnTo>
                    <a:lnTo>
                      <a:pt x="211" y="238"/>
                    </a:lnTo>
                    <a:lnTo>
                      <a:pt x="215" y="234"/>
                    </a:lnTo>
                    <a:lnTo>
                      <a:pt x="221" y="230"/>
                    </a:lnTo>
                    <a:lnTo>
                      <a:pt x="226" y="226"/>
                    </a:lnTo>
                    <a:lnTo>
                      <a:pt x="230" y="221"/>
                    </a:lnTo>
                    <a:lnTo>
                      <a:pt x="234" y="215"/>
                    </a:lnTo>
                    <a:lnTo>
                      <a:pt x="238" y="211"/>
                    </a:lnTo>
                    <a:lnTo>
                      <a:pt x="242" y="205"/>
                    </a:lnTo>
                    <a:lnTo>
                      <a:pt x="244" y="200"/>
                    </a:lnTo>
                    <a:lnTo>
                      <a:pt x="247" y="196"/>
                    </a:lnTo>
                    <a:lnTo>
                      <a:pt x="251" y="190"/>
                    </a:lnTo>
                    <a:lnTo>
                      <a:pt x="253" y="184"/>
                    </a:lnTo>
                    <a:lnTo>
                      <a:pt x="255" y="181"/>
                    </a:lnTo>
                    <a:lnTo>
                      <a:pt x="255" y="177"/>
                    </a:lnTo>
                    <a:lnTo>
                      <a:pt x="257" y="175"/>
                    </a:lnTo>
                    <a:lnTo>
                      <a:pt x="257" y="171"/>
                    </a:lnTo>
                    <a:lnTo>
                      <a:pt x="259" y="167"/>
                    </a:lnTo>
                    <a:lnTo>
                      <a:pt x="259" y="165"/>
                    </a:lnTo>
                    <a:lnTo>
                      <a:pt x="261" y="162"/>
                    </a:lnTo>
                    <a:lnTo>
                      <a:pt x="261" y="160"/>
                    </a:lnTo>
                    <a:lnTo>
                      <a:pt x="261" y="156"/>
                    </a:lnTo>
                    <a:lnTo>
                      <a:pt x="263" y="152"/>
                    </a:lnTo>
                    <a:lnTo>
                      <a:pt x="263" y="148"/>
                    </a:lnTo>
                    <a:lnTo>
                      <a:pt x="263" y="146"/>
                    </a:lnTo>
                    <a:lnTo>
                      <a:pt x="263" y="143"/>
                    </a:lnTo>
                    <a:lnTo>
                      <a:pt x="264" y="139"/>
                    </a:lnTo>
                    <a:lnTo>
                      <a:pt x="264" y="137"/>
                    </a:lnTo>
                    <a:lnTo>
                      <a:pt x="264" y="133"/>
                    </a:lnTo>
                    <a:lnTo>
                      <a:pt x="264" y="129"/>
                    </a:lnTo>
                    <a:lnTo>
                      <a:pt x="264" y="126"/>
                    </a:lnTo>
                    <a:lnTo>
                      <a:pt x="263" y="122"/>
                    </a:lnTo>
                    <a:lnTo>
                      <a:pt x="263" y="120"/>
                    </a:lnTo>
                    <a:lnTo>
                      <a:pt x="263" y="116"/>
                    </a:lnTo>
                    <a:lnTo>
                      <a:pt x="263" y="112"/>
                    </a:lnTo>
                    <a:lnTo>
                      <a:pt x="261" y="108"/>
                    </a:lnTo>
                    <a:lnTo>
                      <a:pt x="261" y="107"/>
                    </a:lnTo>
                    <a:lnTo>
                      <a:pt x="261" y="103"/>
                    </a:lnTo>
                    <a:lnTo>
                      <a:pt x="259" y="99"/>
                    </a:lnTo>
                    <a:lnTo>
                      <a:pt x="259" y="95"/>
                    </a:lnTo>
                    <a:lnTo>
                      <a:pt x="257" y="93"/>
                    </a:lnTo>
                    <a:lnTo>
                      <a:pt x="255" y="86"/>
                    </a:lnTo>
                    <a:lnTo>
                      <a:pt x="253" y="80"/>
                    </a:lnTo>
                    <a:lnTo>
                      <a:pt x="251" y="74"/>
                    </a:lnTo>
                    <a:lnTo>
                      <a:pt x="247" y="69"/>
                    </a:lnTo>
                    <a:lnTo>
                      <a:pt x="244" y="63"/>
                    </a:lnTo>
                    <a:lnTo>
                      <a:pt x="242" y="57"/>
                    </a:lnTo>
                    <a:lnTo>
                      <a:pt x="238" y="53"/>
                    </a:lnTo>
                    <a:lnTo>
                      <a:pt x="234" y="48"/>
                    </a:lnTo>
                    <a:lnTo>
                      <a:pt x="230" y="42"/>
                    </a:lnTo>
                    <a:lnTo>
                      <a:pt x="226" y="38"/>
                    </a:lnTo>
                    <a:lnTo>
                      <a:pt x="221" y="34"/>
                    </a:lnTo>
                    <a:lnTo>
                      <a:pt x="215" y="31"/>
                    </a:lnTo>
                    <a:lnTo>
                      <a:pt x="211" y="25"/>
                    </a:lnTo>
                    <a:lnTo>
                      <a:pt x="206" y="21"/>
                    </a:lnTo>
                    <a:lnTo>
                      <a:pt x="200" y="19"/>
                    </a:lnTo>
                    <a:lnTo>
                      <a:pt x="194" y="15"/>
                    </a:lnTo>
                    <a:lnTo>
                      <a:pt x="188" y="12"/>
                    </a:lnTo>
                    <a:lnTo>
                      <a:pt x="183" y="10"/>
                    </a:lnTo>
                    <a:lnTo>
                      <a:pt x="181" y="8"/>
                    </a:lnTo>
                    <a:lnTo>
                      <a:pt x="177" y="6"/>
                    </a:lnTo>
                    <a:lnTo>
                      <a:pt x="173" y="6"/>
                    </a:lnTo>
                    <a:lnTo>
                      <a:pt x="171" y="4"/>
                    </a:lnTo>
                    <a:lnTo>
                      <a:pt x="168" y="4"/>
                    </a:lnTo>
                    <a:lnTo>
                      <a:pt x="166" y="2"/>
                    </a:lnTo>
                    <a:lnTo>
                      <a:pt x="162" y="2"/>
                    </a:lnTo>
                    <a:lnTo>
                      <a:pt x="158" y="2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9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39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2" y="0"/>
                    </a:lnTo>
                    <a:lnTo>
                      <a:pt x="118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9" y="0"/>
                    </a:lnTo>
                    <a:lnTo>
                      <a:pt x="105" y="2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5" y="4"/>
                    </a:lnTo>
                    <a:lnTo>
                      <a:pt x="92" y="4"/>
                    </a:lnTo>
                    <a:lnTo>
                      <a:pt x="86" y="6"/>
                    </a:lnTo>
                    <a:lnTo>
                      <a:pt x="80" y="10"/>
                    </a:lnTo>
                    <a:lnTo>
                      <a:pt x="74" y="12"/>
                    </a:lnTo>
                    <a:lnTo>
                      <a:pt x="69" y="15"/>
                    </a:lnTo>
                    <a:lnTo>
                      <a:pt x="63" y="19"/>
                    </a:lnTo>
                    <a:lnTo>
                      <a:pt x="57" y="21"/>
                    </a:lnTo>
                    <a:lnTo>
                      <a:pt x="54" y="25"/>
                    </a:lnTo>
                    <a:lnTo>
                      <a:pt x="48" y="31"/>
                    </a:lnTo>
                    <a:lnTo>
                      <a:pt x="42" y="34"/>
                    </a:lnTo>
                    <a:lnTo>
                      <a:pt x="38" y="38"/>
                    </a:lnTo>
                    <a:lnTo>
                      <a:pt x="35" y="42"/>
                    </a:lnTo>
                    <a:lnTo>
                      <a:pt x="31" y="48"/>
                    </a:lnTo>
                    <a:lnTo>
                      <a:pt x="25" y="53"/>
                    </a:lnTo>
                    <a:lnTo>
                      <a:pt x="23" y="57"/>
                    </a:lnTo>
                    <a:lnTo>
                      <a:pt x="19" y="63"/>
                    </a:lnTo>
                    <a:lnTo>
                      <a:pt x="16" y="69"/>
                    </a:lnTo>
                    <a:lnTo>
                      <a:pt x="14" y="74"/>
                    </a:lnTo>
                    <a:lnTo>
                      <a:pt x="10" y="80"/>
                    </a:lnTo>
                    <a:lnTo>
                      <a:pt x="8" y="86"/>
                    </a:lnTo>
                    <a:lnTo>
                      <a:pt x="6" y="93"/>
                    </a:lnTo>
                    <a:lnTo>
                      <a:pt x="4" y="95"/>
                    </a:lnTo>
                    <a:lnTo>
                      <a:pt x="4" y="99"/>
                    </a:lnTo>
                    <a:lnTo>
                      <a:pt x="4" y="103"/>
                    </a:lnTo>
                    <a:lnTo>
                      <a:pt x="4" y="107"/>
                    </a:lnTo>
                    <a:lnTo>
                      <a:pt x="2" y="108"/>
                    </a:lnTo>
                    <a:lnTo>
                      <a:pt x="2" y="112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0" y="129"/>
                    </a:lnTo>
                    <a:lnTo>
                      <a:pt x="0" y="133"/>
                    </a:lnTo>
                    <a:lnTo>
                      <a:pt x="0" y="137"/>
                    </a:lnTo>
                    <a:lnTo>
                      <a:pt x="0" y="139"/>
                    </a:lnTo>
                    <a:lnTo>
                      <a:pt x="0" y="143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2" y="152"/>
                    </a:lnTo>
                    <a:lnTo>
                      <a:pt x="2" y="156"/>
                    </a:lnTo>
                    <a:lnTo>
                      <a:pt x="4" y="160"/>
                    </a:lnTo>
                    <a:lnTo>
                      <a:pt x="4" y="162"/>
                    </a:lnTo>
                    <a:lnTo>
                      <a:pt x="4" y="165"/>
                    </a:lnTo>
                    <a:lnTo>
                      <a:pt x="4" y="167"/>
                    </a:lnTo>
                    <a:lnTo>
                      <a:pt x="6" y="171"/>
                    </a:lnTo>
                    <a:lnTo>
                      <a:pt x="6" y="175"/>
                    </a:lnTo>
                    <a:lnTo>
                      <a:pt x="8" y="177"/>
                    </a:lnTo>
                    <a:lnTo>
                      <a:pt x="10" y="181"/>
                    </a:lnTo>
                    <a:lnTo>
                      <a:pt x="10" y="184"/>
                    </a:lnTo>
                    <a:lnTo>
                      <a:pt x="14" y="190"/>
                    </a:lnTo>
                    <a:lnTo>
                      <a:pt x="16" y="196"/>
                    </a:lnTo>
                    <a:lnTo>
                      <a:pt x="19" y="200"/>
                    </a:lnTo>
                    <a:lnTo>
                      <a:pt x="23" y="205"/>
                    </a:lnTo>
                    <a:lnTo>
                      <a:pt x="25" y="211"/>
                    </a:lnTo>
                    <a:lnTo>
                      <a:pt x="31" y="215"/>
                    </a:lnTo>
                    <a:lnTo>
                      <a:pt x="35" y="221"/>
                    </a:lnTo>
                    <a:lnTo>
                      <a:pt x="38" y="226"/>
                    </a:lnTo>
                    <a:lnTo>
                      <a:pt x="42" y="230"/>
                    </a:lnTo>
                    <a:lnTo>
                      <a:pt x="48" y="234"/>
                    </a:lnTo>
                    <a:lnTo>
                      <a:pt x="54" y="238"/>
                    </a:lnTo>
                    <a:lnTo>
                      <a:pt x="57" y="241"/>
                    </a:lnTo>
                    <a:lnTo>
                      <a:pt x="63" y="245"/>
                    </a:lnTo>
                    <a:lnTo>
                      <a:pt x="69" y="249"/>
                    </a:lnTo>
                    <a:lnTo>
                      <a:pt x="74" y="251"/>
                    </a:lnTo>
                    <a:lnTo>
                      <a:pt x="80" y="255"/>
                    </a:lnTo>
                    <a:lnTo>
                      <a:pt x="86" y="257"/>
                    </a:lnTo>
                    <a:lnTo>
                      <a:pt x="92" y="259"/>
                    </a:lnTo>
                    <a:lnTo>
                      <a:pt x="95" y="259"/>
                    </a:lnTo>
                    <a:lnTo>
                      <a:pt x="99" y="260"/>
                    </a:lnTo>
                    <a:lnTo>
                      <a:pt x="101" y="260"/>
                    </a:lnTo>
                    <a:lnTo>
                      <a:pt x="105" y="262"/>
                    </a:lnTo>
                    <a:lnTo>
                      <a:pt x="109" y="262"/>
                    </a:lnTo>
                    <a:lnTo>
                      <a:pt x="112" y="262"/>
                    </a:lnTo>
                    <a:lnTo>
                      <a:pt x="114" y="264"/>
                    </a:lnTo>
                    <a:lnTo>
                      <a:pt x="118" y="264"/>
                    </a:lnTo>
                    <a:lnTo>
                      <a:pt x="122" y="264"/>
                    </a:lnTo>
                    <a:lnTo>
                      <a:pt x="126" y="264"/>
                    </a:lnTo>
                    <a:lnTo>
                      <a:pt x="130" y="264"/>
                    </a:lnTo>
                    <a:lnTo>
                      <a:pt x="133" y="264"/>
                    </a:lnTo>
                    <a:lnTo>
                      <a:pt x="133" y="264"/>
                    </a:lnTo>
                    <a:close/>
                  </a:path>
                </a:pathLst>
              </a:custGeom>
              <a:solidFill>
                <a:srgbClr val="AFA5A8"/>
              </a:solidFill>
              <a:ln cap="flat" w="9525">
                <a:solidFill>
                  <a:srgbClr val="3C3538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0" name="Shape 290"/>
              <p:cNvSpPr/>
              <p:nvPr/>
            </p:nvSpPr>
            <p:spPr>
              <a:xfrm>
                <a:off x="4713880" y="3692705"/>
                <a:ext cx="77737" cy="77737"/>
              </a:xfrm>
              <a:custGeom>
                <a:pathLst>
                  <a:path extrusionOk="0" h="88" w="87">
                    <a:moveTo>
                      <a:pt x="42" y="88"/>
                    </a:moveTo>
                    <a:lnTo>
                      <a:pt x="45" y="88"/>
                    </a:lnTo>
                    <a:lnTo>
                      <a:pt x="51" y="86"/>
                    </a:lnTo>
                    <a:lnTo>
                      <a:pt x="55" y="86"/>
                    </a:lnTo>
                    <a:lnTo>
                      <a:pt x="59" y="84"/>
                    </a:lnTo>
                    <a:lnTo>
                      <a:pt x="63" y="82"/>
                    </a:lnTo>
                    <a:lnTo>
                      <a:pt x="66" y="80"/>
                    </a:lnTo>
                    <a:lnTo>
                      <a:pt x="70" y="78"/>
                    </a:lnTo>
                    <a:lnTo>
                      <a:pt x="72" y="76"/>
                    </a:lnTo>
                    <a:lnTo>
                      <a:pt x="74" y="73"/>
                    </a:lnTo>
                    <a:lnTo>
                      <a:pt x="78" y="69"/>
                    </a:lnTo>
                    <a:lnTo>
                      <a:pt x="80" y="65"/>
                    </a:lnTo>
                    <a:lnTo>
                      <a:pt x="83" y="61"/>
                    </a:lnTo>
                    <a:lnTo>
                      <a:pt x="83" y="57"/>
                    </a:lnTo>
                    <a:lnTo>
                      <a:pt x="85" y="54"/>
                    </a:lnTo>
                    <a:lnTo>
                      <a:pt x="85" y="50"/>
                    </a:lnTo>
                    <a:lnTo>
                      <a:pt x="87" y="46"/>
                    </a:lnTo>
                    <a:lnTo>
                      <a:pt x="85" y="40"/>
                    </a:lnTo>
                    <a:lnTo>
                      <a:pt x="85" y="37"/>
                    </a:lnTo>
                    <a:lnTo>
                      <a:pt x="83" y="33"/>
                    </a:lnTo>
                    <a:lnTo>
                      <a:pt x="83" y="27"/>
                    </a:lnTo>
                    <a:lnTo>
                      <a:pt x="80" y="23"/>
                    </a:lnTo>
                    <a:lnTo>
                      <a:pt x="78" y="19"/>
                    </a:lnTo>
                    <a:lnTo>
                      <a:pt x="74" y="18"/>
                    </a:lnTo>
                    <a:lnTo>
                      <a:pt x="72" y="14"/>
                    </a:lnTo>
                    <a:lnTo>
                      <a:pt x="70" y="10"/>
                    </a:lnTo>
                    <a:lnTo>
                      <a:pt x="66" y="8"/>
                    </a:lnTo>
                    <a:lnTo>
                      <a:pt x="63" y="6"/>
                    </a:lnTo>
                    <a:lnTo>
                      <a:pt x="59" y="4"/>
                    </a:lnTo>
                    <a:lnTo>
                      <a:pt x="55" y="2"/>
                    </a:lnTo>
                    <a:lnTo>
                      <a:pt x="5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2" y="2"/>
                    </a:lnTo>
                    <a:lnTo>
                      <a:pt x="28" y="2"/>
                    </a:lnTo>
                    <a:lnTo>
                      <a:pt x="25" y="4"/>
                    </a:lnTo>
                    <a:lnTo>
                      <a:pt x="21" y="6"/>
                    </a:lnTo>
                    <a:lnTo>
                      <a:pt x="17" y="8"/>
                    </a:lnTo>
                    <a:lnTo>
                      <a:pt x="13" y="10"/>
                    </a:lnTo>
                    <a:lnTo>
                      <a:pt x="11" y="14"/>
                    </a:lnTo>
                    <a:lnTo>
                      <a:pt x="7" y="18"/>
                    </a:lnTo>
                    <a:lnTo>
                      <a:pt x="6" y="19"/>
                    </a:lnTo>
                    <a:lnTo>
                      <a:pt x="4" y="23"/>
                    </a:lnTo>
                    <a:lnTo>
                      <a:pt x="2" y="27"/>
                    </a:lnTo>
                    <a:lnTo>
                      <a:pt x="2" y="33"/>
                    </a:lnTo>
                    <a:lnTo>
                      <a:pt x="0" y="37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2" y="57"/>
                    </a:lnTo>
                    <a:lnTo>
                      <a:pt x="2" y="61"/>
                    </a:lnTo>
                    <a:lnTo>
                      <a:pt x="4" y="65"/>
                    </a:lnTo>
                    <a:lnTo>
                      <a:pt x="6" y="69"/>
                    </a:lnTo>
                    <a:lnTo>
                      <a:pt x="7" y="73"/>
                    </a:lnTo>
                    <a:lnTo>
                      <a:pt x="11" y="76"/>
                    </a:lnTo>
                    <a:lnTo>
                      <a:pt x="13" y="78"/>
                    </a:lnTo>
                    <a:lnTo>
                      <a:pt x="17" y="80"/>
                    </a:lnTo>
                    <a:lnTo>
                      <a:pt x="21" y="82"/>
                    </a:lnTo>
                    <a:lnTo>
                      <a:pt x="25" y="84"/>
                    </a:lnTo>
                    <a:lnTo>
                      <a:pt x="28" y="86"/>
                    </a:lnTo>
                    <a:lnTo>
                      <a:pt x="32" y="86"/>
                    </a:lnTo>
                    <a:lnTo>
                      <a:pt x="36" y="88"/>
                    </a:lnTo>
                    <a:lnTo>
                      <a:pt x="42" y="88"/>
                    </a:lnTo>
                    <a:lnTo>
                      <a:pt x="42" y="88"/>
                    </a:lnTo>
                    <a:close/>
                  </a:path>
                </a:pathLst>
              </a:custGeom>
              <a:solidFill>
                <a:srgbClr val="AFA5A8"/>
              </a:solidFill>
              <a:ln cap="flat" w="9525">
                <a:solidFill>
                  <a:srgbClr val="3C3538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1" name="Shape 291"/>
              <p:cNvSpPr/>
              <p:nvPr/>
            </p:nvSpPr>
            <p:spPr>
              <a:xfrm>
                <a:off x="4644976" y="3524862"/>
                <a:ext cx="256180" cy="130741"/>
              </a:xfrm>
              <a:custGeom>
                <a:pathLst>
                  <a:path extrusionOk="0" h="149" w="291">
                    <a:moveTo>
                      <a:pt x="203" y="0"/>
                    </a:moveTo>
                    <a:lnTo>
                      <a:pt x="200" y="0"/>
                    </a:lnTo>
                    <a:lnTo>
                      <a:pt x="196" y="0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84" y="0"/>
                    </a:lnTo>
                    <a:lnTo>
                      <a:pt x="181" y="2"/>
                    </a:lnTo>
                    <a:lnTo>
                      <a:pt x="175" y="2"/>
                    </a:lnTo>
                    <a:lnTo>
                      <a:pt x="171" y="2"/>
                    </a:lnTo>
                    <a:lnTo>
                      <a:pt x="165" y="4"/>
                    </a:lnTo>
                    <a:lnTo>
                      <a:pt x="162" y="6"/>
                    </a:lnTo>
                    <a:lnTo>
                      <a:pt x="158" y="8"/>
                    </a:lnTo>
                    <a:lnTo>
                      <a:pt x="152" y="10"/>
                    </a:lnTo>
                    <a:lnTo>
                      <a:pt x="146" y="12"/>
                    </a:lnTo>
                    <a:lnTo>
                      <a:pt x="141" y="16"/>
                    </a:lnTo>
                    <a:lnTo>
                      <a:pt x="137" y="18"/>
                    </a:lnTo>
                    <a:lnTo>
                      <a:pt x="135" y="18"/>
                    </a:lnTo>
                    <a:lnTo>
                      <a:pt x="131" y="19"/>
                    </a:lnTo>
                    <a:lnTo>
                      <a:pt x="127" y="21"/>
                    </a:lnTo>
                    <a:lnTo>
                      <a:pt x="124" y="23"/>
                    </a:lnTo>
                    <a:lnTo>
                      <a:pt x="120" y="25"/>
                    </a:lnTo>
                    <a:lnTo>
                      <a:pt x="116" y="27"/>
                    </a:lnTo>
                    <a:lnTo>
                      <a:pt x="110" y="31"/>
                    </a:lnTo>
                    <a:lnTo>
                      <a:pt x="106" y="33"/>
                    </a:lnTo>
                    <a:lnTo>
                      <a:pt x="101" y="35"/>
                    </a:lnTo>
                    <a:lnTo>
                      <a:pt x="97" y="37"/>
                    </a:lnTo>
                    <a:lnTo>
                      <a:pt x="91" y="40"/>
                    </a:lnTo>
                    <a:lnTo>
                      <a:pt x="87" y="42"/>
                    </a:lnTo>
                    <a:lnTo>
                      <a:pt x="82" y="44"/>
                    </a:lnTo>
                    <a:lnTo>
                      <a:pt x="78" y="48"/>
                    </a:lnTo>
                    <a:lnTo>
                      <a:pt x="74" y="52"/>
                    </a:lnTo>
                    <a:lnTo>
                      <a:pt x="68" y="54"/>
                    </a:lnTo>
                    <a:lnTo>
                      <a:pt x="65" y="57"/>
                    </a:lnTo>
                    <a:lnTo>
                      <a:pt x="61" y="61"/>
                    </a:lnTo>
                    <a:lnTo>
                      <a:pt x="57" y="63"/>
                    </a:lnTo>
                    <a:lnTo>
                      <a:pt x="53" y="67"/>
                    </a:lnTo>
                    <a:lnTo>
                      <a:pt x="49" y="71"/>
                    </a:lnTo>
                    <a:lnTo>
                      <a:pt x="48" y="75"/>
                    </a:lnTo>
                    <a:lnTo>
                      <a:pt x="44" y="78"/>
                    </a:lnTo>
                    <a:lnTo>
                      <a:pt x="40" y="80"/>
                    </a:lnTo>
                    <a:lnTo>
                      <a:pt x="36" y="84"/>
                    </a:lnTo>
                    <a:lnTo>
                      <a:pt x="32" y="88"/>
                    </a:lnTo>
                    <a:lnTo>
                      <a:pt x="30" y="90"/>
                    </a:lnTo>
                    <a:lnTo>
                      <a:pt x="27" y="94"/>
                    </a:lnTo>
                    <a:lnTo>
                      <a:pt x="25" y="97"/>
                    </a:lnTo>
                    <a:lnTo>
                      <a:pt x="23" y="101"/>
                    </a:lnTo>
                    <a:lnTo>
                      <a:pt x="19" y="105"/>
                    </a:lnTo>
                    <a:lnTo>
                      <a:pt x="17" y="107"/>
                    </a:lnTo>
                    <a:lnTo>
                      <a:pt x="15" y="111"/>
                    </a:lnTo>
                    <a:lnTo>
                      <a:pt x="13" y="113"/>
                    </a:lnTo>
                    <a:lnTo>
                      <a:pt x="11" y="116"/>
                    </a:lnTo>
                    <a:lnTo>
                      <a:pt x="8" y="122"/>
                    </a:lnTo>
                    <a:lnTo>
                      <a:pt x="6" y="128"/>
                    </a:lnTo>
                    <a:lnTo>
                      <a:pt x="2" y="132"/>
                    </a:lnTo>
                    <a:lnTo>
                      <a:pt x="0" y="135"/>
                    </a:lnTo>
                    <a:lnTo>
                      <a:pt x="0" y="139"/>
                    </a:lnTo>
                    <a:lnTo>
                      <a:pt x="0" y="141"/>
                    </a:lnTo>
                    <a:lnTo>
                      <a:pt x="0" y="147"/>
                    </a:lnTo>
                    <a:lnTo>
                      <a:pt x="2" y="149"/>
                    </a:lnTo>
                    <a:lnTo>
                      <a:pt x="4" y="149"/>
                    </a:lnTo>
                    <a:lnTo>
                      <a:pt x="8" y="149"/>
                    </a:lnTo>
                    <a:lnTo>
                      <a:pt x="10" y="149"/>
                    </a:lnTo>
                    <a:lnTo>
                      <a:pt x="13" y="149"/>
                    </a:lnTo>
                    <a:lnTo>
                      <a:pt x="17" y="147"/>
                    </a:lnTo>
                    <a:lnTo>
                      <a:pt x="21" y="145"/>
                    </a:lnTo>
                    <a:lnTo>
                      <a:pt x="25" y="143"/>
                    </a:lnTo>
                    <a:lnTo>
                      <a:pt x="29" y="141"/>
                    </a:lnTo>
                    <a:lnTo>
                      <a:pt x="32" y="137"/>
                    </a:lnTo>
                    <a:lnTo>
                      <a:pt x="38" y="133"/>
                    </a:lnTo>
                    <a:lnTo>
                      <a:pt x="44" y="130"/>
                    </a:lnTo>
                    <a:lnTo>
                      <a:pt x="48" y="124"/>
                    </a:lnTo>
                    <a:lnTo>
                      <a:pt x="53" y="120"/>
                    </a:lnTo>
                    <a:lnTo>
                      <a:pt x="59" y="114"/>
                    </a:lnTo>
                    <a:lnTo>
                      <a:pt x="65" y="111"/>
                    </a:lnTo>
                    <a:lnTo>
                      <a:pt x="70" y="107"/>
                    </a:lnTo>
                    <a:lnTo>
                      <a:pt x="74" y="101"/>
                    </a:lnTo>
                    <a:lnTo>
                      <a:pt x="80" y="97"/>
                    </a:lnTo>
                    <a:lnTo>
                      <a:pt x="86" y="94"/>
                    </a:lnTo>
                    <a:lnTo>
                      <a:pt x="91" y="90"/>
                    </a:lnTo>
                    <a:lnTo>
                      <a:pt x="97" y="86"/>
                    </a:lnTo>
                    <a:lnTo>
                      <a:pt x="103" y="82"/>
                    </a:lnTo>
                    <a:lnTo>
                      <a:pt x="108" y="80"/>
                    </a:lnTo>
                    <a:lnTo>
                      <a:pt x="114" y="80"/>
                    </a:lnTo>
                    <a:lnTo>
                      <a:pt x="120" y="78"/>
                    </a:lnTo>
                    <a:lnTo>
                      <a:pt x="124" y="78"/>
                    </a:lnTo>
                    <a:lnTo>
                      <a:pt x="129" y="78"/>
                    </a:lnTo>
                    <a:lnTo>
                      <a:pt x="135" y="78"/>
                    </a:lnTo>
                    <a:lnTo>
                      <a:pt x="141" y="78"/>
                    </a:lnTo>
                    <a:lnTo>
                      <a:pt x="148" y="80"/>
                    </a:lnTo>
                    <a:lnTo>
                      <a:pt x="154" y="82"/>
                    </a:lnTo>
                    <a:lnTo>
                      <a:pt x="160" y="84"/>
                    </a:lnTo>
                    <a:lnTo>
                      <a:pt x="163" y="84"/>
                    </a:lnTo>
                    <a:lnTo>
                      <a:pt x="171" y="86"/>
                    </a:lnTo>
                    <a:lnTo>
                      <a:pt x="175" y="88"/>
                    </a:lnTo>
                    <a:lnTo>
                      <a:pt x="182" y="90"/>
                    </a:lnTo>
                    <a:lnTo>
                      <a:pt x="186" y="92"/>
                    </a:lnTo>
                    <a:lnTo>
                      <a:pt x="192" y="94"/>
                    </a:lnTo>
                    <a:lnTo>
                      <a:pt x="198" y="95"/>
                    </a:lnTo>
                    <a:lnTo>
                      <a:pt x="203" y="99"/>
                    </a:lnTo>
                    <a:lnTo>
                      <a:pt x="207" y="99"/>
                    </a:lnTo>
                    <a:lnTo>
                      <a:pt x="213" y="101"/>
                    </a:lnTo>
                    <a:lnTo>
                      <a:pt x="217" y="101"/>
                    </a:lnTo>
                    <a:lnTo>
                      <a:pt x="222" y="101"/>
                    </a:lnTo>
                    <a:lnTo>
                      <a:pt x="228" y="101"/>
                    </a:lnTo>
                    <a:lnTo>
                      <a:pt x="232" y="101"/>
                    </a:lnTo>
                    <a:lnTo>
                      <a:pt x="238" y="99"/>
                    </a:lnTo>
                    <a:lnTo>
                      <a:pt x="243" y="99"/>
                    </a:lnTo>
                    <a:lnTo>
                      <a:pt x="247" y="97"/>
                    </a:lnTo>
                    <a:lnTo>
                      <a:pt x="251" y="95"/>
                    </a:lnTo>
                    <a:lnTo>
                      <a:pt x="257" y="94"/>
                    </a:lnTo>
                    <a:lnTo>
                      <a:pt x="260" y="92"/>
                    </a:lnTo>
                    <a:lnTo>
                      <a:pt x="264" y="90"/>
                    </a:lnTo>
                    <a:lnTo>
                      <a:pt x="268" y="88"/>
                    </a:lnTo>
                    <a:lnTo>
                      <a:pt x="274" y="86"/>
                    </a:lnTo>
                    <a:lnTo>
                      <a:pt x="277" y="82"/>
                    </a:lnTo>
                    <a:lnTo>
                      <a:pt x="279" y="80"/>
                    </a:lnTo>
                    <a:lnTo>
                      <a:pt x="283" y="76"/>
                    </a:lnTo>
                    <a:lnTo>
                      <a:pt x="285" y="75"/>
                    </a:lnTo>
                    <a:lnTo>
                      <a:pt x="287" y="71"/>
                    </a:lnTo>
                    <a:lnTo>
                      <a:pt x="289" y="65"/>
                    </a:lnTo>
                    <a:lnTo>
                      <a:pt x="291" y="59"/>
                    </a:lnTo>
                    <a:lnTo>
                      <a:pt x="289" y="56"/>
                    </a:lnTo>
                    <a:lnTo>
                      <a:pt x="289" y="54"/>
                    </a:lnTo>
                    <a:lnTo>
                      <a:pt x="289" y="50"/>
                    </a:lnTo>
                    <a:lnTo>
                      <a:pt x="287" y="46"/>
                    </a:lnTo>
                    <a:lnTo>
                      <a:pt x="285" y="42"/>
                    </a:lnTo>
                    <a:lnTo>
                      <a:pt x="283" y="40"/>
                    </a:lnTo>
                    <a:lnTo>
                      <a:pt x="279" y="37"/>
                    </a:lnTo>
                    <a:lnTo>
                      <a:pt x="277" y="33"/>
                    </a:lnTo>
                    <a:lnTo>
                      <a:pt x="274" y="29"/>
                    </a:lnTo>
                    <a:lnTo>
                      <a:pt x="270" y="25"/>
                    </a:lnTo>
                    <a:lnTo>
                      <a:pt x="266" y="23"/>
                    </a:lnTo>
                    <a:lnTo>
                      <a:pt x="264" y="19"/>
                    </a:lnTo>
                    <a:lnTo>
                      <a:pt x="258" y="18"/>
                    </a:lnTo>
                    <a:lnTo>
                      <a:pt x="255" y="14"/>
                    </a:lnTo>
                    <a:lnTo>
                      <a:pt x="251" y="12"/>
                    </a:lnTo>
                    <a:lnTo>
                      <a:pt x="247" y="10"/>
                    </a:lnTo>
                    <a:lnTo>
                      <a:pt x="243" y="8"/>
                    </a:lnTo>
                    <a:lnTo>
                      <a:pt x="238" y="6"/>
                    </a:lnTo>
                    <a:lnTo>
                      <a:pt x="232" y="4"/>
                    </a:lnTo>
                    <a:lnTo>
                      <a:pt x="228" y="2"/>
                    </a:lnTo>
                    <a:lnTo>
                      <a:pt x="220" y="2"/>
                    </a:lnTo>
                    <a:lnTo>
                      <a:pt x="217" y="0"/>
                    </a:lnTo>
                    <a:lnTo>
                      <a:pt x="213" y="0"/>
                    </a:lnTo>
                    <a:lnTo>
                      <a:pt x="209" y="0"/>
                    </a:lnTo>
                    <a:lnTo>
                      <a:pt x="205" y="0"/>
                    </a:lnTo>
                    <a:lnTo>
                      <a:pt x="203" y="0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AFA5A8"/>
              </a:solidFill>
              <a:ln cap="flat" w="9525">
                <a:solidFill>
                  <a:srgbClr val="3C3538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2" name="Shape 292"/>
              <p:cNvSpPr/>
              <p:nvPr/>
            </p:nvSpPr>
            <p:spPr>
              <a:xfrm>
                <a:off x="4984194" y="3535464"/>
                <a:ext cx="256180" cy="130741"/>
              </a:xfrm>
              <a:custGeom>
                <a:pathLst>
                  <a:path extrusionOk="0" h="148" w="289">
                    <a:moveTo>
                      <a:pt x="87" y="0"/>
                    </a:moveTo>
                    <a:lnTo>
                      <a:pt x="93" y="0"/>
                    </a:lnTo>
                    <a:lnTo>
                      <a:pt x="99" y="0"/>
                    </a:lnTo>
                    <a:lnTo>
                      <a:pt x="104" y="0"/>
                    </a:lnTo>
                    <a:lnTo>
                      <a:pt x="110" y="2"/>
                    </a:lnTo>
                    <a:lnTo>
                      <a:pt x="114" y="2"/>
                    </a:lnTo>
                    <a:lnTo>
                      <a:pt x="118" y="2"/>
                    </a:lnTo>
                    <a:lnTo>
                      <a:pt x="121" y="4"/>
                    </a:lnTo>
                    <a:lnTo>
                      <a:pt x="127" y="6"/>
                    </a:lnTo>
                    <a:lnTo>
                      <a:pt x="131" y="7"/>
                    </a:lnTo>
                    <a:lnTo>
                      <a:pt x="137" y="9"/>
                    </a:lnTo>
                    <a:lnTo>
                      <a:pt x="138" y="9"/>
                    </a:lnTo>
                    <a:lnTo>
                      <a:pt x="142" y="11"/>
                    </a:lnTo>
                    <a:lnTo>
                      <a:pt x="144" y="13"/>
                    </a:lnTo>
                    <a:lnTo>
                      <a:pt x="148" y="15"/>
                    </a:lnTo>
                    <a:lnTo>
                      <a:pt x="152" y="15"/>
                    </a:lnTo>
                    <a:lnTo>
                      <a:pt x="154" y="17"/>
                    </a:lnTo>
                    <a:lnTo>
                      <a:pt x="157" y="19"/>
                    </a:lnTo>
                    <a:lnTo>
                      <a:pt x="161" y="21"/>
                    </a:lnTo>
                    <a:lnTo>
                      <a:pt x="165" y="23"/>
                    </a:lnTo>
                    <a:lnTo>
                      <a:pt x="171" y="25"/>
                    </a:lnTo>
                    <a:lnTo>
                      <a:pt x="175" y="26"/>
                    </a:lnTo>
                    <a:lnTo>
                      <a:pt x="180" y="28"/>
                    </a:lnTo>
                    <a:lnTo>
                      <a:pt x="184" y="30"/>
                    </a:lnTo>
                    <a:lnTo>
                      <a:pt x="190" y="34"/>
                    </a:lnTo>
                    <a:lnTo>
                      <a:pt x="194" y="36"/>
                    </a:lnTo>
                    <a:lnTo>
                      <a:pt x="197" y="40"/>
                    </a:lnTo>
                    <a:lnTo>
                      <a:pt x="201" y="42"/>
                    </a:lnTo>
                    <a:lnTo>
                      <a:pt x="207" y="45"/>
                    </a:lnTo>
                    <a:lnTo>
                      <a:pt x="211" y="47"/>
                    </a:lnTo>
                    <a:lnTo>
                      <a:pt x="214" y="51"/>
                    </a:lnTo>
                    <a:lnTo>
                      <a:pt x="220" y="55"/>
                    </a:lnTo>
                    <a:lnTo>
                      <a:pt x="224" y="57"/>
                    </a:lnTo>
                    <a:lnTo>
                      <a:pt x="228" y="61"/>
                    </a:lnTo>
                    <a:lnTo>
                      <a:pt x="232" y="64"/>
                    </a:lnTo>
                    <a:lnTo>
                      <a:pt x="233" y="68"/>
                    </a:lnTo>
                    <a:lnTo>
                      <a:pt x="239" y="70"/>
                    </a:lnTo>
                    <a:lnTo>
                      <a:pt x="243" y="74"/>
                    </a:lnTo>
                    <a:lnTo>
                      <a:pt x="247" y="78"/>
                    </a:lnTo>
                    <a:lnTo>
                      <a:pt x="249" y="80"/>
                    </a:lnTo>
                    <a:lnTo>
                      <a:pt x="252" y="83"/>
                    </a:lnTo>
                    <a:lnTo>
                      <a:pt x="254" y="87"/>
                    </a:lnTo>
                    <a:lnTo>
                      <a:pt x="258" y="91"/>
                    </a:lnTo>
                    <a:lnTo>
                      <a:pt x="262" y="93"/>
                    </a:lnTo>
                    <a:lnTo>
                      <a:pt x="264" y="97"/>
                    </a:lnTo>
                    <a:lnTo>
                      <a:pt x="268" y="101"/>
                    </a:lnTo>
                    <a:lnTo>
                      <a:pt x="270" y="102"/>
                    </a:lnTo>
                    <a:lnTo>
                      <a:pt x="273" y="108"/>
                    </a:lnTo>
                    <a:lnTo>
                      <a:pt x="279" y="116"/>
                    </a:lnTo>
                    <a:lnTo>
                      <a:pt x="281" y="121"/>
                    </a:lnTo>
                    <a:lnTo>
                      <a:pt x="285" y="127"/>
                    </a:lnTo>
                    <a:lnTo>
                      <a:pt x="287" y="131"/>
                    </a:lnTo>
                    <a:lnTo>
                      <a:pt x="289" y="135"/>
                    </a:lnTo>
                    <a:lnTo>
                      <a:pt x="289" y="139"/>
                    </a:lnTo>
                    <a:lnTo>
                      <a:pt x="289" y="142"/>
                    </a:lnTo>
                    <a:lnTo>
                      <a:pt x="289" y="146"/>
                    </a:lnTo>
                    <a:lnTo>
                      <a:pt x="285" y="148"/>
                    </a:lnTo>
                    <a:lnTo>
                      <a:pt x="283" y="148"/>
                    </a:lnTo>
                    <a:lnTo>
                      <a:pt x="281" y="148"/>
                    </a:lnTo>
                    <a:lnTo>
                      <a:pt x="277" y="148"/>
                    </a:lnTo>
                    <a:lnTo>
                      <a:pt x="275" y="146"/>
                    </a:lnTo>
                    <a:lnTo>
                      <a:pt x="271" y="146"/>
                    </a:lnTo>
                    <a:lnTo>
                      <a:pt x="268" y="144"/>
                    </a:lnTo>
                    <a:lnTo>
                      <a:pt x="262" y="142"/>
                    </a:lnTo>
                    <a:lnTo>
                      <a:pt x="258" y="139"/>
                    </a:lnTo>
                    <a:lnTo>
                      <a:pt x="254" y="135"/>
                    </a:lnTo>
                    <a:lnTo>
                      <a:pt x="249" y="133"/>
                    </a:lnTo>
                    <a:lnTo>
                      <a:pt x="245" y="127"/>
                    </a:lnTo>
                    <a:lnTo>
                      <a:pt x="239" y="123"/>
                    </a:lnTo>
                    <a:lnTo>
                      <a:pt x="233" y="120"/>
                    </a:lnTo>
                    <a:lnTo>
                      <a:pt x="230" y="114"/>
                    </a:lnTo>
                    <a:lnTo>
                      <a:pt x="224" y="110"/>
                    </a:lnTo>
                    <a:lnTo>
                      <a:pt x="218" y="106"/>
                    </a:lnTo>
                    <a:lnTo>
                      <a:pt x="213" y="101"/>
                    </a:lnTo>
                    <a:lnTo>
                      <a:pt x="207" y="97"/>
                    </a:lnTo>
                    <a:lnTo>
                      <a:pt x="201" y="93"/>
                    </a:lnTo>
                    <a:lnTo>
                      <a:pt x="195" y="89"/>
                    </a:lnTo>
                    <a:lnTo>
                      <a:pt x="190" y="85"/>
                    </a:lnTo>
                    <a:lnTo>
                      <a:pt x="186" y="83"/>
                    </a:lnTo>
                    <a:lnTo>
                      <a:pt x="180" y="80"/>
                    </a:lnTo>
                    <a:lnTo>
                      <a:pt x="175" y="78"/>
                    </a:lnTo>
                    <a:lnTo>
                      <a:pt x="169" y="78"/>
                    </a:lnTo>
                    <a:lnTo>
                      <a:pt x="163" y="78"/>
                    </a:lnTo>
                    <a:lnTo>
                      <a:pt x="157" y="78"/>
                    </a:lnTo>
                    <a:lnTo>
                      <a:pt x="152" y="78"/>
                    </a:lnTo>
                    <a:lnTo>
                      <a:pt x="146" y="78"/>
                    </a:lnTo>
                    <a:lnTo>
                      <a:pt x="140" y="80"/>
                    </a:lnTo>
                    <a:lnTo>
                      <a:pt x="135" y="82"/>
                    </a:lnTo>
                    <a:lnTo>
                      <a:pt x="131" y="83"/>
                    </a:lnTo>
                    <a:lnTo>
                      <a:pt x="123" y="83"/>
                    </a:lnTo>
                    <a:lnTo>
                      <a:pt x="119" y="85"/>
                    </a:lnTo>
                    <a:lnTo>
                      <a:pt x="114" y="87"/>
                    </a:lnTo>
                    <a:lnTo>
                      <a:pt x="108" y="89"/>
                    </a:lnTo>
                    <a:lnTo>
                      <a:pt x="102" y="91"/>
                    </a:lnTo>
                    <a:lnTo>
                      <a:pt x="97" y="93"/>
                    </a:lnTo>
                    <a:lnTo>
                      <a:pt x="93" y="95"/>
                    </a:lnTo>
                    <a:lnTo>
                      <a:pt x="87" y="97"/>
                    </a:lnTo>
                    <a:lnTo>
                      <a:pt x="81" y="99"/>
                    </a:lnTo>
                    <a:lnTo>
                      <a:pt x="76" y="99"/>
                    </a:lnTo>
                    <a:lnTo>
                      <a:pt x="72" y="99"/>
                    </a:lnTo>
                    <a:lnTo>
                      <a:pt x="66" y="101"/>
                    </a:lnTo>
                    <a:lnTo>
                      <a:pt x="61" y="101"/>
                    </a:lnTo>
                    <a:lnTo>
                      <a:pt x="57" y="101"/>
                    </a:lnTo>
                    <a:lnTo>
                      <a:pt x="51" y="99"/>
                    </a:lnTo>
                    <a:lnTo>
                      <a:pt x="47" y="99"/>
                    </a:lnTo>
                    <a:lnTo>
                      <a:pt x="42" y="99"/>
                    </a:lnTo>
                    <a:lnTo>
                      <a:pt x="38" y="97"/>
                    </a:lnTo>
                    <a:lnTo>
                      <a:pt x="32" y="95"/>
                    </a:lnTo>
                    <a:lnTo>
                      <a:pt x="28" y="93"/>
                    </a:lnTo>
                    <a:lnTo>
                      <a:pt x="24" y="91"/>
                    </a:lnTo>
                    <a:lnTo>
                      <a:pt x="21" y="89"/>
                    </a:lnTo>
                    <a:lnTo>
                      <a:pt x="17" y="87"/>
                    </a:lnTo>
                    <a:lnTo>
                      <a:pt x="15" y="83"/>
                    </a:lnTo>
                    <a:lnTo>
                      <a:pt x="11" y="82"/>
                    </a:lnTo>
                    <a:lnTo>
                      <a:pt x="7" y="78"/>
                    </a:lnTo>
                    <a:lnTo>
                      <a:pt x="5" y="74"/>
                    </a:lnTo>
                    <a:lnTo>
                      <a:pt x="4" y="72"/>
                    </a:lnTo>
                    <a:lnTo>
                      <a:pt x="2" y="68"/>
                    </a:lnTo>
                    <a:lnTo>
                      <a:pt x="0" y="64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0" y="53"/>
                    </a:lnTo>
                    <a:lnTo>
                      <a:pt x="2" y="49"/>
                    </a:lnTo>
                    <a:lnTo>
                      <a:pt x="4" y="47"/>
                    </a:lnTo>
                    <a:lnTo>
                      <a:pt x="4" y="44"/>
                    </a:lnTo>
                    <a:lnTo>
                      <a:pt x="5" y="40"/>
                    </a:lnTo>
                    <a:lnTo>
                      <a:pt x="7" y="36"/>
                    </a:lnTo>
                    <a:lnTo>
                      <a:pt x="11" y="34"/>
                    </a:lnTo>
                    <a:lnTo>
                      <a:pt x="15" y="30"/>
                    </a:lnTo>
                    <a:lnTo>
                      <a:pt x="17" y="26"/>
                    </a:lnTo>
                    <a:lnTo>
                      <a:pt x="21" y="23"/>
                    </a:lnTo>
                    <a:lnTo>
                      <a:pt x="24" y="21"/>
                    </a:lnTo>
                    <a:lnTo>
                      <a:pt x="28" y="17"/>
                    </a:lnTo>
                    <a:lnTo>
                      <a:pt x="32" y="15"/>
                    </a:lnTo>
                    <a:lnTo>
                      <a:pt x="38" y="11"/>
                    </a:lnTo>
                    <a:lnTo>
                      <a:pt x="42" y="9"/>
                    </a:lnTo>
                    <a:lnTo>
                      <a:pt x="47" y="7"/>
                    </a:lnTo>
                    <a:lnTo>
                      <a:pt x="51" y="6"/>
                    </a:lnTo>
                    <a:lnTo>
                      <a:pt x="57" y="4"/>
                    </a:lnTo>
                    <a:lnTo>
                      <a:pt x="62" y="2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AFA5A8"/>
              </a:solidFill>
              <a:ln cap="flat" w="9525">
                <a:solidFill>
                  <a:srgbClr val="3C3538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3" name="Shape 293"/>
              <p:cNvSpPr/>
              <p:nvPr/>
            </p:nvSpPr>
            <p:spPr>
              <a:xfrm>
                <a:off x="4595507" y="3648537"/>
                <a:ext cx="279148" cy="79505"/>
              </a:xfrm>
              <a:custGeom>
                <a:pathLst>
                  <a:path extrusionOk="0" h="91" w="315">
                    <a:moveTo>
                      <a:pt x="315" y="80"/>
                    </a:moveTo>
                    <a:lnTo>
                      <a:pt x="313" y="78"/>
                    </a:lnTo>
                    <a:lnTo>
                      <a:pt x="310" y="76"/>
                    </a:lnTo>
                    <a:lnTo>
                      <a:pt x="308" y="72"/>
                    </a:lnTo>
                    <a:lnTo>
                      <a:pt x="304" y="70"/>
                    </a:lnTo>
                    <a:lnTo>
                      <a:pt x="300" y="67"/>
                    </a:lnTo>
                    <a:lnTo>
                      <a:pt x="296" y="63"/>
                    </a:lnTo>
                    <a:lnTo>
                      <a:pt x="291" y="59"/>
                    </a:lnTo>
                    <a:lnTo>
                      <a:pt x="287" y="55"/>
                    </a:lnTo>
                    <a:lnTo>
                      <a:pt x="281" y="51"/>
                    </a:lnTo>
                    <a:lnTo>
                      <a:pt x="277" y="48"/>
                    </a:lnTo>
                    <a:lnTo>
                      <a:pt x="272" y="42"/>
                    </a:lnTo>
                    <a:lnTo>
                      <a:pt x="268" y="38"/>
                    </a:lnTo>
                    <a:lnTo>
                      <a:pt x="262" y="34"/>
                    </a:lnTo>
                    <a:lnTo>
                      <a:pt x="258" y="31"/>
                    </a:lnTo>
                    <a:lnTo>
                      <a:pt x="253" y="27"/>
                    </a:lnTo>
                    <a:lnTo>
                      <a:pt x="247" y="23"/>
                    </a:lnTo>
                    <a:lnTo>
                      <a:pt x="241" y="19"/>
                    </a:lnTo>
                    <a:lnTo>
                      <a:pt x="236" y="17"/>
                    </a:lnTo>
                    <a:lnTo>
                      <a:pt x="230" y="15"/>
                    </a:lnTo>
                    <a:lnTo>
                      <a:pt x="224" y="12"/>
                    </a:lnTo>
                    <a:lnTo>
                      <a:pt x="218" y="10"/>
                    </a:lnTo>
                    <a:lnTo>
                      <a:pt x="213" y="8"/>
                    </a:lnTo>
                    <a:lnTo>
                      <a:pt x="209" y="6"/>
                    </a:lnTo>
                    <a:lnTo>
                      <a:pt x="205" y="6"/>
                    </a:lnTo>
                    <a:lnTo>
                      <a:pt x="203" y="6"/>
                    </a:lnTo>
                    <a:lnTo>
                      <a:pt x="199" y="4"/>
                    </a:lnTo>
                    <a:lnTo>
                      <a:pt x="196" y="4"/>
                    </a:lnTo>
                    <a:lnTo>
                      <a:pt x="194" y="2"/>
                    </a:lnTo>
                    <a:lnTo>
                      <a:pt x="190" y="2"/>
                    </a:lnTo>
                    <a:lnTo>
                      <a:pt x="188" y="2"/>
                    </a:lnTo>
                    <a:lnTo>
                      <a:pt x="184" y="2"/>
                    </a:lnTo>
                    <a:lnTo>
                      <a:pt x="180" y="0"/>
                    </a:lnTo>
                    <a:lnTo>
                      <a:pt x="179" y="0"/>
                    </a:lnTo>
                    <a:lnTo>
                      <a:pt x="175" y="0"/>
                    </a:lnTo>
                    <a:lnTo>
                      <a:pt x="169" y="0"/>
                    </a:lnTo>
                    <a:lnTo>
                      <a:pt x="163" y="2"/>
                    </a:lnTo>
                    <a:lnTo>
                      <a:pt x="158" y="2"/>
                    </a:lnTo>
                    <a:lnTo>
                      <a:pt x="152" y="4"/>
                    </a:lnTo>
                    <a:lnTo>
                      <a:pt x="146" y="6"/>
                    </a:lnTo>
                    <a:lnTo>
                      <a:pt x="142" y="8"/>
                    </a:lnTo>
                    <a:lnTo>
                      <a:pt x="137" y="10"/>
                    </a:lnTo>
                    <a:lnTo>
                      <a:pt x="133" y="13"/>
                    </a:lnTo>
                    <a:lnTo>
                      <a:pt x="127" y="17"/>
                    </a:lnTo>
                    <a:lnTo>
                      <a:pt x="123" y="19"/>
                    </a:lnTo>
                    <a:lnTo>
                      <a:pt x="118" y="23"/>
                    </a:lnTo>
                    <a:lnTo>
                      <a:pt x="114" y="27"/>
                    </a:lnTo>
                    <a:lnTo>
                      <a:pt x="110" y="29"/>
                    </a:lnTo>
                    <a:lnTo>
                      <a:pt x="106" y="32"/>
                    </a:lnTo>
                    <a:lnTo>
                      <a:pt x="101" y="36"/>
                    </a:lnTo>
                    <a:lnTo>
                      <a:pt x="97" y="40"/>
                    </a:lnTo>
                    <a:lnTo>
                      <a:pt x="93" y="44"/>
                    </a:lnTo>
                    <a:lnTo>
                      <a:pt x="89" y="46"/>
                    </a:lnTo>
                    <a:lnTo>
                      <a:pt x="85" y="50"/>
                    </a:lnTo>
                    <a:lnTo>
                      <a:pt x="82" y="51"/>
                    </a:lnTo>
                    <a:lnTo>
                      <a:pt x="78" y="53"/>
                    </a:lnTo>
                    <a:lnTo>
                      <a:pt x="76" y="55"/>
                    </a:lnTo>
                    <a:lnTo>
                      <a:pt x="70" y="59"/>
                    </a:lnTo>
                    <a:lnTo>
                      <a:pt x="65" y="61"/>
                    </a:lnTo>
                    <a:lnTo>
                      <a:pt x="61" y="63"/>
                    </a:lnTo>
                    <a:lnTo>
                      <a:pt x="57" y="63"/>
                    </a:lnTo>
                    <a:lnTo>
                      <a:pt x="51" y="65"/>
                    </a:lnTo>
                    <a:lnTo>
                      <a:pt x="47" y="65"/>
                    </a:lnTo>
                    <a:lnTo>
                      <a:pt x="44" y="65"/>
                    </a:lnTo>
                    <a:lnTo>
                      <a:pt x="40" y="63"/>
                    </a:lnTo>
                    <a:lnTo>
                      <a:pt x="36" y="63"/>
                    </a:lnTo>
                    <a:lnTo>
                      <a:pt x="34" y="63"/>
                    </a:lnTo>
                    <a:lnTo>
                      <a:pt x="28" y="63"/>
                    </a:lnTo>
                    <a:lnTo>
                      <a:pt x="25" y="63"/>
                    </a:lnTo>
                    <a:lnTo>
                      <a:pt x="21" y="63"/>
                    </a:lnTo>
                    <a:lnTo>
                      <a:pt x="17" y="63"/>
                    </a:lnTo>
                    <a:lnTo>
                      <a:pt x="13" y="63"/>
                    </a:lnTo>
                    <a:lnTo>
                      <a:pt x="11" y="63"/>
                    </a:lnTo>
                    <a:lnTo>
                      <a:pt x="8" y="63"/>
                    </a:lnTo>
                    <a:lnTo>
                      <a:pt x="6" y="63"/>
                    </a:lnTo>
                    <a:lnTo>
                      <a:pt x="2" y="63"/>
                    </a:lnTo>
                    <a:lnTo>
                      <a:pt x="0" y="63"/>
                    </a:lnTo>
                    <a:lnTo>
                      <a:pt x="2" y="63"/>
                    </a:lnTo>
                    <a:lnTo>
                      <a:pt x="4" y="67"/>
                    </a:lnTo>
                    <a:lnTo>
                      <a:pt x="6" y="69"/>
                    </a:lnTo>
                    <a:lnTo>
                      <a:pt x="9" y="70"/>
                    </a:lnTo>
                    <a:lnTo>
                      <a:pt x="11" y="72"/>
                    </a:lnTo>
                    <a:lnTo>
                      <a:pt x="15" y="76"/>
                    </a:lnTo>
                    <a:lnTo>
                      <a:pt x="19" y="78"/>
                    </a:lnTo>
                    <a:lnTo>
                      <a:pt x="21" y="82"/>
                    </a:lnTo>
                    <a:lnTo>
                      <a:pt x="25" y="84"/>
                    </a:lnTo>
                    <a:lnTo>
                      <a:pt x="30" y="86"/>
                    </a:lnTo>
                    <a:lnTo>
                      <a:pt x="34" y="88"/>
                    </a:lnTo>
                    <a:lnTo>
                      <a:pt x="38" y="89"/>
                    </a:lnTo>
                    <a:lnTo>
                      <a:pt x="42" y="91"/>
                    </a:lnTo>
                    <a:lnTo>
                      <a:pt x="47" y="91"/>
                    </a:lnTo>
                    <a:lnTo>
                      <a:pt x="51" y="91"/>
                    </a:lnTo>
                    <a:lnTo>
                      <a:pt x="55" y="89"/>
                    </a:lnTo>
                    <a:lnTo>
                      <a:pt x="59" y="89"/>
                    </a:lnTo>
                    <a:lnTo>
                      <a:pt x="63" y="89"/>
                    </a:lnTo>
                    <a:lnTo>
                      <a:pt x="65" y="88"/>
                    </a:lnTo>
                    <a:lnTo>
                      <a:pt x="68" y="88"/>
                    </a:lnTo>
                    <a:lnTo>
                      <a:pt x="72" y="86"/>
                    </a:lnTo>
                    <a:lnTo>
                      <a:pt x="76" y="84"/>
                    </a:lnTo>
                    <a:lnTo>
                      <a:pt x="80" y="82"/>
                    </a:lnTo>
                    <a:lnTo>
                      <a:pt x="84" y="80"/>
                    </a:lnTo>
                    <a:lnTo>
                      <a:pt x="87" y="78"/>
                    </a:lnTo>
                    <a:lnTo>
                      <a:pt x="91" y="74"/>
                    </a:lnTo>
                    <a:lnTo>
                      <a:pt x="95" y="72"/>
                    </a:lnTo>
                    <a:lnTo>
                      <a:pt x="99" y="70"/>
                    </a:lnTo>
                    <a:lnTo>
                      <a:pt x="103" y="67"/>
                    </a:lnTo>
                    <a:lnTo>
                      <a:pt x="108" y="65"/>
                    </a:lnTo>
                    <a:lnTo>
                      <a:pt x="112" y="61"/>
                    </a:lnTo>
                    <a:lnTo>
                      <a:pt x="118" y="59"/>
                    </a:lnTo>
                    <a:lnTo>
                      <a:pt x="122" y="55"/>
                    </a:lnTo>
                    <a:lnTo>
                      <a:pt x="125" y="53"/>
                    </a:lnTo>
                    <a:lnTo>
                      <a:pt x="129" y="50"/>
                    </a:lnTo>
                    <a:lnTo>
                      <a:pt x="135" y="46"/>
                    </a:lnTo>
                    <a:lnTo>
                      <a:pt x="139" y="44"/>
                    </a:lnTo>
                    <a:lnTo>
                      <a:pt x="142" y="42"/>
                    </a:lnTo>
                    <a:lnTo>
                      <a:pt x="146" y="40"/>
                    </a:lnTo>
                    <a:lnTo>
                      <a:pt x="150" y="36"/>
                    </a:lnTo>
                    <a:lnTo>
                      <a:pt x="154" y="34"/>
                    </a:lnTo>
                    <a:lnTo>
                      <a:pt x="160" y="34"/>
                    </a:lnTo>
                    <a:lnTo>
                      <a:pt x="161" y="32"/>
                    </a:lnTo>
                    <a:lnTo>
                      <a:pt x="165" y="31"/>
                    </a:lnTo>
                    <a:lnTo>
                      <a:pt x="171" y="31"/>
                    </a:lnTo>
                    <a:lnTo>
                      <a:pt x="175" y="31"/>
                    </a:lnTo>
                    <a:lnTo>
                      <a:pt x="177" y="31"/>
                    </a:lnTo>
                    <a:lnTo>
                      <a:pt x="180" y="31"/>
                    </a:lnTo>
                    <a:lnTo>
                      <a:pt x="184" y="31"/>
                    </a:lnTo>
                    <a:lnTo>
                      <a:pt x="186" y="32"/>
                    </a:lnTo>
                    <a:lnTo>
                      <a:pt x="190" y="32"/>
                    </a:lnTo>
                    <a:lnTo>
                      <a:pt x="196" y="34"/>
                    </a:lnTo>
                    <a:lnTo>
                      <a:pt x="199" y="34"/>
                    </a:lnTo>
                    <a:lnTo>
                      <a:pt x="203" y="36"/>
                    </a:lnTo>
                    <a:lnTo>
                      <a:pt x="209" y="38"/>
                    </a:lnTo>
                    <a:lnTo>
                      <a:pt x="213" y="40"/>
                    </a:lnTo>
                    <a:lnTo>
                      <a:pt x="217" y="40"/>
                    </a:lnTo>
                    <a:lnTo>
                      <a:pt x="222" y="42"/>
                    </a:lnTo>
                    <a:lnTo>
                      <a:pt x="228" y="44"/>
                    </a:lnTo>
                    <a:lnTo>
                      <a:pt x="232" y="48"/>
                    </a:lnTo>
                    <a:lnTo>
                      <a:pt x="237" y="50"/>
                    </a:lnTo>
                    <a:lnTo>
                      <a:pt x="243" y="51"/>
                    </a:lnTo>
                    <a:lnTo>
                      <a:pt x="247" y="53"/>
                    </a:lnTo>
                    <a:lnTo>
                      <a:pt x="253" y="55"/>
                    </a:lnTo>
                    <a:lnTo>
                      <a:pt x="256" y="57"/>
                    </a:lnTo>
                    <a:lnTo>
                      <a:pt x="258" y="57"/>
                    </a:lnTo>
                    <a:lnTo>
                      <a:pt x="262" y="59"/>
                    </a:lnTo>
                    <a:lnTo>
                      <a:pt x="266" y="61"/>
                    </a:lnTo>
                    <a:lnTo>
                      <a:pt x="268" y="61"/>
                    </a:lnTo>
                    <a:lnTo>
                      <a:pt x="272" y="63"/>
                    </a:lnTo>
                    <a:lnTo>
                      <a:pt x="275" y="63"/>
                    </a:lnTo>
                    <a:lnTo>
                      <a:pt x="277" y="65"/>
                    </a:lnTo>
                    <a:lnTo>
                      <a:pt x="283" y="67"/>
                    </a:lnTo>
                    <a:lnTo>
                      <a:pt x="291" y="70"/>
                    </a:lnTo>
                    <a:lnTo>
                      <a:pt x="294" y="72"/>
                    </a:lnTo>
                    <a:lnTo>
                      <a:pt x="300" y="74"/>
                    </a:lnTo>
                    <a:lnTo>
                      <a:pt x="304" y="76"/>
                    </a:lnTo>
                    <a:lnTo>
                      <a:pt x="308" y="78"/>
                    </a:lnTo>
                    <a:lnTo>
                      <a:pt x="312" y="78"/>
                    </a:lnTo>
                    <a:lnTo>
                      <a:pt x="313" y="80"/>
                    </a:lnTo>
                    <a:lnTo>
                      <a:pt x="315" y="80"/>
                    </a:lnTo>
                    <a:lnTo>
                      <a:pt x="315" y="80"/>
                    </a:lnTo>
                    <a:lnTo>
                      <a:pt x="315" y="80"/>
                    </a:lnTo>
                    <a:close/>
                  </a:path>
                </a:pathLst>
              </a:custGeom>
              <a:solidFill>
                <a:srgbClr val="AFA5A8"/>
              </a:solidFill>
              <a:ln cap="flat" w="9525">
                <a:solidFill>
                  <a:srgbClr val="3C3538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4" name="Shape 294"/>
              <p:cNvSpPr/>
              <p:nvPr/>
            </p:nvSpPr>
            <p:spPr>
              <a:xfrm>
                <a:off x="4648510" y="3698005"/>
                <a:ext cx="196110" cy="75971"/>
              </a:xfrm>
              <a:custGeom>
                <a:pathLst>
                  <a:path extrusionOk="0" h="86" w="220">
                    <a:moveTo>
                      <a:pt x="0" y="32"/>
                    </a:moveTo>
                    <a:lnTo>
                      <a:pt x="2" y="32"/>
                    </a:lnTo>
                    <a:lnTo>
                      <a:pt x="5" y="38"/>
                    </a:lnTo>
                    <a:lnTo>
                      <a:pt x="9" y="40"/>
                    </a:lnTo>
                    <a:lnTo>
                      <a:pt x="13" y="44"/>
                    </a:lnTo>
                    <a:lnTo>
                      <a:pt x="17" y="48"/>
                    </a:lnTo>
                    <a:lnTo>
                      <a:pt x="23" y="51"/>
                    </a:lnTo>
                    <a:lnTo>
                      <a:pt x="28" y="55"/>
                    </a:lnTo>
                    <a:lnTo>
                      <a:pt x="34" y="59"/>
                    </a:lnTo>
                    <a:lnTo>
                      <a:pt x="38" y="61"/>
                    </a:lnTo>
                    <a:lnTo>
                      <a:pt x="42" y="63"/>
                    </a:lnTo>
                    <a:lnTo>
                      <a:pt x="43" y="65"/>
                    </a:lnTo>
                    <a:lnTo>
                      <a:pt x="47" y="69"/>
                    </a:lnTo>
                    <a:lnTo>
                      <a:pt x="51" y="70"/>
                    </a:lnTo>
                    <a:lnTo>
                      <a:pt x="55" y="72"/>
                    </a:lnTo>
                    <a:lnTo>
                      <a:pt x="57" y="74"/>
                    </a:lnTo>
                    <a:lnTo>
                      <a:pt x="61" y="76"/>
                    </a:lnTo>
                    <a:lnTo>
                      <a:pt x="64" y="76"/>
                    </a:lnTo>
                    <a:lnTo>
                      <a:pt x="68" y="78"/>
                    </a:lnTo>
                    <a:lnTo>
                      <a:pt x="72" y="80"/>
                    </a:lnTo>
                    <a:lnTo>
                      <a:pt x="76" y="82"/>
                    </a:lnTo>
                    <a:lnTo>
                      <a:pt x="80" y="82"/>
                    </a:lnTo>
                    <a:lnTo>
                      <a:pt x="83" y="84"/>
                    </a:lnTo>
                    <a:lnTo>
                      <a:pt x="87" y="84"/>
                    </a:lnTo>
                    <a:lnTo>
                      <a:pt x="91" y="84"/>
                    </a:lnTo>
                    <a:lnTo>
                      <a:pt x="95" y="84"/>
                    </a:lnTo>
                    <a:lnTo>
                      <a:pt x="99" y="84"/>
                    </a:lnTo>
                    <a:lnTo>
                      <a:pt x="102" y="86"/>
                    </a:lnTo>
                    <a:lnTo>
                      <a:pt x="106" y="86"/>
                    </a:lnTo>
                    <a:lnTo>
                      <a:pt x="110" y="86"/>
                    </a:lnTo>
                    <a:lnTo>
                      <a:pt x="114" y="86"/>
                    </a:lnTo>
                    <a:lnTo>
                      <a:pt x="118" y="86"/>
                    </a:lnTo>
                    <a:lnTo>
                      <a:pt x="121" y="86"/>
                    </a:lnTo>
                    <a:lnTo>
                      <a:pt x="125" y="84"/>
                    </a:lnTo>
                    <a:lnTo>
                      <a:pt x="129" y="84"/>
                    </a:lnTo>
                    <a:lnTo>
                      <a:pt x="133" y="84"/>
                    </a:lnTo>
                    <a:lnTo>
                      <a:pt x="137" y="84"/>
                    </a:lnTo>
                    <a:lnTo>
                      <a:pt x="140" y="82"/>
                    </a:lnTo>
                    <a:lnTo>
                      <a:pt x="144" y="82"/>
                    </a:lnTo>
                    <a:lnTo>
                      <a:pt x="148" y="80"/>
                    </a:lnTo>
                    <a:lnTo>
                      <a:pt x="152" y="80"/>
                    </a:lnTo>
                    <a:lnTo>
                      <a:pt x="154" y="78"/>
                    </a:lnTo>
                    <a:lnTo>
                      <a:pt x="157" y="78"/>
                    </a:lnTo>
                    <a:lnTo>
                      <a:pt x="161" y="76"/>
                    </a:lnTo>
                    <a:lnTo>
                      <a:pt x="165" y="74"/>
                    </a:lnTo>
                    <a:lnTo>
                      <a:pt x="171" y="72"/>
                    </a:lnTo>
                    <a:lnTo>
                      <a:pt x="176" y="70"/>
                    </a:lnTo>
                    <a:lnTo>
                      <a:pt x="182" y="67"/>
                    </a:lnTo>
                    <a:lnTo>
                      <a:pt x="186" y="63"/>
                    </a:lnTo>
                    <a:lnTo>
                      <a:pt x="192" y="59"/>
                    </a:lnTo>
                    <a:lnTo>
                      <a:pt x="195" y="55"/>
                    </a:lnTo>
                    <a:lnTo>
                      <a:pt x="197" y="51"/>
                    </a:lnTo>
                    <a:lnTo>
                      <a:pt x="201" y="48"/>
                    </a:lnTo>
                    <a:lnTo>
                      <a:pt x="205" y="42"/>
                    </a:lnTo>
                    <a:lnTo>
                      <a:pt x="207" y="38"/>
                    </a:lnTo>
                    <a:lnTo>
                      <a:pt x="211" y="34"/>
                    </a:lnTo>
                    <a:lnTo>
                      <a:pt x="213" y="31"/>
                    </a:lnTo>
                    <a:lnTo>
                      <a:pt x="214" y="25"/>
                    </a:lnTo>
                    <a:lnTo>
                      <a:pt x="216" y="21"/>
                    </a:lnTo>
                    <a:lnTo>
                      <a:pt x="216" y="19"/>
                    </a:lnTo>
                    <a:lnTo>
                      <a:pt x="218" y="15"/>
                    </a:lnTo>
                    <a:lnTo>
                      <a:pt x="220" y="12"/>
                    </a:lnTo>
                    <a:lnTo>
                      <a:pt x="220" y="12"/>
                    </a:lnTo>
                    <a:lnTo>
                      <a:pt x="207" y="0"/>
                    </a:lnTo>
                    <a:lnTo>
                      <a:pt x="207" y="2"/>
                    </a:lnTo>
                    <a:lnTo>
                      <a:pt x="205" y="4"/>
                    </a:lnTo>
                    <a:lnTo>
                      <a:pt x="201" y="6"/>
                    </a:lnTo>
                    <a:lnTo>
                      <a:pt x="201" y="10"/>
                    </a:lnTo>
                    <a:lnTo>
                      <a:pt x="197" y="13"/>
                    </a:lnTo>
                    <a:lnTo>
                      <a:pt x="195" y="15"/>
                    </a:lnTo>
                    <a:lnTo>
                      <a:pt x="192" y="19"/>
                    </a:lnTo>
                    <a:lnTo>
                      <a:pt x="190" y="23"/>
                    </a:lnTo>
                    <a:lnTo>
                      <a:pt x="186" y="27"/>
                    </a:lnTo>
                    <a:lnTo>
                      <a:pt x="184" y="31"/>
                    </a:lnTo>
                    <a:lnTo>
                      <a:pt x="180" y="34"/>
                    </a:lnTo>
                    <a:lnTo>
                      <a:pt x="176" y="38"/>
                    </a:lnTo>
                    <a:lnTo>
                      <a:pt x="175" y="42"/>
                    </a:lnTo>
                    <a:lnTo>
                      <a:pt x="171" y="46"/>
                    </a:lnTo>
                    <a:lnTo>
                      <a:pt x="167" y="48"/>
                    </a:lnTo>
                    <a:lnTo>
                      <a:pt x="163" y="50"/>
                    </a:lnTo>
                    <a:lnTo>
                      <a:pt x="159" y="53"/>
                    </a:lnTo>
                    <a:lnTo>
                      <a:pt x="156" y="55"/>
                    </a:lnTo>
                    <a:lnTo>
                      <a:pt x="150" y="57"/>
                    </a:lnTo>
                    <a:lnTo>
                      <a:pt x="146" y="59"/>
                    </a:lnTo>
                    <a:lnTo>
                      <a:pt x="140" y="61"/>
                    </a:lnTo>
                    <a:lnTo>
                      <a:pt x="135" y="61"/>
                    </a:lnTo>
                    <a:lnTo>
                      <a:pt x="129" y="61"/>
                    </a:lnTo>
                    <a:lnTo>
                      <a:pt x="125" y="61"/>
                    </a:lnTo>
                    <a:lnTo>
                      <a:pt x="118" y="61"/>
                    </a:lnTo>
                    <a:lnTo>
                      <a:pt x="112" y="61"/>
                    </a:lnTo>
                    <a:lnTo>
                      <a:pt x="110" y="61"/>
                    </a:lnTo>
                    <a:lnTo>
                      <a:pt x="106" y="61"/>
                    </a:lnTo>
                    <a:lnTo>
                      <a:pt x="102" y="61"/>
                    </a:lnTo>
                    <a:lnTo>
                      <a:pt x="100" y="61"/>
                    </a:lnTo>
                    <a:lnTo>
                      <a:pt x="97" y="59"/>
                    </a:lnTo>
                    <a:lnTo>
                      <a:pt x="93" y="59"/>
                    </a:lnTo>
                    <a:lnTo>
                      <a:pt x="89" y="59"/>
                    </a:lnTo>
                    <a:lnTo>
                      <a:pt x="87" y="59"/>
                    </a:lnTo>
                    <a:lnTo>
                      <a:pt x="81" y="57"/>
                    </a:lnTo>
                    <a:lnTo>
                      <a:pt x="78" y="55"/>
                    </a:lnTo>
                    <a:lnTo>
                      <a:pt x="72" y="53"/>
                    </a:lnTo>
                    <a:lnTo>
                      <a:pt x="68" y="51"/>
                    </a:lnTo>
                    <a:lnTo>
                      <a:pt x="62" y="50"/>
                    </a:lnTo>
                    <a:lnTo>
                      <a:pt x="57" y="46"/>
                    </a:lnTo>
                    <a:lnTo>
                      <a:pt x="53" y="44"/>
                    </a:lnTo>
                    <a:lnTo>
                      <a:pt x="47" y="40"/>
                    </a:lnTo>
                    <a:lnTo>
                      <a:pt x="42" y="36"/>
                    </a:lnTo>
                    <a:lnTo>
                      <a:pt x="38" y="34"/>
                    </a:lnTo>
                    <a:lnTo>
                      <a:pt x="32" y="31"/>
                    </a:lnTo>
                    <a:lnTo>
                      <a:pt x="26" y="29"/>
                    </a:lnTo>
                    <a:lnTo>
                      <a:pt x="23" y="25"/>
                    </a:lnTo>
                    <a:lnTo>
                      <a:pt x="17" y="23"/>
                    </a:lnTo>
                    <a:lnTo>
                      <a:pt x="13" y="21"/>
                    </a:lnTo>
                    <a:lnTo>
                      <a:pt x="11" y="21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AFA5A8"/>
              </a:solidFill>
              <a:ln cap="flat" w="9525">
                <a:solidFill>
                  <a:srgbClr val="3C3538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5" name="Shape 295"/>
              <p:cNvSpPr/>
              <p:nvPr/>
            </p:nvSpPr>
            <p:spPr>
              <a:xfrm>
                <a:off x="5081367" y="3712141"/>
                <a:ext cx="75971" cy="75970"/>
              </a:xfrm>
              <a:custGeom>
                <a:pathLst>
                  <a:path extrusionOk="0" h="88" w="85">
                    <a:moveTo>
                      <a:pt x="44" y="88"/>
                    </a:moveTo>
                    <a:lnTo>
                      <a:pt x="38" y="88"/>
                    </a:lnTo>
                    <a:lnTo>
                      <a:pt x="34" y="86"/>
                    </a:lnTo>
                    <a:lnTo>
                      <a:pt x="30" y="86"/>
                    </a:lnTo>
                    <a:lnTo>
                      <a:pt x="27" y="84"/>
                    </a:lnTo>
                    <a:lnTo>
                      <a:pt x="23" y="82"/>
                    </a:lnTo>
                    <a:lnTo>
                      <a:pt x="19" y="80"/>
                    </a:lnTo>
                    <a:lnTo>
                      <a:pt x="15" y="78"/>
                    </a:lnTo>
                    <a:lnTo>
                      <a:pt x="13" y="74"/>
                    </a:lnTo>
                    <a:lnTo>
                      <a:pt x="9" y="73"/>
                    </a:lnTo>
                    <a:lnTo>
                      <a:pt x="6" y="69"/>
                    </a:lnTo>
                    <a:lnTo>
                      <a:pt x="4" y="65"/>
                    </a:lnTo>
                    <a:lnTo>
                      <a:pt x="2" y="61"/>
                    </a:lnTo>
                    <a:lnTo>
                      <a:pt x="0" y="57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0" y="33"/>
                    </a:lnTo>
                    <a:lnTo>
                      <a:pt x="2" y="29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9" y="8"/>
                    </a:lnTo>
                    <a:lnTo>
                      <a:pt x="23" y="6"/>
                    </a:lnTo>
                    <a:lnTo>
                      <a:pt x="27" y="4"/>
                    </a:lnTo>
                    <a:lnTo>
                      <a:pt x="30" y="2"/>
                    </a:lnTo>
                    <a:lnTo>
                      <a:pt x="34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51" y="0"/>
                    </a:lnTo>
                    <a:lnTo>
                      <a:pt x="55" y="2"/>
                    </a:lnTo>
                    <a:lnTo>
                      <a:pt x="61" y="4"/>
                    </a:lnTo>
                    <a:lnTo>
                      <a:pt x="63" y="6"/>
                    </a:lnTo>
                    <a:lnTo>
                      <a:pt x="66" y="8"/>
                    </a:lnTo>
                    <a:lnTo>
                      <a:pt x="70" y="12"/>
                    </a:lnTo>
                    <a:lnTo>
                      <a:pt x="74" y="14"/>
                    </a:lnTo>
                    <a:lnTo>
                      <a:pt x="76" y="17"/>
                    </a:lnTo>
                    <a:lnTo>
                      <a:pt x="78" y="21"/>
                    </a:lnTo>
                    <a:lnTo>
                      <a:pt x="80" y="25"/>
                    </a:lnTo>
                    <a:lnTo>
                      <a:pt x="82" y="29"/>
                    </a:lnTo>
                    <a:lnTo>
                      <a:pt x="84" y="33"/>
                    </a:lnTo>
                    <a:lnTo>
                      <a:pt x="85" y="36"/>
                    </a:lnTo>
                    <a:lnTo>
                      <a:pt x="85" y="40"/>
                    </a:lnTo>
                    <a:lnTo>
                      <a:pt x="85" y="46"/>
                    </a:lnTo>
                    <a:lnTo>
                      <a:pt x="85" y="50"/>
                    </a:lnTo>
                    <a:lnTo>
                      <a:pt x="85" y="54"/>
                    </a:lnTo>
                    <a:lnTo>
                      <a:pt x="84" y="57"/>
                    </a:lnTo>
                    <a:lnTo>
                      <a:pt x="82" y="61"/>
                    </a:lnTo>
                    <a:lnTo>
                      <a:pt x="80" y="65"/>
                    </a:lnTo>
                    <a:lnTo>
                      <a:pt x="78" y="69"/>
                    </a:lnTo>
                    <a:lnTo>
                      <a:pt x="76" y="73"/>
                    </a:lnTo>
                    <a:lnTo>
                      <a:pt x="74" y="74"/>
                    </a:lnTo>
                    <a:lnTo>
                      <a:pt x="70" y="78"/>
                    </a:lnTo>
                    <a:lnTo>
                      <a:pt x="66" y="80"/>
                    </a:lnTo>
                    <a:lnTo>
                      <a:pt x="63" y="82"/>
                    </a:lnTo>
                    <a:lnTo>
                      <a:pt x="61" y="84"/>
                    </a:lnTo>
                    <a:lnTo>
                      <a:pt x="55" y="86"/>
                    </a:lnTo>
                    <a:lnTo>
                      <a:pt x="51" y="86"/>
                    </a:lnTo>
                    <a:lnTo>
                      <a:pt x="47" y="88"/>
                    </a:lnTo>
                    <a:lnTo>
                      <a:pt x="44" y="88"/>
                    </a:lnTo>
                    <a:lnTo>
                      <a:pt x="44" y="88"/>
                    </a:lnTo>
                    <a:close/>
                  </a:path>
                </a:pathLst>
              </a:custGeom>
              <a:solidFill>
                <a:srgbClr val="AFA5A8"/>
              </a:solidFill>
              <a:ln cap="flat" w="9525">
                <a:solidFill>
                  <a:srgbClr val="3C3538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6" name="Shape 296"/>
              <p:cNvSpPr/>
              <p:nvPr/>
            </p:nvSpPr>
            <p:spPr>
              <a:xfrm>
                <a:off x="4998328" y="3666205"/>
                <a:ext cx="280916" cy="81271"/>
              </a:xfrm>
              <a:custGeom>
                <a:pathLst>
                  <a:path extrusionOk="0" h="91" w="317">
                    <a:moveTo>
                      <a:pt x="0" y="80"/>
                    </a:moveTo>
                    <a:lnTo>
                      <a:pt x="4" y="76"/>
                    </a:lnTo>
                    <a:lnTo>
                      <a:pt x="8" y="72"/>
                    </a:lnTo>
                    <a:lnTo>
                      <a:pt x="9" y="70"/>
                    </a:lnTo>
                    <a:lnTo>
                      <a:pt x="13" y="67"/>
                    </a:lnTo>
                    <a:lnTo>
                      <a:pt x="17" y="63"/>
                    </a:lnTo>
                    <a:lnTo>
                      <a:pt x="23" y="59"/>
                    </a:lnTo>
                    <a:lnTo>
                      <a:pt x="27" y="55"/>
                    </a:lnTo>
                    <a:lnTo>
                      <a:pt x="32" y="51"/>
                    </a:lnTo>
                    <a:lnTo>
                      <a:pt x="36" y="48"/>
                    </a:lnTo>
                    <a:lnTo>
                      <a:pt x="42" y="42"/>
                    </a:lnTo>
                    <a:lnTo>
                      <a:pt x="46" y="38"/>
                    </a:lnTo>
                    <a:lnTo>
                      <a:pt x="51" y="34"/>
                    </a:lnTo>
                    <a:lnTo>
                      <a:pt x="57" y="30"/>
                    </a:lnTo>
                    <a:lnTo>
                      <a:pt x="63" y="27"/>
                    </a:lnTo>
                    <a:lnTo>
                      <a:pt x="68" y="23"/>
                    </a:lnTo>
                    <a:lnTo>
                      <a:pt x="74" y="21"/>
                    </a:lnTo>
                    <a:lnTo>
                      <a:pt x="80" y="17"/>
                    </a:lnTo>
                    <a:lnTo>
                      <a:pt x="85" y="15"/>
                    </a:lnTo>
                    <a:lnTo>
                      <a:pt x="91" y="13"/>
                    </a:lnTo>
                    <a:lnTo>
                      <a:pt x="95" y="11"/>
                    </a:lnTo>
                    <a:lnTo>
                      <a:pt x="97" y="10"/>
                    </a:lnTo>
                    <a:lnTo>
                      <a:pt x="101" y="8"/>
                    </a:lnTo>
                    <a:lnTo>
                      <a:pt x="104" y="8"/>
                    </a:lnTo>
                    <a:lnTo>
                      <a:pt x="108" y="6"/>
                    </a:lnTo>
                    <a:lnTo>
                      <a:pt x="116" y="4"/>
                    </a:lnTo>
                    <a:lnTo>
                      <a:pt x="118" y="4"/>
                    </a:lnTo>
                    <a:lnTo>
                      <a:pt x="122" y="4"/>
                    </a:lnTo>
                    <a:lnTo>
                      <a:pt x="123" y="2"/>
                    </a:lnTo>
                    <a:lnTo>
                      <a:pt x="127" y="2"/>
                    </a:lnTo>
                    <a:lnTo>
                      <a:pt x="133" y="2"/>
                    </a:lnTo>
                    <a:lnTo>
                      <a:pt x="139" y="2"/>
                    </a:lnTo>
                    <a:lnTo>
                      <a:pt x="142" y="0"/>
                    </a:lnTo>
                    <a:lnTo>
                      <a:pt x="146" y="0"/>
                    </a:lnTo>
                    <a:lnTo>
                      <a:pt x="148" y="2"/>
                    </a:lnTo>
                    <a:lnTo>
                      <a:pt x="152" y="2"/>
                    </a:lnTo>
                    <a:lnTo>
                      <a:pt x="156" y="2"/>
                    </a:lnTo>
                    <a:lnTo>
                      <a:pt x="161" y="4"/>
                    </a:lnTo>
                    <a:lnTo>
                      <a:pt x="167" y="6"/>
                    </a:lnTo>
                    <a:lnTo>
                      <a:pt x="173" y="8"/>
                    </a:lnTo>
                    <a:lnTo>
                      <a:pt x="177" y="10"/>
                    </a:lnTo>
                    <a:lnTo>
                      <a:pt x="182" y="13"/>
                    </a:lnTo>
                    <a:lnTo>
                      <a:pt x="186" y="17"/>
                    </a:lnTo>
                    <a:lnTo>
                      <a:pt x="192" y="19"/>
                    </a:lnTo>
                    <a:lnTo>
                      <a:pt x="196" y="23"/>
                    </a:lnTo>
                    <a:lnTo>
                      <a:pt x="199" y="27"/>
                    </a:lnTo>
                    <a:lnTo>
                      <a:pt x="205" y="30"/>
                    </a:lnTo>
                    <a:lnTo>
                      <a:pt x="209" y="32"/>
                    </a:lnTo>
                    <a:lnTo>
                      <a:pt x="213" y="36"/>
                    </a:lnTo>
                    <a:lnTo>
                      <a:pt x="217" y="40"/>
                    </a:lnTo>
                    <a:lnTo>
                      <a:pt x="220" y="44"/>
                    </a:lnTo>
                    <a:lnTo>
                      <a:pt x="226" y="48"/>
                    </a:lnTo>
                    <a:lnTo>
                      <a:pt x="228" y="49"/>
                    </a:lnTo>
                    <a:lnTo>
                      <a:pt x="232" y="51"/>
                    </a:lnTo>
                    <a:lnTo>
                      <a:pt x="236" y="53"/>
                    </a:lnTo>
                    <a:lnTo>
                      <a:pt x="239" y="55"/>
                    </a:lnTo>
                    <a:lnTo>
                      <a:pt x="243" y="59"/>
                    </a:lnTo>
                    <a:lnTo>
                      <a:pt x="249" y="63"/>
                    </a:lnTo>
                    <a:lnTo>
                      <a:pt x="253" y="63"/>
                    </a:lnTo>
                    <a:lnTo>
                      <a:pt x="258" y="65"/>
                    </a:lnTo>
                    <a:lnTo>
                      <a:pt x="262" y="65"/>
                    </a:lnTo>
                    <a:lnTo>
                      <a:pt x="268" y="65"/>
                    </a:lnTo>
                    <a:lnTo>
                      <a:pt x="270" y="65"/>
                    </a:lnTo>
                    <a:lnTo>
                      <a:pt x="274" y="63"/>
                    </a:lnTo>
                    <a:lnTo>
                      <a:pt x="277" y="63"/>
                    </a:lnTo>
                    <a:lnTo>
                      <a:pt x="281" y="63"/>
                    </a:lnTo>
                    <a:lnTo>
                      <a:pt x="285" y="63"/>
                    </a:lnTo>
                    <a:lnTo>
                      <a:pt x="291" y="63"/>
                    </a:lnTo>
                    <a:lnTo>
                      <a:pt x="294" y="63"/>
                    </a:lnTo>
                    <a:lnTo>
                      <a:pt x="298" y="63"/>
                    </a:lnTo>
                    <a:lnTo>
                      <a:pt x="302" y="63"/>
                    </a:lnTo>
                    <a:lnTo>
                      <a:pt x="304" y="63"/>
                    </a:lnTo>
                    <a:lnTo>
                      <a:pt x="308" y="63"/>
                    </a:lnTo>
                    <a:lnTo>
                      <a:pt x="312" y="63"/>
                    </a:lnTo>
                    <a:lnTo>
                      <a:pt x="315" y="63"/>
                    </a:lnTo>
                    <a:lnTo>
                      <a:pt x="317" y="63"/>
                    </a:lnTo>
                    <a:lnTo>
                      <a:pt x="315" y="63"/>
                    </a:lnTo>
                    <a:lnTo>
                      <a:pt x="312" y="67"/>
                    </a:lnTo>
                    <a:lnTo>
                      <a:pt x="310" y="68"/>
                    </a:lnTo>
                    <a:lnTo>
                      <a:pt x="308" y="72"/>
                    </a:lnTo>
                    <a:lnTo>
                      <a:pt x="304" y="74"/>
                    </a:lnTo>
                    <a:lnTo>
                      <a:pt x="300" y="76"/>
                    </a:lnTo>
                    <a:lnTo>
                      <a:pt x="296" y="80"/>
                    </a:lnTo>
                    <a:lnTo>
                      <a:pt x="293" y="82"/>
                    </a:lnTo>
                    <a:lnTo>
                      <a:pt x="289" y="84"/>
                    </a:lnTo>
                    <a:lnTo>
                      <a:pt x="285" y="86"/>
                    </a:lnTo>
                    <a:lnTo>
                      <a:pt x="281" y="87"/>
                    </a:lnTo>
                    <a:lnTo>
                      <a:pt x="275" y="89"/>
                    </a:lnTo>
                    <a:lnTo>
                      <a:pt x="272" y="91"/>
                    </a:lnTo>
                    <a:lnTo>
                      <a:pt x="268" y="91"/>
                    </a:lnTo>
                    <a:lnTo>
                      <a:pt x="262" y="91"/>
                    </a:lnTo>
                    <a:lnTo>
                      <a:pt x="258" y="91"/>
                    </a:lnTo>
                    <a:lnTo>
                      <a:pt x="256" y="89"/>
                    </a:lnTo>
                    <a:lnTo>
                      <a:pt x="253" y="89"/>
                    </a:lnTo>
                    <a:lnTo>
                      <a:pt x="249" y="87"/>
                    </a:lnTo>
                    <a:lnTo>
                      <a:pt x="245" y="87"/>
                    </a:lnTo>
                    <a:lnTo>
                      <a:pt x="241" y="86"/>
                    </a:lnTo>
                    <a:lnTo>
                      <a:pt x="237" y="84"/>
                    </a:lnTo>
                    <a:lnTo>
                      <a:pt x="234" y="82"/>
                    </a:lnTo>
                    <a:lnTo>
                      <a:pt x="230" y="80"/>
                    </a:lnTo>
                    <a:lnTo>
                      <a:pt x="226" y="78"/>
                    </a:lnTo>
                    <a:lnTo>
                      <a:pt x="224" y="76"/>
                    </a:lnTo>
                    <a:lnTo>
                      <a:pt x="218" y="72"/>
                    </a:lnTo>
                    <a:lnTo>
                      <a:pt x="215" y="70"/>
                    </a:lnTo>
                    <a:lnTo>
                      <a:pt x="211" y="67"/>
                    </a:lnTo>
                    <a:lnTo>
                      <a:pt x="207" y="65"/>
                    </a:lnTo>
                    <a:lnTo>
                      <a:pt x="201" y="63"/>
                    </a:lnTo>
                    <a:lnTo>
                      <a:pt x="198" y="59"/>
                    </a:lnTo>
                    <a:lnTo>
                      <a:pt x="194" y="55"/>
                    </a:lnTo>
                    <a:lnTo>
                      <a:pt x="190" y="53"/>
                    </a:lnTo>
                    <a:lnTo>
                      <a:pt x="184" y="49"/>
                    </a:lnTo>
                    <a:lnTo>
                      <a:pt x="180" y="48"/>
                    </a:lnTo>
                    <a:lnTo>
                      <a:pt x="177" y="44"/>
                    </a:lnTo>
                    <a:lnTo>
                      <a:pt x="173" y="42"/>
                    </a:lnTo>
                    <a:lnTo>
                      <a:pt x="167" y="40"/>
                    </a:lnTo>
                    <a:lnTo>
                      <a:pt x="163" y="38"/>
                    </a:lnTo>
                    <a:lnTo>
                      <a:pt x="160" y="36"/>
                    </a:lnTo>
                    <a:lnTo>
                      <a:pt x="156" y="34"/>
                    </a:lnTo>
                    <a:lnTo>
                      <a:pt x="152" y="32"/>
                    </a:lnTo>
                    <a:lnTo>
                      <a:pt x="148" y="32"/>
                    </a:lnTo>
                    <a:lnTo>
                      <a:pt x="144" y="30"/>
                    </a:lnTo>
                    <a:lnTo>
                      <a:pt x="142" y="30"/>
                    </a:lnTo>
                    <a:lnTo>
                      <a:pt x="137" y="30"/>
                    </a:lnTo>
                    <a:lnTo>
                      <a:pt x="135" y="30"/>
                    </a:lnTo>
                    <a:lnTo>
                      <a:pt x="131" y="30"/>
                    </a:lnTo>
                    <a:lnTo>
                      <a:pt x="127" y="32"/>
                    </a:lnTo>
                    <a:lnTo>
                      <a:pt x="123" y="32"/>
                    </a:lnTo>
                    <a:lnTo>
                      <a:pt x="118" y="32"/>
                    </a:lnTo>
                    <a:lnTo>
                      <a:pt x="114" y="34"/>
                    </a:lnTo>
                    <a:lnTo>
                      <a:pt x="110" y="36"/>
                    </a:lnTo>
                    <a:lnTo>
                      <a:pt x="106" y="38"/>
                    </a:lnTo>
                    <a:lnTo>
                      <a:pt x="101" y="38"/>
                    </a:lnTo>
                    <a:lnTo>
                      <a:pt x="97" y="40"/>
                    </a:lnTo>
                    <a:lnTo>
                      <a:pt x="91" y="42"/>
                    </a:lnTo>
                    <a:lnTo>
                      <a:pt x="87" y="44"/>
                    </a:lnTo>
                    <a:lnTo>
                      <a:pt x="82" y="48"/>
                    </a:lnTo>
                    <a:lnTo>
                      <a:pt x="78" y="49"/>
                    </a:lnTo>
                    <a:lnTo>
                      <a:pt x="72" y="51"/>
                    </a:lnTo>
                    <a:lnTo>
                      <a:pt x="66" y="53"/>
                    </a:lnTo>
                    <a:lnTo>
                      <a:pt x="61" y="55"/>
                    </a:lnTo>
                    <a:lnTo>
                      <a:pt x="57" y="57"/>
                    </a:lnTo>
                    <a:lnTo>
                      <a:pt x="55" y="57"/>
                    </a:lnTo>
                    <a:lnTo>
                      <a:pt x="51" y="59"/>
                    </a:lnTo>
                    <a:lnTo>
                      <a:pt x="49" y="61"/>
                    </a:lnTo>
                    <a:lnTo>
                      <a:pt x="46" y="61"/>
                    </a:lnTo>
                    <a:lnTo>
                      <a:pt x="42" y="63"/>
                    </a:lnTo>
                    <a:lnTo>
                      <a:pt x="40" y="63"/>
                    </a:lnTo>
                    <a:lnTo>
                      <a:pt x="36" y="65"/>
                    </a:lnTo>
                    <a:lnTo>
                      <a:pt x="30" y="67"/>
                    </a:lnTo>
                    <a:lnTo>
                      <a:pt x="25" y="70"/>
                    </a:lnTo>
                    <a:lnTo>
                      <a:pt x="19" y="72"/>
                    </a:lnTo>
                    <a:lnTo>
                      <a:pt x="15" y="74"/>
                    </a:lnTo>
                    <a:lnTo>
                      <a:pt x="9" y="76"/>
                    </a:lnTo>
                    <a:lnTo>
                      <a:pt x="8" y="78"/>
                    </a:lnTo>
                    <a:lnTo>
                      <a:pt x="4" y="78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FA5A8"/>
              </a:solidFill>
              <a:ln cap="flat" w="9525">
                <a:solidFill>
                  <a:srgbClr val="3C3538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7" name="Shape 297"/>
              <p:cNvSpPr/>
              <p:nvPr/>
            </p:nvSpPr>
            <p:spPr>
              <a:xfrm>
                <a:off x="5028364" y="3717439"/>
                <a:ext cx="194343" cy="74204"/>
              </a:xfrm>
              <a:custGeom>
                <a:pathLst>
                  <a:path extrusionOk="0" h="86" w="221">
                    <a:moveTo>
                      <a:pt x="221" y="32"/>
                    </a:moveTo>
                    <a:lnTo>
                      <a:pt x="219" y="32"/>
                    </a:lnTo>
                    <a:lnTo>
                      <a:pt x="213" y="38"/>
                    </a:lnTo>
                    <a:lnTo>
                      <a:pt x="209" y="40"/>
                    </a:lnTo>
                    <a:lnTo>
                      <a:pt x="205" y="44"/>
                    </a:lnTo>
                    <a:lnTo>
                      <a:pt x="202" y="48"/>
                    </a:lnTo>
                    <a:lnTo>
                      <a:pt x="198" y="51"/>
                    </a:lnTo>
                    <a:lnTo>
                      <a:pt x="190" y="55"/>
                    </a:lnTo>
                    <a:lnTo>
                      <a:pt x="184" y="59"/>
                    </a:lnTo>
                    <a:lnTo>
                      <a:pt x="183" y="61"/>
                    </a:lnTo>
                    <a:lnTo>
                      <a:pt x="179" y="63"/>
                    </a:lnTo>
                    <a:lnTo>
                      <a:pt x="175" y="67"/>
                    </a:lnTo>
                    <a:lnTo>
                      <a:pt x="171" y="68"/>
                    </a:lnTo>
                    <a:lnTo>
                      <a:pt x="167" y="70"/>
                    </a:lnTo>
                    <a:lnTo>
                      <a:pt x="165" y="72"/>
                    </a:lnTo>
                    <a:lnTo>
                      <a:pt x="162" y="72"/>
                    </a:lnTo>
                    <a:lnTo>
                      <a:pt x="158" y="76"/>
                    </a:lnTo>
                    <a:lnTo>
                      <a:pt x="154" y="76"/>
                    </a:lnTo>
                    <a:lnTo>
                      <a:pt x="150" y="78"/>
                    </a:lnTo>
                    <a:lnTo>
                      <a:pt x="146" y="80"/>
                    </a:lnTo>
                    <a:lnTo>
                      <a:pt x="145" y="82"/>
                    </a:lnTo>
                    <a:lnTo>
                      <a:pt x="141" y="82"/>
                    </a:lnTo>
                    <a:lnTo>
                      <a:pt x="137" y="84"/>
                    </a:lnTo>
                    <a:lnTo>
                      <a:pt x="131" y="84"/>
                    </a:lnTo>
                    <a:lnTo>
                      <a:pt x="127" y="84"/>
                    </a:lnTo>
                    <a:lnTo>
                      <a:pt x="124" y="84"/>
                    </a:lnTo>
                    <a:lnTo>
                      <a:pt x="120" y="86"/>
                    </a:lnTo>
                    <a:lnTo>
                      <a:pt x="116" y="86"/>
                    </a:lnTo>
                    <a:lnTo>
                      <a:pt x="112" y="86"/>
                    </a:lnTo>
                    <a:lnTo>
                      <a:pt x="108" y="86"/>
                    </a:lnTo>
                    <a:lnTo>
                      <a:pt x="105" y="86"/>
                    </a:lnTo>
                    <a:lnTo>
                      <a:pt x="101" y="86"/>
                    </a:lnTo>
                    <a:lnTo>
                      <a:pt x="97" y="86"/>
                    </a:lnTo>
                    <a:lnTo>
                      <a:pt x="93" y="86"/>
                    </a:lnTo>
                    <a:lnTo>
                      <a:pt x="89" y="86"/>
                    </a:lnTo>
                    <a:lnTo>
                      <a:pt x="86" y="84"/>
                    </a:lnTo>
                    <a:lnTo>
                      <a:pt x="84" y="84"/>
                    </a:lnTo>
                    <a:lnTo>
                      <a:pt x="80" y="84"/>
                    </a:lnTo>
                    <a:lnTo>
                      <a:pt x="74" y="84"/>
                    </a:lnTo>
                    <a:lnTo>
                      <a:pt x="70" y="82"/>
                    </a:lnTo>
                    <a:lnTo>
                      <a:pt x="69" y="82"/>
                    </a:lnTo>
                    <a:lnTo>
                      <a:pt x="65" y="80"/>
                    </a:lnTo>
                    <a:lnTo>
                      <a:pt x="61" y="78"/>
                    </a:lnTo>
                    <a:lnTo>
                      <a:pt x="57" y="78"/>
                    </a:lnTo>
                    <a:lnTo>
                      <a:pt x="55" y="76"/>
                    </a:lnTo>
                    <a:lnTo>
                      <a:pt x="51" y="74"/>
                    </a:lnTo>
                    <a:lnTo>
                      <a:pt x="48" y="72"/>
                    </a:lnTo>
                    <a:lnTo>
                      <a:pt x="46" y="72"/>
                    </a:lnTo>
                    <a:lnTo>
                      <a:pt x="44" y="70"/>
                    </a:lnTo>
                    <a:lnTo>
                      <a:pt x="38" y="67"/>
                    </a:lnTo>
                    <a:lnTo>
                      <a:pt x="34" y="63"/>
                    </a:lnTo>
                    <a:lnTo>
                      <a:pt x="29" y="59"/>
                    </a:lnTo>
                    <a:lnTo>
                      <a:pt x="25" y="55"/>
                    </a:lnTo>
                    <a:lnTo>
                      <a:pt x="21" y="51"/>
                    </a:lnTo>
                    <a:lnTo>
                      <a:pt x="17" y="48"/>
                    </a:lnTo>
                    <a:lnTo>
                      <a:pt x="15" y="42"/>
                    </a:lnTo>
                    <a:lnTo>
                      <a:pt x="12" y="38"/>
                    </a:lnTo>
                    <a:lnTo>
                      <a:pt x="10" y="34"/>
                    </a:lnTo>
                    <a:lnTo>
                      <a:pt x="8" y="30"/>
                    </a:lnTo>
                    <a:lnTo>
                      <a:pt x="6" y="25"/>
                    </a:lnTo>
                    <a:lnTo>
                      <a:pt x="4" y="23"/>
                    </a:lnTo>
                    <a:lnTo>
                      <a:pt x="2" y="19"/>
                    </a:lnTo>
                    <a:lnTo>
                      <a:pt x="2" y="15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2" y="0"/>
                    </a:lnTo>
                    <a:lnTo>
                      <a:pt x="13" y="2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21" y="13"/>
                    </a:lnTo>
                    <a:lnTo>
                      <a:pt x="23" y="17"/>
                    </a:lnTo>
                    <a:lnTo>
                      <a:pt x="27" y="19"/>
                    </a:lnTo>
                    <a:lnTo>
                      <a:pt x="29" y="25"/>
                    </a:lnTo>
                    <a:lnTo>
                      <a:pt x="32" y="27"/>
                    </a:lnTo>
                    <a:lnTo>
                      <a:pt x="36" y="32"/>
                    </a:lnTo>
                    <a:lnTo>
                      <a:pt x="38" y="36"/>
                    </a:lnTo>
                    <a:lnTo>
                      <a:pt x="42" y="40"/>
                    </a:lnTo>
                    <a:lnTo>
                      <a:pt x="46" y="44"/>
                    </a:lnTo>
                    <a:lnTo>
                      <a:pt x="50" y="48"/>
                    </a:lnTo>
                    <a:lnTo>
                      <a:pt x="53" y="49"/>
                    </a:lnTo>
                    <a:lnTo>
                      <a:pt x="55" y="53"/>
                    </a:lnTo>
                    <a:lnTo>
                      <a:pt x="61" y="53"/>
                    </a:lnTo>
                    <a:lnTo>
                      <a:pt x="65" y="57"/>
                    </a:lnTo>
                    <a:lnTo>
                      <a:pt x="69" y="57"/>
                    </a:lnTo>
                    <a:lnTo>
                      <a:pt x="74" y="59"/>
                    </a:lnTo>
                    <a:lnTo>
                      <a:pt x="80" y="61"/>
                    </a:lnTo>
                    <a:lnTo>
                      <a:pt x="84" y="61"/>
                    </a:lnTo>
                    <a:lnTo>
                      <a:pt x="89" y="61"/>
                    </a:lnTo>
                    <a:lnTo>
                      <a:pt x="95" y="61"/>
                    </a:lnTo>
                    <a:lnTo>
                      <a:pt x="99" y="61"/>
                    </a:lnTo>
                    <a:lnTo>
                      <a:pt x="101" y="61"/>
                    </a:lnTo>
                    <a:lnTo>
                      <a:pt x="105" y="61"/>
                    </a:lnTo>
                    <a:lnTo>
                      <a:pt x="108" y="61"/>
                    </a:lnTo>
                    <a:lnTo>
                      <a:pt x="110" y="61"/>
                    </a:lnTo>
                    <a:lnTo>
                      <a:pt x="112" y="61"/>
                    </a:lnTo>
                    <a:lnTo>
                      <a:pt x="116" y="59"/>
                    </a:lnTo>
                    <a:lnTo>
                      <a:pt x="120" y="59"/>
                    </a:lnTo>
                    <a:lnTo>
                      <a:pt x="124" y="59"/>
                    </a:lnTo>
                    <a:lnTo>
                      <a:pt x="127" y="59"/>
                    </a:lnTo>
                    <a:lnTo>
                      <a:pt x="129" y="59"/>
                    </a:lnTo>
                    <a:lnTo>
                      <a:pt x="133" y="59"/>
                    </a:lnTo>
                    <a:lnTo>
                      <a:pt x="137" y="57"/>
                    </a:lnTo>
                    <a:lnTo>
                      <a:pt x="141" y="55"/>
                    </a:lnTo>
                    <a:lnTo>
                      <a:pt x="146" y="53"/>
                    </a:lnTo>
                    <a:lnTo>
                      <a:pt x="150" y="51"/>
                    </a:lnTo>
                    <a:lnTo>
                      <a:pt x="156" y="49"/>
                    </a:lnTo>
                    <a:lnTo>
                      <a:pt x="162" y="46"/>
                    </a:lnTo>
                    <a:lnTo>
                      <a:pt x="167" y="44"/>
                    </a:lnTo>
                    <a:lnTo>
                      <a:pt x="173" y="40"/>
                    </a:lnTo>
                    <a:lnTo>
                      <a:pt x="177" y="36"/>
                    </a:lnTo>
                    <a:lnTo>
                      <a:pt x="183" y="34"/>
                    </a:lnTo>
                    <a:lnTo>
                      <a:pt x="188" y="30"/>
                    </a:lnTo>
                    <a:lnTo>
                      <a:pt x="192" y="29"/>
                    </a:lnTo>
                    <a:lnTo>
                      <a:pt x="198" y="25"/>
                    </a:lnTo>
                    <a:lnTo>
                      <a:pt x="202" y="25"/>
                    </a:lnTo>
                    <a:lnTo>
                      <a:pt x="205" y="21"/>
                    </a:lnTo>
                    <a:lnTo>
                      <a:pt x="209" y="21"/>
                    </a:lnTo>
                    <a:lnTo>
                      <a:pt x="221" y="32"/>
                    </a:lnTo>
                    <a:lnTo>
                      <a:pt x="221" y="32"/>
                    </a:lnTo>
                    <a:close/>
                  </a:path>
                </a:pathLst>
              </a:custGeom>
              <a:solidFill>
                <a:srgbClr val="AFA5A8"/>
              </a:solidFill>
              <a:ln cap="flat" w="9525">
                <a:solidFill>
                  <a:srgbClr val="3C3538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8" name="Shape 298"/>
              <p:cNvSpPr/>
              <p:nvPr/>
            </p:nvSpPr>
            <p:spPr>
              <a:xfrm>
                <a:off x="4775717" y="4005423"/>
                <a:ext cx="296815" cy="136040"/>
              </a:xfrm>
              <a:custGeom>
                <a:pathLst>
                  <a:path extrusionOk="0" h="154" w="337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4" y="13"/>
                    </a:lnTo>
                    <a:lnTo>
                      <a:pt x="6" y="17"/>
                    </a:lnTo>
                    <a:lnTo>
                      <a:pt x="6" y="21"/>
                    </a:lnTo>
                    <a:lnTo>
                      <a:pt x="8" y="24"/>
                    </a:lnTo>
                    <a:lnTo>
                      <a:pt x="10" y="28"/>
                    </a:lnTo>
                    <a:lnTo>
                      <a:pt x="12" y="32"/>
                    </a:lnTo>
                    <a:lnTo>
                      <a:pt x="14" y="38"/>
                    </a:lnTo>
                    <a:lnTo>
                      <a:pt x="15" y="43"/>
                    </a:lnTo>
                    <a:lnTo>
                      <a:pt x="19" y="47"/>
                    </a:lnTo>
                    <a:lnTo>
                      <a:pt x="21" y="53"/>
                    </a:lnTo>
                    <a:lnTo>
                      <a:pt x="23" y="57"/>
                    </a:lnTo>
                    <a:lnTo>
                      <a:pt x="25" y="62"/>
                    </a:lnTo>
                    <a:lnTo>
                      <a:pt x="29" y="68"/>
                    </a:lnTo>
                    <a:lnTo>
                      <a:pt x="33" y="74"/>
                    </a:lnTo>
                    <a:lnTo>
                      <a:pt x="34" y="78"/>
                    </a:lnTo>
                    <a:lnTo>
                      <a:pt x="38" y="83"/>
                    </a:lnTo>
                    <a:lnTo>
                      <a:pt x="42" y="89"/>
                    </a:lnTo>
                    <a:lnTo>
                      <a:pt x="46" y="93"/>
                    </a:lnTo>
                    <a:lnTo>
                      <a:pt x="50" y="99"/>
                    </a:lnTo>
                    <a:lnTo>
                      <a:pt x="53" y="104"/>
                    </a:lnTo>
                    <a:lnTo>
                      <a:pt x="57" y="108"/>
                    </a:lnTo>
                    <a:lnTo>
                      <a:pt x="61" y="114"/>
                    </a:lnTo>
                    <a:lnTo>
                      <a:pt x="67" y="118"/>
                    </a:lnTo>
                    <a:lnTo>
                      <a:pt x="71" y="121"/>
                    </a:lnTo>
                    <a:lnTo>
                      <a:pt x="76" y="125"/>
                    </a:lnTo>
                    <a:lnTo>
                      <a:pt x="80" y="129"/>
                    </a:lnTo>
                    <a:lnTo>
                      <a:pt x="86" y="133"/>
                    </a:lnTo>
                    <a:lnTo>
                      <a:pt x="91" y="135"/>
                    </a:lnTo>
                    <a:lnTo>
                      <a:pt x="97" y="138"/>
                    </a:lnTo>
                    <a:lnTo>
                      <a:pt x="101" y="140"/>
                    </a:lnTo>
                    <a:lnTo>
                      <a:pt x="107" y="142"/>
                    </a:lnTo>
                    <a:lnTo>
                      <a:pt x="112" y="144"/>
                    </a:lnTo>
                    <a:lnTo>
                      <a:pt x="118" y="146"/>
                    </a:lnTo>
                    <a:lnTo>
                      <a:pt x="124" y="148"/>
                    </a:lnTo>
                    <a:lnTo>
                      <a:pt x="129" y="150"/>
                    </a:lnTo>
                    <a:lnTo>
                      <a:pt x="135" y="150"/>
                    </a:lnTo>
                    <a:lnTo>
                      <a:pt x="143" y="152"/>
                    </a:lnTo>
                    <a:lnTo>
                      <a:pt x="148" y="152"/>
                    </a:lnTo>
                    <a:lnTo>
                      <a:pt x="154" y="154"/>
                    </a:lnTo>
                    <a:lnTo>
                      <a:pt x="156" y="154"/>
                    </a:lnTo>
                    <a:lnTo>
                      <a:pt x="160" y="154"/>
                    </a:lnTo>
                    <a:lnTo>
                      <a:pt x="164" y="154"/>
                    </a:lnTo>
                    <a:lnTo>
                      <a:pt x="166" y="154"/>
                    </a:lnTo>
                    <a:lnTo>
                      <a:pt x="171" y="154"/>
                    </a:lnTo>
                    <a:lnTo>
                      <a:pt x="179" y="154"/>
                    </a:lnTo>
                    <a:lnTo>
                      <a:pt x="183" y="152"/>
                    </a:lnTo>
                    <a:lnTo>
                      <a:pt x="190" y="152"/>
                    </a:lnTo>
                    <a:lnTo>
                      <a:pt x="196" y="150"/>
                    </a:lnTo>
                    <a:lnTo>
                      <a:pt x="202" y="150"/>
                    </a:lnTo>
                    <a:lnTo>
                      <a:pt x="207" y="148"/>
                    </a:lnTo>
                    <a:lnTo>
                      <a:pt x="213" y="146"/>
                    </a:lnTo>
                    <a:lnTo>
                      <a:pt x="219" y="144"/>
                    </a:lnTo>
                    <a:lnTo>
                      <a:pt x="224" y="142"/>
                    </a:lnTo>
                    <a:lnTo>
                      <a:pt x="230" y="140"/>
                    </a:lnTo>
                    <a:lnTo>
                      <a:pt x="236" y="138"/>
                    </a:lnTo>
                    <a:lnTo>
                      <a:pt x="240" y="135"/>
                    </a:lnTo>
                    <a:lnTo>
                      <a:pt x="245" y="133"/>
                    </a:lnTo>
                    <a:lnTo>
                      <a:pt x="251" y="129"/>
                    </a:lnTo>
                    <a:lnTo>
                      <a:pt x="255" y="125"/>
                    </a:lnTo>
                    <a:lnTo>
                      <a:pt x="261" y="121"/>
                    </a:lnTo>
                    <a:lnTo>
                      <a:pt x="264" y="118"/>
                    </a:lnTo>
                    <a:lnTo>
                      <a:pt x="268" y="114"/>
                    </a:lnTo>
                    <a:lnTo>
                      <a:pt x="274" y="110"/>
                    </a:lnTo>
                    <a:lnTo>
                      <a:pt x="278" y="104"/>
                    </a:lnTo>
                    <a:lnTo>
                      <a:pt x="281" y="100"/>
                    </a:lnTo>
                    <a:lnTo>
                      <a:pt x="285" y="95"/>
                    </a:lnTo>
                    <a:lnTo>
                      <a:pt x="289" y="91"/>
                    </a:lnTo>
                    <a:lnTo>
                      <a:pt x="293" y="85"/>
                    </a:lnTo>
                    <a:lnTo>
                      <a:pt x="297" y="80"/>
                    </a:lnTo>
                    <a:lnTo>
                      <a:pt x="300" y="76"/>
                    </a:lnTo>
                    <a:lnTo>
                      <a:pt x="304" y="70"/>
                    </a:lnTo>
                    <a:lnTo>
                      <a:pt x="306" y="64"/>
                    </a:lnTo>
                    <a:lnTo>
                      <a:pt x="310" y="61"/>
                    </a:lnTo>
                    <a:lnTo>
                      <a:pt x="312" y="55"/>
                    </a:lnTo>
                    <a:lnTo>
                      <a:pt x="316" y="51"/>
                    </a:lnTo>
                    <a:lnTo>
                      <a:pt x="318" y="45"/>
                    </a:lnTo>
                    <a:lnTo>
                      <a:pt x="319" y="40"/>
                    </a:lnTo>
                    <a:lnTo>
                      <a:pt x="321" y="36"/>
                    </a:lnTo>
                    <a:lnTo>
                      <a:pt x="323" y="32"/>
                    </a:lnTo>
                    <a:lnTo>
                      <a:pt x="325" y="28"/>
                    </a:lnTo>
                    <a:lnTo>
                      <a:pt x="327" y="24"/>
                    </a:lnTo>
                    <a:lnTo>
                      <a:pt x="329" y="21"/>
                    </a:lnTo>
                    <a:lnTo>
                      <a:pt x="331" y="19"/>
                    </a:lnTo>
                    <a:lnTo>
                      <a:pt x="333" y="13"/>
                    </a:lnTo>
                    <a:lnTo>
                      <a:pt x="335" y="9"/>
                    </a:lnTo>
                    <a:lnTo>
                      <a:pt x="337" y="5"/>
                    </a:lnTo>
                    <a:lnTo>
                      <a:pt x="337" y="5"/>
                    </a:lnTo>
                    <a:lnTo>
                      <a:pt x="335" y="5"/>
                    </a:lnTo>
                    <a:lnTo>
                      <a:pt x="333" y="7"/>
                    </a:lnTo>
                    <a:lnTo>
                      <a:pt x="329" y="9"/>
                    </a:lnTo>
                    <a:lnTo>
                      <a:pt x="325" y="13"/>
                    </a:lnTo>
                    <a:lnTo>
                      <a:pt x="319" y="15"/>
                    </a:lnTo>
                    <a:lnTo>
                      <a:pt x="314" y="21"/>
                    </a:lnTo>
                    <a:lnTo>
                      <a:pt x="310" y="23"/>
                    </a:lnTo>
                    <a:lnTo>
                      <a:pt x="308" y="24"/>
                    </a:lnTo>
                    <a:lnTo>
                      <a:pt x="304" y="26"/>
                    </a:lnTo>
                    <a:lnTo>
                      <a:pt x="300" y="30"/>
                    </a:lnTo>
                    <a:lnTo>
                      <a:pt x="295" y="32"/>
                    </a:lnTo>
                    <a:lnTo>
                      <a:pt x="291" y="36"/>
                    </a:lnTo>
                    <a:lnTo>
                      <a:pt x="287" y="38"/>
                    </a:lnTo>
                    <a:lnTo>
                      <a:pt x="283" y="42"/>
                    </a:lnTo>
                    <a:lnTo>
                      <a:pt x="278" y="43"/>
                    </a:lnTo>
                    <a:lnTo>
                      <a:pt x="274" y="47"/>
                    </a:lnTo>
                    <a:lnTo>
                      <a:pt x="270" y="49"/>
                    </a:lnTo>
                    <a:lnTo>
                      <a:pt x="264" y="53"/>
                    </a:lnTo>
                    <a:lnTo>
                      <a:pt x="261" y="55"/>
                    </a:lnTo>
                    <a:lnTo>
                      <a:pt x="255" y="57"/>
                    </a:lnTo>
                    <a:lnTo>
                      <a:pt x="251" y="61"/>
                    </a:lnTo>
                    <a:lnTo>
                      <a:pt x="247" y="62"/>
                    </a:lnTo>
                    <a:lnTo>
                      <a:pt x="242" y="66"/>
                    </a:lnTo>
                    <a:lnTo>
                      <a:pt x="238" y="68"/>
                    </a:lnTo>
                    <a:lnTo>
                      <a:pt x="232" y="70"/>
                    </a:lnTo>
                    <a:lnTo>
                      <a:pt x="228" y="74"/>
                    </a:lnTo>
                    <a:lnTo>
                      <a:pt x="224" y="74"/>
                    </a:lnTo>
                    <a:lnTo>
                      <a:pt x="221" y="76"/>
                    </a:lnTo>
                    <a:lnTo>
                      <a:pt x="217" y="78"/>
                    </a:lnTo>
                    <a:lnTo>
                      <a:pt x="211" y="80"/>
                    </a:lnTo>
                    <a:lnTo>
                      <a:pt x="207" y="81"/>
                    </a:lnTo>
                    <a:lnTo>
                      <a:pt x="204" y="81"/>
                    </a:lnTo>
                    <a:lnTo>
                      <a:pt x="202" y="83"/>
                    </a:lnTo>
                    <a:lnTo>
                      <a:pt x="198" y="85"/>
                    </a:lnTo>
                    <a:lnTo>
                      <a:pt x="194" y="85"/>
                    </a:lnTo>
                    <a:lnTo>
                      <a:pt x="190" y="85"/>
                    </a:lnTo>
                    <a:lnTo>
                      <a:pt x="186" y="87"/>
                    </a:lnTo>
                    <a:lnTo>
                      <a:pt x="183" y="87"/>
                    </a:lnTo>
                    <a:lnTo>
                      <a:pt x="179" y="87"/>
                    </a:lnTo>
                    <a:lnTo>
                      <a:pt x="175" y="87"/>
                    </a:lnTo>
                    <a:lnTo>
                      <a:pt x="173" y="87"/>
                    </a:lnTo>
                    <a:lnTo>
                      <a:pt x="169" y="87"/>
                    </a:lnTo>
                    <a:lnTo>
                      <a:pt x="166" y="87"/>
                    </a:lnTo>
                    <a:lnTo>
                      <a:pt x="162" y="87"/>
                    </a:lnTo>
                    <a:lnTo>
                      <a:pt x="158" y="85"/>
                    </a:lnTo>
                    <a:lnTo>
                      <a:pt x="154" y="85"/>
                    </a:lnTo>
                    <a:lnTo>
                      <a:pt x="150" y="83"/>
                    </a:lnTo>
                    <a:lnTo>
                      <a:pt x="147" y="83"/>
                    </a:lnTo>
                    <a:lnTo>
                      <a:pt x="143" y="81"/>
                    </a:lnTo>
                    <a:lnTo>
                      <a:pt x="141" y="81"/>
                    </a:lnTo>
                    <a:lnTo>
                      <a:pt x="135" y="80"/>
                    </a:lnTo>
                    <a:lnTo>
                      <a:pt x="131" y="78"/>
                    </a:lnTo>
                    <a:lnTo>
                      <a:pt x="128" y="76"/>
                    </a:lnTo>
                    <a:lnTo>
                      <a:pt x="124" y="76"/>
                    </a:lnTo>
                    <a:lnTo>
                      <a:pt x="120" y="74"/>
                    </a:lnTo>
                    <a:lnTo>
                      <a:pt x="116" y="72"/>
                    </a:lnTo>
                    <a:lnTo>
                      <a:pt x="110" y="70"/>
                    </a:lnTo>
                    <a:lnTo>
                      <a:pt x="107" y="68"/>
                    </a:lnTo>
                    <a:lnTo>
                      <a:pt x="103" y="66"/>
                    </a:lnTo>
                    <a:lnTo>
                      <a:pt x="99" y="62"/>
                    </a:lnTo>
                    <a:lnTo>
                      <a:pt x="93" y="61"/>
                    </a:lnTo>
                    <a:lnTo>
                      <a:pt x="90" y="57"/>
                    </a:lnTo>
                    <a:lnTo>
                      <a:pt x="86" y="55"/>
                    </a:lnTo>
                    <a:lnTo>
                      <a:pt x="80" y="53"/>
                    </a:lnTo>
                    <a:lnTo>
                      <a:pt x="76" y="49"/>
                    </a:lnTo>
                    <a:lnTo>
                      <a:pt x="72" y="47"/>
                    </a:lnTo>
                    <a:lnTo>
                      <a:pt x="67" y="43"/>
                    </a:lnTo>
                    <a:lnTo>
                      <a:pt x="63" y="42"/>
                    </a:lnTo>
                    <a:lnTo>
                      <a:pt x="57" y="38"/>
                    </a:lnTo>
                    <a:lnTo>
                      <a:pt x="53" y="36"/>
                    </a:lnTo>
                    <a:lnTo>
                      <a:pt x="50" y="32"/>
                    </a:lnTo>
                    <a:lnTo>
                      <a:pt x="44" y="30"/>
                    </a:lnTo>
                    <a:lnTo>
                      <a:pt x="40" y="26"/>
                    </a:lnTo>
                    <a:lnTo>
                      <a:pt x="36" y="24"/>
                    </a:lnTo>
                    <a:lnTo>
                      <a:pt x="33" y="21"/>
                    </a:lnTo>
                    <a:lnTo>
                      <a:pt x="29" y="19"/>
                    </a:lnTo>
                    <a:lnTo>
                      <a:pt x="25" y="17"/>
                    </a:lnTo>
                    <a:lnTo>
                      <a:pt x="21" y="15"/>
                    </a:lnTo>
                    <a:lnTo>
                      <a:pt x="19" y="11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FA5A8"/>
              </a:solidFill>
              <a:ln cap="flat" w="9525">
                <a:solidFill>
                  <a:srgbClr val="3C3538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9" name="Shape 299"/>
              <p:cNvSpPr/>
              <p:nvPr/>
            </p:nvSpPr>
            <p:spPr>
              <a:xfrm>
                <a:off x="4775717" y="3987755"/>
                <a:ext cx="296815" cy="74203"/>
              </a:xfrm>
              <a:custGeom>
                <a:pathLst>
                  <a:path extrusionOk="0" h="83" w="337">
                    <a:moveTo>
                      <a:pt x="0" y="19"/>
                    </a:moveTo>
                    <a:lnTo>
                      <a:pt x="2" y="19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2" y="21"/>
                    </a:lnTo>
                    <a:lnTo>
                      <a:pt x="17" y="23"/>
                    </a:lnTo>
                    <a:lnTo>
                      <a:pt x="21" y="23"/>
                    </a:lnTo>
                    <a:lnTo>
                      <a:pt x="23" y="24"/>
                    </a:lnTo>
                    <a:lnTo>
                      <a:pt x="27" y="24"/>
                    </a:lnTo>
                    <a:lnTo>
                      <a:pt x="31" y="26"/>
                    </a:lnTo>
                    <a:lnTo>
                      <a:pt x="33" y="26"/>
                    </a:lnTo>
                    <a:lnTo>
                      <a:pt x="36" y="26"/>
                    </a:lnTo>
                    <a:lnTo>
                      <a:pt x="40" y="26"/>
                    </a:lnTo>
                    <a:lnTo>
                      <a:pt x="44" y="28"/>
                    </a:lnTo>
                    <a:lnTo>
                      <a:pt x="48" y="28"/>
                    </a:lnTo>
                    <a:lnTo>
                      <a:pt x="50" y="28"/>
                    </a:lnTo>
                    <a:lnTo>
                      <a:pt x="53" y="28"/>
                    </a:lnTo>
                    <a:lnTo>
                      <a:pt x="59" y="30"/>
                    </a:lnTo>
                    <a:lnTo>
                      <a:pt x="61" y="30"/>
                    </a:lnTo>
                    <a:lnTo>
                      <a:pt x="65" y="30"/>
                    </a:lnTo>
                    <a:lnTo>
                      <a:pt x="69" y="30"/>
                    </a:lnTo>
                    <a:lnTo>
                      <a:pt x="72" y="30"/>
                    </a:lnTo>
                    <a:lnTo>
                      <a:pt x="76" y="28"/>
                    </a:lnTo>
                    <a:lnTo>
                      <a:pt x="80" y="28"/>
                    </a:lnTo>
                    <a:lnTo>
                      <a:pt x="82" y="28"/>
                    </a:lnTo>
                    <a:lnTo>
                      <a:pt x="88" y="28"/>
                    </a:lnTo>
                    <a:lnTo>
                      <a:pt x="91" y="28"/>
                    </a:lnTo>
                    <a:lnTo>
                      <a:pt x="99" y="26"/>
                    </a:lnTo>
                    <a:lnTo>
                      <a:pt x="103" y="24"/>
                    </a:lnTo>
                    <a:lnTo>
                      <a:pt x="109" y="23"/>
                    </a:lnTo>
                    <a:lnTo>
                      <a:pt x="112" y="21"/>
                    </a:lnTo>
                    <a:lnTo>
                      <a:pt x="116" y="19"/>
                    </a:lnTo>
                    <a:lnTo>
                      <a:pt x="120" y="17"/>
                    </a:lnTo>
                    <a:lnTo>
                      <a:pt x="126" y="13"/>
                    </a:lnTo>
                    <a:lnTo>
                      <a:pt x="128" y="11"/>
                    </a:lnTo>
                    <a:lnTo>
                      <a:pt x="131" y="7"/>
                    </a:lnTo>
                    <a:lnTo>
                      <a:pt x="135" y="5"/>
                    </a:lnTo>
                    <a:lnTo>
                      <a:pt x="137" y="4"/>
                    </a:lnTo>
                    <a:lnTo>
                      <a:pt x="143" y="2"/>
                    </a:lnTo>
                    <a:lnTo>
                      <a:pt x="147" y="0"/>
                    </a:lnTo>
                    <a:lnTo>
                      <a:pt x="150" y="2"/>
                    </a:lnTo>
                    <a:lnTo>
                      <a:pt x="156" y="4"/>
                    </a:lnTo>
                    <a:lnTo>
                      <a:pt x="160" y="7"/>
                    </a:lnTo>
                    <a:lnTo>
                      <a:pt x="166" y="11"/>
                    </a:lnTo>
                    <a:lnTo>
                      <a:pt x="169" y="13"/>
                    </a:lnTo>
                    <a:lnTo>
                      <a:pt x="173" y="17"/>
                    </a:lnTo>
                    <a:lnTo>
                      <a:pt x="175" y="21"/>
                    </a:lnTo>
                    <a:lnTo>
                      <a:pt x="177" y="21"/>
                    </a:lnTo>
                    <a:lnTo>
                      <a:pt x="177" y="21"/>
                    </a:lnTo>
                    <a:lnTo>
                      <a:pt x="179" y="17"/>
                    </a:lnTo>
                    <a:lnTo>
                      <a:pt x="183" y="13"/>
                    </a:lnTo>
                    <a:lnTo>
                      <a:pt x="188" y="11"/>
                    </a:lnTo>
                    <a:lnTo>
                      <a:pt x="192" y="7"/>
                    </a:lnTo>
                    <a:lnTo>
                      <a:pt x="198" y="4"/>
                    </a:lnTo>
                    <a:lnTo>
                      <a:pt x="202" y="2"/>
                    </a:lnTo>
                    <a:lnTo>
                      <a:pt x="205" y="0"/>
                    </a:lnTo>
                    <a:lnTo>
                      <a:pt x="207" y="2"/>
                    </a:lnTo>
                    <a:lnTo>
                      <a:pt x="211" y="4"/>
                    </a:lnTo>
                    <a:lnTo>
                      <a:pt x="213" y="5"/>
                    </a:lnTo>
                    <a:lnTo>
                      <a:pt x="217" y="7"/>
                    </a:lnTo>
                    <a:lnTo>
                      <a:pt x="221" y="9"/>
                    </a:lnTo>
                    <a:lnTo>
                      <a:pt x="223" y="13"/>
                    </a:lnTo>
                    <a:lnTo>
                      <a:pt x="226" y="15"/>
                    </a:lnTo>
                    <a:lnTo>
                      <a:pt x="230" y="17"/>
                    </a:lnTo>
                    <a:lnTo>
                      <a:pt x="234" y="19"/>
                    </a:lnTo>
                    <a:lnTo>
                      <a:pt x="240" y="23"/>
                    </a:lnTo>
                    <a:lnTo>
                      <a:pt x="243" y="23"/>
                    </a:lnTo>
                    <a:lnTo>
                      <a:pt x="249" y="26"/>
                    </a:lnTo>
                    <a:lnTo>
                      <a:pt x="255" y="28"/>
                    </a:lnTo>
                    <a:lnTo>
                      <a:pt x="261" y="28"/>
                    </a:lnTo>
                    <a:lnTo>
                      <a:pt x="266" y="30"/>
                    </a:lnTo>
                    <a:lnTo>
                      <a:pt x="272" y="30"/>
                    </a:lnTo>
                    <a:lnTo>
                      <a:pt x="276" y="30"/>
                    </a:lnTo>
                    <a:lnTo>
                      <a:pt x="278" y="30"/>
                    </a:lnTo>
                    <a:lnTo>
                      <a:pt x="281" y="30"/>
                    </a:lnTo>
                    <a:lnTo>
                      <a:pt x="285" y="30"/>
                    </a:lnTo>
                    <a:lnTo>
                      <a:pt x="287" y="30"/>
                    </a:lnTo>
                    <a:lnTo>
                      <a:pt x="291" y="30"/>
                    </a:lnTo>
                    <a:lnTo>
                      <a:pt x="295" y="28"/>
                    </a:lnTo>
                    <a:lnTo>
                      <a:pt x="299" y="28"/>
                    </a:lnTo>
                    <a:lnTo>
                      <a:pt x="300" y="28"/>
                    </a:lnTo>
                    <a:lnTo>
                      <a:pt x="304" y="28"/>
                    </a:lnTo>
                    <a:lnTo>
                      <a:pt x="306" y="28"/>
                    </a:lnTo>
                    <a:lnTo>
                      <a:pt x="310" y="28"/>
                    </a:lnTo>
                    <a:lnTo>
                      <a:pt x="316" y="28"/>
                    </a:lnTo>
                    <a:lnTo>
                      <a:pt x="319" y="26"/>
                    </a:lnTo>
                    <a:lnTo>
                      <a:pt x="325" y="26"/>
                    </a:lnTo>
                    <a:lnTo>
                      <a:pt x="329" y="24"/>
                    </a:lnTo>
                    <a:lnTo>
                      <a:pt x="331" y="24"/>
                    </a:lnTo>
                    <a:lnTo>
                      <a:pt x="335" y="24"/>
                    </a:lnTo>
                    <a:lnTo>
                      <a:pt x="335" y="24"/>
                    </a:lnTo>
                    <a:lnTo>
                      <a:pt x="337" y="24"/>
                    </a:lnTo>
                    <a:lnTo>
                      <a:pt x="335" y="24"/>
                    </a:lnTo>
                    <a:lnTo>
                      <a:pt x="333" y="24"/>
                    </a:lnTo>
                    <a:lnTo>
                      <a:pt x="329" y="26"/>
                    </a:lnTo>
                    <a:lnTo>
                      <a:pt x="325" y="28"/>
                    </a:lnTo>
                    <a:lnTo>
                      <a:pt x="321" y="30"/>
                    </a:lnTo>
                    <a:lnTo>
                      <a:pt x="319" y="32"/>
                    </a:lnTo>
                    <a:lnTo>
                      <a:pt x="316" y="34"/>
                    </a:lnTo>
                    <a:lnTo>
                      <a:pt x="312" y="36"/>
                    </a:lnTo>
                    <a:lnTo>
                      <a:pt x="308" y="38"/>
                    </a:lnTo>
                    <a:lnTo>
                      <a:pt x="304" y="38"/>
                    </a:lnTo>
                    <a:lnTo>
                      <a:pt x="300" y="42"/>
                    </a:lnTo>
                    <a:lnTo>
                      <a:pt x="297" y="43"/>
                    </a:lnTo>
                    <a:lnTo>
                      <a:pt x="293" y="45"/>
                    </a:lnTo>
                    <a:lnTo>
                      <a:pt x="289" y="47"/>
                    </a:lnTo>
                    <a:lnTo>
                      <a:pt x="283" y="49"/>
                    </a:lnTo>
                    <a:lnTo>
                      <a:pt x="280" y="51"/>
                    </a:lnTo>
                    <a:lnTo>
                      <a:pt x="274" y="53"/>
                    </a:lnTo>
                    <a:lnTo>
                      <a:pt x="270" y="55"/>
                    </a:lnTo>
                    <a:lnTo>
                      <a:pt x="264" y="57"/>
                    </a:lnTo>
                    <a:lnTo>
                      <a:pt x="261" y="59"/>
                    </a:lnTo>
                    <a:lnTo>
                      <a:pt x="255" y="61"/>
                    </a:lnTo>
                    <a:lnTo>
                      <a:pt x="251" y="62"/>
                    </a:lnTo>
                    <a:lnTo>
                      <a:pt x="245" y="64"/>
                    </a:lnTo>
                    <a:lnTo>
                      <a:pt x="242" y="66"/>
                    </a:lnTo>
                    <a:lnTo>
                      <a:pt x="236" y="68"/>
                    </a:lnTo>
                    <a:lnTo>
                      <a:pt x="232" y="70"/>
                    </a:lnTo>
                    <a:lnTo>
                      <a:pt x="226" y="72"/>
                    </a:lnTo>
                    <a:lnTo>
                      <a:pt x="223" y="74"/>
                    </a:lnTo>
                    <a:lnTo>
                      <a:pt x="219" y="76"/>
                    </a:lnTo>
                    <a:lnTo>
                      <a:pt x="213" y="76"/>
                    </a:lnTo>
                    <a:lnTo>
                      <a:pt x="209" y="78"/>
                    </a:lnTo>
                    <a:lnTo>
                      <a:pt x="205" y="80"/>
                    </a:lnTo>
                    <a:lnTo>
                      <a:pt x="200" y="80"/>
                    </a:lnTo>
                    <a:lnTo>
                      <a:pt x="196" y="81"/>
                    </a:lnTo>
                    <a:lnTo>
                      <a:pt x="192" y="81"/>
                    </a:lnTo>
                    <a:lnTo>
                      <a:pt x="188" y="83"/>
                    </a:lnTo>
                    <a:lnTo>
                      <a:pt x="185" y="83"/>
                    </a:lnTo>
                    <a:lnTo>
                      <a:pt x="181" y="83"/>
                    </a:lnTo>
                    <a:lnTo>
                      <a:pt x="177" y="83"/>
                    </a:lnTo>
                    <a:lnTo>
                      <a:pt x="173" y="83"/>
                    </a:lnTo>
                    <a:lnTo>
                      <a:pt x="169" y="83"/>
                    </a:lnTo>
                    <a:lnTo>
                      <a:pt x="166" y="83"/>
                    </a:lnTo>
                    <a:lnTo>
                      <a:pt x="164" y="83"/>
                    </a:lnTo>
                    <a:lnTo>
                      <a:pt x="160" y="83"/>
                    </a:lnTo>
                    <a:lnTo>
                      <a:pt x="156" y="81"/>
                    </a:lnTo>
                    <a:lnTo>
                      <a:pt x="152" y="81"/>
                    </a:lnTo>
                    <a:lnTo>
                      <a:pt x="148" y="81"/>
                    </a:lnTo>
                    <a:lnTo>
                      <a:pt x="145" y="81"/>
                    </a:lnTo>
                    <a:lnTo>
                      <a:pt x="141" y="80"/>
                    </a:lnTo>
                    <a:lnTo>
                      <a:pt x="139" y="80"/>
                    </a:lnTo>
                    <a:lnTo>
                      <a:pt x="135" y="78"/>
                    </a:lnTo>
                    <a:lnTo>
                      <a:pt x="131" y="78"/>
                    </a:lnTo>
                    <a:lnTo>
                      <a:pt x="128" y="76"/>
                    </a:lnTo>
                    <a:lnTo>
                      <a:pt x="124" y="74"/>
                    </a:lnTo>
                    <a:lnTo>
                      <a:pt x="120" y="74"/>
                    </a:lnTo>
                    <a:lnTo>
                      <a:pt x="116" y="72"/>
                    </a:lnTo>
                    <a:lnTo>
                      <a:pt x="112" y="70"/>
                    </a:lnTo>
                    <a:lnTo>
                      <a:pt x="110" y="68"/>
                    </a:lnTo>
                    <a:lnTo>
                      <a:pt x="107" y="66"/>
                    </a:lnTo>
                    <a:lnTo>
                      <a:pt x="103" y="66"/>
                    </a:lnTo>
                    <a:lnTo>
                      <a:pt x="97" y="64"/>
                    </a:lnTo>
                    <a:lnTo>
                      <a:pt x="93" y="62"/>
                    </a:lnTo>
                    <a:lnTo>
                      <a:pt x="90" y="61"/>
                    </a:lnTo>
                    <a:lnTo>
                      <a:pt x="86" y="59"/>
                    </a:lnTo>
                    <a:lnTo>
                      <a:pt x="82" y="57"/>
                    </a:lnTo>
                    <a:lnTo>
                      <a:pt x="76" y="55"/>
                    </a:lnTo>
                    <a:lnTo>
                      <a:pt x="72" y="51"/>
                    </a:lnTo>
                    <a:lnTo>
                      <a:pt x="69" y="51"/>
                    </a:lnTo>
                    <a:lnTo>
                      <a:pt x="63" y="47"/>
                    </a:lnTo>
                    <a:lnTo>
                      <a:pt x="59" y="45"/>
                    </a:lnTo>
                    <a:lnTo>
                      <a:pt x="55" y="43"/>
                    </a:lnTo>
                    <a:lnTo>
                      <a:pt x="52" y="42"/>
                    </a:lnTo>
                    <a:lnTo>
                      <a:pt x="46" y="40"/>
                    </a:lnTo>
                    <a:lnTo>
                      <a:pt x="42" y="38"/>
                    </a:lnTo>
                    <a:lnTo>
                      <a:pt x="38" y="38"/>
                    </a:lnTo>
                    <a:lnTo>
                      <a:pt x="34" y="36"/>
                    </a:lnTo>
                    <a:lnTo>
                      <a:pt x="31" y="32"/>
                    </a:lnTo>
                    <a:lnTo>
                      <a:pt x="27" y="32"/>
                    </a:lnTo>
                    <a:lnTo>
                      <a:pt x="25" y="30"/>
                    </a:lnTo>
                    <a:lnTo>
                      <a:pt x="21" y="28"/>
                    </a:lnTo>
                    <a:lnTo>
                      <a:pt x="15" y="24"/>
                    </a:lnTo>
                    <a:lnTo>
                      <a:pt x="10" y="23"/>
                    </a:lnTo>
                    <a:lnTo>
                      <a:pt x="6" y="21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AFA5A8"/>
              </a:solidFill>
              <a:ln cap="flat" w="9525">
                <a:solidFill>
                  <a:srgbClr val="3C3538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0" name="Shape 300"/>
              <p:cNvSpPr/>
              <p:nvPr/>
            </p:nvSpPr>
            <p:spPr>
              <a:xfrm>
                <a:off x="4842853" y="3740408"/>
                <a:ext cx="153708" cy="236746"/>
              </a:xfrm>
              <a:custGeom>
                <a:pathLst>
                  <a:path extrusionOk="0" h="267" w="175">
                    <a:moveTo>
                      <a:pt x="33" y="0"/>
                    </a:moveTo>
                    <a:lnTo>
                      <a:pt x="34" y="2"/>
                    </a:lnTo>
                    <a:lnTo>
                      <a:pt x="36" y="5"/>
                    </a:lnTo>
                    <a:lnTo>
                      <a:pt x="36" y="7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2"/>
                    </a:lnTo>
                    <a:lnTo>
                      <a:pt x="44" y="26"/>
                    </a:lnTo>
                    <a:lnTo>
                      <a:pt x="46" y="32"/>
                    </a:lnTo>
                    <a:lnTo>
                      <a:pt x="48" y="36"/>
                    </a:lnTo>
                    <a:lnTo>
                      <a:pt x="48" y="40"/>
                    </a:lnTo>
                    <a:lnTo>
                      <a:pt x="50" y="43"/>
                    </a:lnTo>
                    <a:lnTo>
                      <a:pt x="50" y="49"/>
                    </a:lnTo>
                    <a:lnTo>
                      <a:pt x="52" y="53"/>
                    </a:lnTo>
                    <a:lnTo>
                      <a:pt x="53" y="57"/>
                    </a:lnTo>
                    <a:lnTo>
                      <a:pt x="53" y="62"/>
                    </a:lnTo>
                    <a:lnTo>
                      <a:pt x="55" y="68"/>
                    </a:lnTo>
                    <a:lnTo>
                      <a:pt x="55" y="72"/>
                    </a:lnTo>
                    <a:lnTo>
                      <a:pt x="55" y="78"/>
                    </a:lnTo>
                    <a:lnTo>
                      <a:pt x="55" y="83"/>
                    </a:lnTo>
                    <a:lnTo>
                      <a:pt x="55" y="89"/>
                    </a:lnTo>
                    <a:lnTo>
                      <a:pt x="55" y="93"/>
                    </a:lnTo>
                    <a:lnTo>
                      <a:pt x="55" y="98"/>
                    </a:lnTo>
                    <a:lnTo>
                      <a:pt x="55" y="104"/>
                    </a:lnTo>
                    <a:lnTo>
                      <a:pt x="55" y="110"/>
                    </a:lnTo>
                    <a:lnTo>
                      <a:pt x="53" y="116"/>
                    </a:lnTo>
                    <a:lnTo>
                      <a:pt x="53" y="121"/>
                    </a:lnTo>
                    <a:lnTo>
                      <a:pt x="52" y="127"/>
                    </a:lnTo>
                    <a:lnTo>
                      <a:pt x="50" y="133"/>
                    </a:lnTo>
                    <a:lnTo>
                      <a:pt x="48" y="138"/>
                    </a:lnTo>
                    <a:lnTo>
                      <a:pt x="46" y="144"/>
                    </a:lnTo>
                    <a:lnTo>
                      <a:pt x="44" y="148"/>
                    </a:lnTo>
                    <a:lnTo>
                      <a:pt x="44" y="155"/>
                    </a:lnTo>
                    <a:lnTo>
                      <a:pt x="40" y="159"/>
                    </a:lnTo>
                    <a:lnTo>
                      <a:pt x="38" y="165"/>
                    </a:lnTo>
                    <a:lnTo>
                      <a:pt x="36" y="171"/>
                    </a:lnTo>
                    <a:lnTo>
                      <a:pt x="34" y="176"/>
                    </a:lnTo>
                    <a:lnTo>
                      <a:pt x="31" y="180"/>
                    </a:lnTo>
                    <a:lnTo>
                      <a:pt x="29" y="186"/>
                    </a:lnTo>
                    <a:lnTo>
                      <a:pt x="27" y="191"/>
                    </a:lnTo>
                    <a:lnTo>
                      <a:pt x="25" y="195"/>
                    </a:lnTo>
                    <a:lnTo>
                      <a:pt x="21" y="199"/>
                    </a:lnTo>
                    <a:lnTo>
                      <a:pt x="19" y="203"/>
                    </a:lnTo>
                    <a:lnTo>
                      <a:pt x="17" y="207"/>
                    </a:lnTo>
                    <a:lnTo>
                      <a:pt x="15" y="212"/>
                    </a:lnTo>
                    <a:lnTo>
                      <a:pt x="12" y="214"/>
                    </a:lnTo>
                    <a:lnTo>
                      <a:pt x="12" y="218"/>
                    </a:lnTo>
                    <a:lnTo>
                      <a:pt x="10" y="222"/>
                    </a:lnTo>
                    <a:lnTo>
                      <a:pt x="8" y="226"/>
                    </a:lnTo>
                    <a:lnTo>
                      <a:pt x="4" y="229"/>
                    </a:lnTo>
                    <a:lnTo>
                      <a:pt x="2" y="233"/>
                    </a:lnTo>
                    <a:lnTo>
                      <a:pt x="0" y="235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5"/>
                    </a:lnTo>
                    <a:lnTo>
                      <a:pt x="4" y="235"/>
                    </a:lnTo>
                    <a:lnTo>
                      <a:pt x="8" y="235"/>
                    </a:lnTo>
                    <a:lnTo>
                      <a:pt x="12" y="233"/>
                    </a:lnTo>
                    <a:lnTo>
                      <a:pt x="15" y="231"/>
                    </a:lnTo>
                    <a:lnTo>
                      <a:pt x="19" y="231"/>
                    </a:lnTo>
                    <a:lnTo>
                      <a:pt x="25" y="231"/>
                    </a:lnTo>
                    <a:lnTo>
                      <a:pt x="31" y="229"/>
                    </a:lnTo>
                    <a:lnTo>
                      <a:pt x="34" y="229"/>
                    </a:lnTo>
                    <a:lnTo>
                      <a:pt x="40" y="228"/>
                    </a:lnTo>
                    <a:lnTo>
                      <a:pt x="46" y="228"/>
                    </a:lnTo>
                    <a:lnTo>
                      <a:pt x="52" y="228"/>
                    </a:lnTo>
                    <a:lnTo>
                      <a:pt x="55" y="229"/>
                    </a:lnTo>
                    <a:lnTo>
                      <a:pt x="61" y="229"/>
                    </a:lnTo>
                    <a:lnTo>
                      <a:pt x="65" y="231"/>
                    </a:lnTo>
                    <a:lnTo>
                      <a:pt x="69" y="231"/>
                    </a:lnTo>
                    <a:lnTo>
                      <a:pt x="72" y="235"/>
                    </a:lnTo>
                    <a:lnTo>
                      <a:pt x="74" y="237"/>
                    </a:lnTo>
                    <a:lnTo>
                      <a:pt x="78" y="241"/>
                    </a:lnTo>
                    <a:lnTo>
                      <a:pt x="78" y="243"/>
                    </a:lnTo>
                    <a:lnTo>
                      <a:pt x="80" y="247"/>
                    </a:lnTo>
                    <a:lnTo>
                      <a:pt x="82" y="250"/>
                    </a:lnTo>
                    <a:lnTo>
                      <a:pt x="84" y="254"/>
                    </a:lnTo>
                    <a:lnTo>
                      <a:pt x="84" y="260"/>
                    </a:lnTo>
                    <a:lnTo>
                      <a:pt x="86" y="264"/>
                    </a:lnTo>
                    <a:lnTo>
                      <a:pt x="88" y="267"/>
                    </a:lnTo>
                    <a:lnTo>
                      <a:pt x="90" y="267"/>
                    </a:lnTo>
                    <a:lnTo>
                      <a:pt x="91" y="266"/>
                    </a:lnTo>
                    <a:lnTo>
                      <a:pt x="95" y="262"/>
                    </a:lnTo>
                    <a:lnTo>
                      <a:pt x="97" y="260"/>
                    </a:lnTo>
                    <a:lnTo>
                      <a:pt x="97" y="256"/>
                    </a:lnTo>
                    <a:lnTo>
                      <a:pt x="101" y="254"/>
                    </a:lnTo>
                    <a:lnTo>
                      <a:pt x="103" y="250"/>
                    </a:lnTo>
                    <a:lnTo>
                      <a:pt x="105" y="247"/>
                    </a:lnTo>
                    <a:lnTo>
                      <a:pt x="107" y="245"/>
                    </a:lnTo>
                    <a:lnTo>
                      <a:pt x="110" y="241"/>
                    </a:lnTo>
                    <a:lnTo>
                      <a:pt x="112" y="239"/>
                    </a:lnTo>
                    <a:lnTo>
                      <a:pt x="116" y="235"/>
                    </a:lnTo>
                    <a:lnTo>
                      <a:pt x="120" y="235"/>
                    </a:lnTo>
                    <a:lnTo>
                      <a:pt x="122" y="233"/>
                    </a:lnTo>
                    <a:lnTo>
                      <a:pt x="126" y="233"/>
                    </a:lnTo>
                    <a:lnTo>
                      <a:pt x="129" y="233"/>
                    </a:lnTo>
                    <a:lnTo>
                      <a:pt x="133" y="233"/>
                    </a:lnTo>
                    <a:lnTo>
                      <a:pt x="137" y="235"/>
                    </a:lnTo>
                    <a:lnTo>
                      <a:pt x="141" y="235"/>
                    </a:lnTo>
                    <a:lnTo>
                      <a:pt x="145" y="237"/>
                    </a:lnTo>
                    <a:lnTo>
                      <a:pt x="148" y="241"/>
                    </a:lnTo>
                    <a:lnTo>
                      <a:pt x="152" y="243"/>
                    </a:lnTo>
                    <a:lnTo>
                      <a:pt x="156" y="245"/>
                    </a:lnTo>
                    <a:lnTo>
                      <a:pt x="162" y="250"/>
                    </a:lnTo>
                    <a:lnTo>
                      <a:pt x="166" y="254"/>
                    </a:lnTo>
                    <a:lnTo>
                      <a:pt x="169" y="258"/>
                    </a:lnTo>
                    <a:lnTo>
                      <a:pt x="171" y="260"/>
                    </a:lnTo>
                    <a:lnTo>
                      <a:pt x="169" y="260"/>
                    </a:lnTo>
                    <a:lnTo>
                      <a:pt x="169" y="256"/>
                    </a:lnTo>
                    <a:lnTo>
                      <a:pt x="169" y="252"/>
                    </a:lnTo>
                    <a:lnTo>
                      <a:pt x="169" y="247"/>
                    </a:lnTo>
                    <a:lnTo>
                      <a:pt x="169" y="243"/>
                    </a:lnTo>
                    <a:lnTo>
                      <a:pt x="167" y="241"/>
                    </a:lnTo>
                    <a:lnTo>
                      <a:pt x="167" y="235"/>
                    </a:lnTo>
                    <a:lnTo>
                      <a:pt x="167" y="231"/>
                    </a:lnTo>
                    <a:lnTo>
                      <a:pt x="167" y="228"/>
                    </a:lnTo>
                    <a:lnTo>
                      <a:pt x="167" y="224"/>
                    </a:lnTo>
                    <a:lnTo>
                      <a:pt x="167" y="218"/>
                    </a:lnTo>
                    <a:lnTo>
                      <a:pt x="167" y="214"/>
                    </a:lnTo>
                    <a:lnTo>
                      <a:pt x="166" y="209"/>
                    </a:lnTo>
                    <a:lnTo>
                      <a:pt x="166" y="203"/>
                    </a:lnTo>
                    <a:lnTo>
                      <a:pt x="166" y="197"/>
                    </a:lnTo>
                    <a:lnTo>
                      <a:pt x="166" y="191"/>
                    </a:lnTo>
                    <a:lnTo>
                      <a:pt x="166" y="186"/>
                    </a:lnTo>
                    <a:lnTo>
                      <a:pt x="164" y="180"/>
                    </a:lnTo>
                    <a:lnTo>
                      <a:pt x="164" y="174"/>
                    </a:lnTo>
                    <a:lnTo>
                      <a:pt x="164" y="169"/>
                    </a:lnTo>
                    <a:lnTo>
                      <a:pt x="164" y="165"/>
                    </a:lnTo>
                    <a:lnTo>
                      <a:pt x="164" y="163"/>
                    </a:lnTo>
                    <a:lnTo>
                      <a:pt x="164" y="159"/>
                    </a:lnTo>
                    <a:lnTo>
                      <a:pt x="164" y="157"/>
                    </a:lnTo>
                    <a:lnTo>
                      <a:pt x="164" y="153"/>
                    </a:lnTo>
                    <a:lnTo>
                      <a:pt x="164" y="150"/>
                    </a:lnTo>
                    <a:lnTo>
                      <a:pt x="164" y="148"/>
                    </a:lnTo>
                    <a:lnTo>
                      <a:pt x="164" y="144"/>
                    </a:lnTo>
                    <a:lnTo>
                      <a:pt x="164" y="138"/>
                    </a:lnTo>
                    <a:lnTo>
                      <a:pt x="164" y="133"/>
                    </a:lnTo>
                    <a:lnTo>
                      <a:pt x="164" y="127"/>
                    </a:lnTo>
                    <a:lnTo>
                      <a:pt x="164" y="121"/>
                    </a:lnTo>
                    <a:lnTo>
                      <a:pt x="164" y="117"/>
                    </a:lnTo>
                    <a:lnTo>
                      <a:pt x="164" y="114"/>
                    </a:lnTo>
                    <a:lnTo>
                      <a:pt x="164" y="112"/>
                    </a:lnTo>
                    <a:lnTo>
                      <a:pt x="164" y="108"/>
                    </a:lnTo>
                    <a:lnTo>
                      <a:pt x="164" y="102"/>
                    </a:lnTo>
                    <a:lnTo>
                      <a:pt x="164" y="97"/>
                    </a:lnTo>
                    <a:lnTo>
                      <a:pt x="164" y="91"/>
                    </a:lnTo>
                    <a:lnTo>
                      <a:pt x="164" y="87"/>
                    </a:lnTo>
                    <a:lnTo>
                      <a:pt x="164" y="81"/>
                    </a:lnTo>
                    <a:lnTo>
                      <a:pt x="166" y="76"/>
                    </a:lnTo>
                    <a:lnTo>
                      <a:pt x="166" y="72"/>
                    </a:lnTo>
                    <a:lnTo>
                      <a:pt x="166" y="66"/>
                    </a:lnTo>
                    <a:lnTo>
                      <a:pt x="166" y="60"/>
                    </a:lnTo>
                    <a:lnTo>
                      <a:pt x="167" y="57"/>
                    </a:lnTo>
                    <a:lnTo>
                      <a:pt x="167" y="53"/>
                    </a:lnTo>
                    <a:lnTo>
                      <a:pt x="167" y="49"/>
                    </a:lnTo>
                    <a:lnTo>
                      <a:pt x="169" y="45"/>
                    </a:lnTo>
                    <a:lnTo>
                      <a:pt x="169" y="41"/>
                    </a:lnTo>
                    <a:lnTo>
                      <a:pt x="169" y="38"/>
                    </a:lnTo>
                    <a:lnTo>
                      <a:pt x="171" y="34"/>
                    </a:lnTo>
                    <a:lnTo>
                      <a:pt x="171" y="32"/>
                    </a:lnTo>
                    <a:lnTo>
                      <a:pt x="171" y="28"/>
                    </a:lnTo>
                    <a:lnTo>
                      <a:pt x="173" y="22"/>
                    </a:lnTo>
                    <a:lnTo>
                      <a:pt x="175" y="19"/>
                    </a:lnTo>
                    <a:lnTo>
                      <a:pt x="175" y="15"/>
                    </a:lnTo>
                    <a:lnTo>
                      <a:pt x="175" y="15"/>
                    </a:lnTo>
                    <a:lnTo>
                      <a:pt x="173" y="21"/>
                    </a:lnTo>
                    <a:lnTo>
                      <a:pt x="171" y="22"/>
                    </a:lnTo>
                    <a:lnTo>
                      <a:pt x="171" y="24"/>
                    </a:lnTo>
                    <a:lnTo>
                      <a:pt x="169" y="28"/>
                    </a:lnTo>
                    <a:lnTo>
                      <a:pt x="169" y="32"/>
                    </a:lnTo>
                    <a:lnTo>
                      <a:pt x="167" y="36"/>
                    </a:lnTo>
                    <a:lnTo>
                      <a:pt x="167" y="38"/>
                    </a:lnTo>
                    <a:lnTo>
                      <a:pt x="166" y="41"/>
                    </a:lnTo>
                    <a:lnTo>
                      <a:pt x="166" y="47"/>
                    </a:lnTo>
                    <a:lnTo>
                      <a:pt x="164" y="51"/>
                    </a:lnTo>
                    <a:lnTo>
                      <a:pt x="164" y="55"/>
                    </a:lnTo>
                    <a:lnTo>
                      <a:pt x="162" y="59"/>
                    </a:lnTo>
                    <a:lnTo>
                      <a:pt x="162" y="64"/>
                    </a:lnTo>
                    <a:lnTo>
                      <a:pt x="160" y="68"/>
                    </a:lnTo>
                    <a:lnTo>
                      <a:pt x="158" y="74"/>
                    </a:lnTo>
                    <a:lnTo>
                      <a:pt x="158" y="78"/>
                    </a:lnTo>
                    <a:lnTo>
                      <a:pt x="156" y="83"/>
                    </a:lnTo>
                    <a:lnTo>
                      <a:pt x="156" y="89"/>
                    </a:lnTo>
                    <a:lnTo>
                      <a:pt x="154" y="93"/>
                    </a:lnTo>
                    <a:lnTo>
                      <a:pt x="154" y="98"/>
                    </a:lnTo>
                    <a:lnTo>
                      <a:pt x="152" y="104"/>
                    </a:lnTo>
                    <a:lnTo>
                      <a:pt x="152" y="108"/>
                    </a:lnTo>
                    <a:lnTo>
                      <a:pt x="150" y="114"/>
                    </a:lnTo>
                    <a:lnTo>
                      <a:pt x="150" y="119"/>
                    </a:lnTo>
                    <a:lnTo>
                      <a:pt x="150" y="123"/>
                    </a:lnTo>
                    <a:lnTo>
                      <a:pt x="148" y="127"/>
                    </a:lnTo>
                    <a:lnTo>
                      <a:pt x="148" y="133"/>
                    </a:lnTo>
                    <a:lnTo>
                      <a:pt x="147" y="136"/>
                    </a:lnTo>
                    <a:lnTo>
                      <a:pt x="147" y="142"/>
                    </a:lnTo>
                    <a:lnTo>
                      <a:pt x="147" y="146"/>
                    </a:lnTo>
                    <a:lnTo>
                      <a:pt x="147" y="150"/>
                    </a:lnTo>
                    <a:lnTo>
                      <a:pt x="147" y="153"/>
                    </a:lnTo>
                    <a:lnTo>
                      <a:pt x="147" y="159"/>
                    </a:lnTo>
                    <a:lnTo>
                      <a:pt x="145" y="163"/>
                    </a:lnTo>
                    <a:lnTo>
                      <a:pt x="145" y="167"/>
                    </a:lnTo>
                    <a:lnTo>
                      <a:pt x="145" y="171"/>
                    </a:lnTo>
                    <a:lnTo>
                      <a:pt x="145" y="174"/>
                    </a:lnTo>
                    <a:lnTo>
                      <a:pt x="145" y="178"/>
                    </a:lnTo>
                    <a:lnTo>
                      <a:pt x="145" y="182"/>
                    </a:lnTo>
                    <a:lnTo>
                      <a:pt x="145" y="186"/>
                    </a:lnTo>
                    <a:lnTo>
                      <a:pt x="145" y="190"/>
                    </a:lnTo>
                    <a:lnTo>
                      <a:pt x="145" y="191"/>
                    </a:lnTo>
                    <a:lnTo>
                      <a:pt x="145" y="195"/>
                    </a:lnTo>
                    <a:lnTo>
                      <a:pt x="145" y="197"/>
                    </a:lnTo>
                    <a:lnTo>
                      <a:pt x="145" y="201"/>
                    </a:lnTo>
                    <a:lnTo>
                      <a:pt x="145" y="207"/>
                    </a:lnTo>
                    <a:lnTo>
                      <a:pt x="147" y="210"/>
                    </a:lnTo>
                    <a:lnTo>
                      <a:pt x="147" y="212"/>
                    </a:lnTo>
                    <a:lnTo>
                      <a:pt x="147" y="216"/>
                    </a:lnTo>
                    <a:lnTo>
                      <a:pt x="147" y="216"/>
                    </a:lnTo>
                    <a:lnTo>
                      <a:pt x="147" y="218"/>
                    </a:lnTo>
                    <a:lnTo>
                      <a:pt x="147" y="216"/>
                    </a:lnTo>
                    <a:lnTo>
                      <a:pt x="145" y="216"/>
                    </a:lnTo>
                    <a:lnTo>
                      <a:pt x="141" y="214"/>
                    </a:lnTo>
                    <a:lnTo>
                      <a:pt x="137" y="210"/>
                    </a:lnTo>
                    <a:lnTo>
                      <a:pt x="131" y="209"/>
                    </a:lnTo>
                    <a:lnTo>
                      <a:pt x="126" y="207"/>
                    </a:lnTo>
                    <a:lnTo>
                      <a:pt x="122" y="207"/>
                    </a:lnTo>
                    <a:lnTo>
                      <a:pt x="118" y="207"/>
                    </a:lnTo>
                    <a:lnTo>
                      <a:pt x="112" y="209"/>
                    </a:lnTo>
                    <a:lnTo>
                      <a:pt x="109" y="210"/>
                    </a:lnTo>
                    <a:lnTo>
                      <a:pt x="107" y="212"/>
                    </a:lnTo>
                    <a:lnTo>
                      <a:pt x="103" y="216"/>
                    </a:lnTo>
                    <a:lnTo>
                      <a:pt x="97" y="222"/>
                    </a:lnTo>
                    <a:lnTo>
                      <a:pt x="91" y="224"/>
                    </a:lnTo>
                    <a:lnTo>
                      <a:pt x="88" y="222"/>
                    </a:lnTo>
                    <a:lnTo>
                      <a:pt x="86" y="222"/>
                    </a:lnTo>
                    <a:lnTo>
                      <a:pt x="82" y="218"/>
                    </a:lnTo>
                    <a:lnTo>
                      <a:pt x="78" y="216"/>
                    </a:lnTo>
                    <a:lnTo>
                      <a:pt x="74" y="212"/>
                    </a:lnTo>
                    <a:lnTo>
                      <a:pt x="69" y="210"/>
                    </a:lnTo>
                    <a:lnTo>
                      <a:pt x="65" y="207"/>
                    </a:lnTo>
                    <a:lnTo>
                      <a:pt x="61" y="205"/>
                    </a:lnTo>
                    <a:lnTo>
                      <a:pt x="55" y="203"/>
                    </a:lnTo>
                    <a:lnTo>
                      <a:pt x="52" y="205"/>
                    </a:lnTo>
                    <a:lnTo>
                      <a:pt x="46" y="205"/>
                    </a:lnTo>
                    <a:lnTo>
                      <a:pt x="44" y="205"/>
                    </a:lnTo>
                    <a:lnTo>
                      <a:pt x="40" y="205"/>
                    </a:lnTo>
                    <a:lnTo>
                      <a:pt x="36" y="207"/>
                    </a:lnTo>
                    <a:lnTo>
                      <a:pt x="34" y="207"/>
                    </a:lnTo>
                    <a:lnTo>
                      <a:pt x="34" y="207"/>
                    </a:lnTo>
                    <a:lnTo>
                      <a:pt x="34" y="207"/>
                    </a:lnTo>
                    <a:lnTo>
                      <a:pt x="34" y="205"/>
                    </a:lnTo>
                    <a:lnTo>
                      <a:pt x="36" y="203"/>
                    </a:lnTo>
                    <a:lnTo>
                      <a:pt x="40" y="201"/>
                    </a:lnTo>
                    <a:lnTo>
                      <a:pt x="44" y="197"/>
                    </a:lnTo>
                    <a:lnTo>
                      <a:pt x="46" y="191"/>
                    </a:lnTo>
                    <a:lnTo>
                      <a:pt x="50" y="186"/>
                    </a:lnTo>
                    <a:lnTo>
                      <a:pt x="55" y="182"/>
                    </a:lnTo>
                    <a:lnTo>
                      <a:pt x="57" y="178"/>
                    </a:lnTo>
                    <a:lnTo>
                      <a:pt x="59" y="174"/>
                    </a:lnTo>
                    <a:lnTo>
                      <a:pt x="59" y="171"/>
                    </a:lnTo>
                    <a:lnTo>
                      <a:pt x="63" y="167"/>
                    </a:lnTo>
                    <a:lnTo>
                      <a:pt x="65" y="163"/>
                    </a:lnTo>
                    <a:lnTo>
                      <a:pt x="65" y="159"/>
                    </a:lnTo>
                    <a:lnTo>
                      <a:pt x="67" y="155"/>
                    </a:lnTo>
                    <a:lnTo>
                      <a:pt x="69" y="152"/>
                    </a:lnTo>
                    <a:lnTo>
                      <a:pt x="71" y="148"/>
                    </a:lnTo>
                    <a:lnTo>
                      <a:pt x="72" y="144"/>
                    </a:lnTo>
                    <a:lnTo>
                      <a:pt x="72" y="138"/>
                    </a:lnTo>
                    <a:lnTo>
                      <a:pt x="74" y="135"/>
                    </a:lnTo>
                    <a:lnTo>
                      <a:pt x="74" y="129"/>
                    </a:lnTo>
                    <a:lnTo>
                      <a:pt x="74" y="125"/>
                    </a:lnTo>
                    <a:lnTo>
                      <a:pt x="76" y="119"/>
                    </a:lnTo>
                    <a:lnTo>
                      <a:pt x="76" y="116"/>
                    </a:lnTo>
                    <a:lnTo>
                      <a:pt x="76" y="110"/>
                    </a:lnTo>
                    <a:lnTo>
                      <a:pt x="74" y="104"/>
                    </a:lnTo>
                    <a:lnTo>
                      <a:pt x="74" y="100"/>
                    </a:lnTo>
                    <a:lnTo>
                      <a:pt x="74" y="95"/>
                    </a:lnTo>
                    <a:lnTo>
                      <a:pt x="72" y="89"/>
                    </a:lnTo>
                    <a:lnTo>
                      <a:pt x="72" y="85"/>
                    </a:lnTo>
                    <a:lnTo>
                      <a:pt x="71" y="79"/>
                    </a:lnTo>
                    <a:lnTo>
                      <a:pt x="69" y="76"/>
                    </a:lnTo>
                    <a:lnTo>
                      <a:pt x="67" y="70"/>
                    </a:lnTo>
                    <a:lnTo>
                      <a:pt x="65" y="64"/>
                    </a:lnTo>
                    <a:lnTo>
                      <a:pt x="63" y="59"/>
                    </a:lnTo>
                    <a:lnTo>
                      <a:pt x="61" y="55"/>
                    </a:lnTo>
                    <a:lnTo>
                      <a:pt x="59" y="49"/>
                    </a:lnTo>
                    <a:lnTo>
                      <a:pt x="57" y="45"/>
                    </a:lnTo>
                    <a:lnTo>
                      <a:pt x="55" y="40"/>
                    </a:lnTo>
                    <a:lnTo>
                      <a:pt x="53" y="36"/>
                    </a:lnTo>
                    <a:lnTo>
                      <a:pt x="52" y="32"/>
                    </a:lnTo>
                    <a:lnTo>
                      <a:pt x="50" y="26"/>
                    </a:lnTo>
                    <a:lnTo>
                      <a:pt x="48" y="22"/>
                    </a:lnTo>
                    <a:lnTo>
                      <a:pt x="46" y="21"/>
                    </a:lnTo>
                    <a:lnTo>
                      <a:pt x="44" y="17"/>
                    </a:lnTo>
                    <a:lnTo>
                      <a:pt x="42" y="13"/>
                    </a:lnTo>
                    <a:lnTo>
                      <a:pt x="40" y="9"/>
                    </a:lnTo>
                    <a:lnTo>
                      <a:pt x="38" y="7"/>
                    </a:lnTo>
                    <a:lnTo>
                      <a:pt x="34" y="2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AFA5A8"/>
              </a:solidFill>
              <a:ln cap="flat" w="9525">
                <a:solidFill>
                  <a:srgbClr val="3C3538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1" name="Shape 301"/>
              <p:cNvSpPr/>
              <p:nvPr/>
            </p:nvSpPr>
            <p:spPr>
              <a:xfrm>
                <a:off x="5159105" y="3830512"/>
                <a:ext cx="106006" cy="116605"/>
              </a:xfrm>
              <a:custGeom>
                <a:pathLst>
                  <a:path extrusionOk="0" h="131" w="120">
                    <a:moveTo>
                      <a:pt x="23" y="2"/>
                    </a:moveTo>
                    <a:lnTo>
                      <a:pt x="25" y="2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42" y="2"/>
                    </a:lnTo>
                    <a:lnTo>
                      <a:pt x="46" y="2"/>
                    </a:lnTo>
                    <a:lnTo>
                      <a:pt x="50" y="4"/>
                    </a:lnTo>
                    <a:lnTo>
                      <a:pt x="54" y="4"/>
                    </a:lnTo>
                    <a:lnTo>
                      <a:pt x="57" y="6"/>
                    </a:lnTo>
                    <a:lnTo>
                      <a:pt x="61" y="8"/>
                    </a:lnTo>
                    <a:lnTo>
                      <a:pt x="65" y="10"/>
                    </a:lnTo>
                    <a:lnTo>
                      <a:pt x="69" y="12"/>
                    </a:lnTo>
                    <a:lnTo>
                      <a:pt x="74" y="15"/>
                    </a:lnTo>
                    <a:lnTo>
                      <a:pt x="78" y="17"/>
                    </a:lnTo>
                    <a:lnTo>
                      <a:pt x="82" y="21"/>
                    </a:lnTo>
                    <a:lnTo>
                      <a:pt x="86" y="25"/>
                    </a:lnTo>
                    <a:lnTo>
                      <a:pt x="90" y="27"/>
                    </a:lnTo>
                    <a:lnTo>
                      <a:pt x="93" y="31"/>
                    </a:lnTo>
                    <a:lnTo>
                      <a:pt x="99" y="34"/>
                    </a:lnTo>
                    <a:lnTo>
                      <a:pt x="101" y="38"/>
                    </a:lnTo>
                    <a:lnTo>
                      <a:pt x="105" y="42"/>
                    </a:lnTo>
                    <a:lnTo>
                      <a:pt x="107" y="46"/>
                    </a:lnTo>
                    <a:lnTo>
                      <a:pt x="111" y="51"/>
                    </a:lnTo>
                    <a:lnTo>
                      <a:pt x="112" y="55"/>
                    </a:lnTo>
                    <a:lnTo>
                      <a:pt x="112" y="59"/>
                    </a:lnTo>
                    <a:lnTo>
                      <a:pt x="114" y="63"/>
                    </a:lnTo>
                    <a:lnTo>
                      <a:pt x="116" y="69"/>
                    </a:lnTo>
                    <a:lnTo>
                      <a:pt x="118" y="72"/>
                    </a:lnTo>
                    <a:lnTo>
                      <a:pt x="118" y="78"/>
                    </a:lnTo>
                    <a:lnTo>
                      <a:pt x="118" y="82"/>
                    </a:lnTo>
                    <a:lnTo>
                      <a:pt x="120" y="88"/>
                    </a:lnTo>
                    <a:lnTo>
                      <a:pt x="118" y="89"/>
                    </a:lnTo>
                    <a:lnTo>
                      <a:pt x="118" y="95"/>
                    </a:lnTo>
                    <a:lnTo>
                      <a:pt x="118" y="97"/>
                    </a:lnTo>
                    <a:lnTo>
                      <a:pt x="118" y="101"/>
                    </a:lnTo>
                    <a:lnTo>
                      <a:pt x="116" y="105"/>
                    </a:lnTo>
                    <a:lnTo>
                      <a:pt x="114" y="108"/>
                    </a:lnTo>
                    <a:lnTo>
                      <a:pt x="112" y="112"/>
                    </a:lnTo>
                    <a:lnTo>
                      <a:pt x="111" y="114"/>
                    </a:lnTo>
                    <a:lnTo>
                      <a:pt x="107" y="118"/>
                    </a:lnTo>
                    <a:lnTo>
                      <a:pt x="105" y="120"/>
                    </a:lnTo>
                    <a:lnTo>
                      <a:pt x="101" y="122"/>
                    </a:lnTo>
                    <a:lnTo>
                      <a:pt x="99" y="126"/>
                    </a:lnTo>
                    <a:lnTo>
                      <a:pt x="95" y="127"/>
                    </a:lnTo>
                    <a:lnTo>
                      <a:pt x="92" y="129"/>
                    </a:lnTo>
                    <a:lnTo>
                      <a:pt x="88" y="129"/>
                    </a:lnTo>
                    <a:lnTo>
                      <a:pt x="86" y="131"/>
                    </a:lnTo>
                    <a:lnTo>
                      <a:pt x="82" y="131"/>
                    </a:lnTo>
                    <a:lnTo>
                      <a:pt x="78" y="131"/>
                    </a:lnTo>
                    <a:lnTo>
                      <a:pt x="74" y="129"/>
                    </a:lnTo>
                    <a:lnTo>
                      <a:pt x="73" y="129"/>
                    </a:lnTo>
                    <a:lnTo>
                      <a:pt x="69" y="127"/>
                    </a:lnTo>
                    <a:lnTo>
                      <a:pt x="65" y="124"/>
                    </a:lnTo>
                    <a:lnTo>
                      <a:pt x="63" y="122"/>
                    </a:lnTo>
                    <a:lnTo>
                      <a:pt x="59" y="120"/>
                    </a:lnTo>
                    <a:lnTo>
                      <a:pt x="55" y="114"/>
                    </a:lnTo>
                    <a:lnTo>
                      <a:pt x="52" y="112"/>
                    </a:lnTo>
                    <a:lnTo>
                      <a:pt x="48" y="108"/>
                    </a:lnTo>
                    <a:lnTo>
                      <a:pt x="46" y="105"/>
                    </a:lnTo>
                    <a:lnTo>
                      <a:pt x="42" y="99"/>
                    </a:lnTo>
                    <a:lnTo>
                      <a:pt x="36" y="95"/>
                    </a:lnTo>
                    <a:lnTo>
                      <a:pt x="33" y="91"/>
                    </a:lnTo>
                    <a:lnTo>
                      <a:pt x="31" y="88"/>
                    </a:lnTo>
                    <a:lnTo>
                      <a:pt x="25" y="82"/>
                    </a:lnTo>
                    <a:lnTo>
                      <a:pt x="23" y="78"/>
                    </a:lnTo>
                    <a:lnTo>
                      <a:pt x="19" y="74"/>
                    </a:lnTo>
                    <a:lnTo>
                      <a:pt x="16" y="70"/>
                    </a:lnTo>
                    <a:lnTo>
                      <a:pt x="12" y="67"/>
                    </a:lnTo>
                    <a:lnTo>
                      <a:pt x="10" y="65"/>
                    </a:lnTo>
                    <a:lnTo>
                      <a:pt x="8" y="61"/>
                    </a:lnTo>
                    <a:lnTo>
                      <a:pt x="6" y="57"/>
                    </a:lnTo>
                    <a:lnTo>
                      <a:pt x="4" y="53"/>
                    </a:lnTo>
                    <a:lnTo>
                      <a:pt x="2" y="50"/>
                    </a:lnTo>
                    <a:lnTo>
                      <a:pt x="2" y="46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0" y="33"/>
                    </a:lnTo>
                    <a:lnTo>
                      <a:pt x="2" y="29"/>
                    </a:lnTo>
                    <a:lnTo>
                      <a:pt x="2" y="25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4" y="17"/>
                    </a:lnTo>
                    <a:lnTo>
                      <a:pt x="4" y="12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2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AFA5A8"/>
              </a:solidFill>
              <a:ln cap="flat" w="9525">
                <a:solidFill>
                  <a:srgbClr val="3C3538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2" name="Shape 302"/>
              <p:cNvSpPr/>
              <p:nvPr/>
            </p:nvSpPr>
            <p:spPr>
              <a:xfrm>
                <a:off x="4676778" y="3798710"/>
                <a:ext cx="111307" cy="118374"/>
              </a:xfrm>
              <a:custGeom>
                <a:pathLst>
                  <a:path extrusionOk="0" h="133" w="127">
                    <a:moveTo>
                      <a:pt x="31" y="2"/>
                    </a:moveTo>
                    <a:lnTo>
                      <a:pt x="36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1" y="2"/>
                    </a:lnTo>
                    <a:lnTo>
                      <a:pt x="53" y="4"/>
                    </a:lnTo>
                    <a:lnTo>
                      <a:pt x="57" y="4"/>
                    </a:lnTo>
                    <a:lnTo>
                      <a:pt x="61" y="6"/>
                    </a:lnTo>
                    <a:lnTo>
                      <a:pt x="63" y="8"/>
                    </a:lnTo>
                    <a:lnTo>
                      <a:pt x="69" y="10"/>
                    </a:lnTo>
                    <a:lnTo>
                      <a:pt x="70" y="12"/>
                    </a:lnTo>
                    <a:lnTo>
                      <a:pt x="76" y="13"/>
                    </a:lnTo>
                    <a:lnTo>
                      <a:pt x="80" y="17"/>
                    </a:lnTo>
                    <a:lnTo>
                      <a:pt x="86" y="21"/>
                    </a:lnTo>
                    <a:lnTo>
                      <a:pt x="89" y="23"/>
                    </a:lnTo>
                    <a:lnTo>
                      <a:pt x="93" y="25"/>
                    </a:lnTo>
                    <a:lnTo>
                      <a:pt x="97" y="29"/>
                    </a:lnTo>
                    <a:lnTo>
                      <a:pt x="101" y="32"/>
                    </a:lnTo>
                    <a:lnTo>
                      <a:pt x="105" y="36"/>
                    </a:lnTo>
                    <a:lnTo>
                      <a:pt x="108" y="40"/>
                    </a:lnTo>
                    <a:lnTo>
                      <a:pt x="110" y="44"/>
                    </a:lnTo>
                    <a:lnTo>
                      <a:pt x="114" y="50"/>
                    </a:lnTo>
                    <a:lnTo>
                      <a:pt x="116" y="53"/>
                    </a:lnTo>
                    <a:lnTo>
                      <a:pt x="118" y="57"/>
                    </a:lnTo>
                    <a:lnTo>
                      <a:pt x="120" y="63"/>
                    </a:lnTo>
                    <a:lnTo>
                      <a:pt x="124" y="67"/>
                    </a:lnTo>
                    <a:lnTo>
                      <a:pt x="124" y="72"/>
                    </a:lnTo>
                    <a:lnTo>
                      <a:pt x="126" y="76"/>
                    </a:lnTo>
                    <a:lnTo>
                      <a:pt x="127" y="82"/>
                    </a:lnTo>
                    <a:lnTo>
                      <a:pt x="127" y="86"/>
                    </a:lnTo>
                    <a:lnTo>
                      <a:pt x="127" y="89"/>
                    </a:lnTo>
                    <a:lnTo>
                      <a:pt x="127" y="95"/>
                    </a:lnTo>
                    <a:lnTo>
                      <a:pt x="126" y="99"/>
                    </a:lnTo>
                    <a:lnTo>
                      <a:pt x="124" y="103"/>
                    </a:lnTo>
                    <a:lnTo>
                      <a:pt x="122" y="106"/>
                    </a:lnTo>
                    <a:lnTo>
                      <a:pt x="120" y="110"/>
                    </a:lnTo>
                    <a:lnTo>
                      <a:pt x="118" y="114"/>
                    </a:lnTo>
                    <a:lnTo>
                      <a:pt x="116" y="118"/>
                    </a:lnTo>
                    <a:lnTo>
                      <a:pt x="114" y="120"/>
                    </a:lnTo>
                    <a:lnTo>
                      <a:pt x="110" y="124"/>
                    </a:lnTo>
                    <a:lnTo>
                      <a:pt x="108" y="125"/>
                    </a:lnTo>
                    <a:lnTo>
                      <a:pt x="105" y="127"/>
                    </a:lnTo>
                    <a:lnTo>
                      <a:pt x="99" y="131"/>
                    </a:lnTo>
                    <a:lnTo>
                      <a:pt x="93" y="133"/>
                    </a:lnTo>
                    <a:lnTo>
                      <a:pt x="89" y="133"/>
                    </a:lnTo>
                    <a:lnTo>
                      <a:pt x="86" y="133"/>
                    </a:lnTo>
                    <a:lnTo>
                      <a:pt x="84" y="133"/>
                    </a:lnTo>
                    <a:lnTo>
                      <a:pt x="80" y="131"/>
                    </a:lnTo>
                    <a:lnTo>
                      <a:pt x="76" y="131"/>
                    </a:lnTo>
                    <a:lnTo>
                      <a:pt x="72" y="129"/>
                    </a:lnTo>
                    <a:lnTo>
                      <a:pt x="70" y="127"/>
                    </a:lnTo>
                    <a:lnTo>
                      <a:pt x="67" y="125"/>
                    </a:lnTo>
                    <a:lnTo>
                      <a:pt x="63" y="122"/>
                    </a:lnTo>
                    <a:lnTo>
                      <a:pt x="59" y="120"/>
                    </a:lnTo>
                    <a:lnTo>
                      <a:pt x="55" y="116"/>
                    </a:lnTo>
                    <a:lnTo>
                      <a:pt x="53" y="114"/>
                    </a:lnTo>
                    <a:lnTo>
                      <a:pt x="50" y="110"/>
                    </a:lnTo>
                    <a:lnTo>
                      <a:pt x="46" y="106"/>
                    </a:lnTo>
                    <a:lnTo>
                      <a:pt x="42" y="103"/>
                    </a:lnTo>
                    <a:lnTo>
                      <a:pt x="38" y="99"/>
                    </a:lnTo>
                    <a:lnTo>
                      <a:pt x="34" y="95"/>
                    </a:lnTo>
                    <a:lnTo>
                      <a:pt x="31" y="91"/>
                    </a:lnTo>
                    <a:lnTo>
                      <a:pt x="27" y="86"/>
                    </a:lnTo>
                    <a:lnTo>
                      <a:pt x="25" y="82"/>
                    </a:lnTo>
                    <a:lnTo>
                      <a:pt x="21" y="78"/>
                    </a:lnTo>
                    <a:lnTo>
                      <a:pt x="17" y="74"/>
                    </a:lnTo>
                    <a:lnTo>
                      <a:pt x="13" y="69"/>
                    </a:lnTo>
                    <a:lnTo>
                      <a:pt x="12" y="67"/>
                    </a:lnTo>
                    <a:lnTo>
                      <a:pt x="8" y="61"/>
                    </a:lnTo>
                    <a:lnTo>
                      <a:pt x="6" y="57"/>
                    </a:lnTo>
                    <a:lnTo>
                      <a:pt x="4" y="53"/>
                    </a:lnTo>
                    <a:lnTo>
                      <a:pt x="2" y="50"/>
                    </a:lnTo>
                    <a:lnTo>
                      <a:pt x="2" y="46"/>
                    </a:lnTo>
                    <a:lnTo>
                      <a:pt x="2" y="44"/>
                    </a:lnTo>
                    <a:lnTo>
                      <a:pt x="0" y="40"/>
                    </a:lnTo>
                    <a:lnTo>
                      <a:pt x="2" y="36"/>
                    </a:lnTo>
                    <a:lnTo>
                      <a:pt x="2" y="32"/>
                    </a:lnTo>
                    <a:lnTo>
                      <a:pt x="2" y="29"/>
                    </a:lnTo>
                    <a:lnTo>
                      <a:pt x="2" y="25"/>
                    </a:lnTo>
                    <a:lnTo>
                      <a:pt x="4" y="23"/>
                    </a:lnTo>
                    <a:lnTo>
                      <a:pt x="8" y="17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9" y="6"/>
                    </a:lnTo>
                    <a:lnTo>
                      <a:pt x="25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AFA5A8"/>
              </a:solidFill>
              <a:ln cap="flat" w="9525">
                <a:solidFill>
                  <a:srgbClr val="3C3538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3" name="Shape 303"/>
              <p:cNvSpPr/>
              <p:nvPr/>
            </p:nvSpPr>
            <p:spPr>
              <a:xfrm>
                <a:off x="4927657" y="3837580"/>
                <a:ext cx="37102" cy="83039"/>
              </a:xfrm>
              <a:custGeom>
                <a:pathLst>
                  <a:path extrusionOk="0" h="95" w="42">
                    <a:moveTo>
                      <a:pt x="40" y="7"/>
                    </a:moveTo>
                    <a:lnTo>
                      <a:pt x="40" y="11"/>
                    </a:lnTo>
                    <a:lnTo>
                      <a:pt x="40" y="17"/>
                    </a:lnTo>
                    <a:lnTo>
                      <a:pt x="40" y="21"/>
                    </a:lnTo>
                    <a:lnTo>
                      <a:pt x="40" y="23"/>
                    </a:lnTo>
                    <a:lnTo>
                      <a:pt x="40" y="26"/>
                    </a:lnTo>
                    <a:lnTo>
                      <a:pt x="40" y="30"/>
                    </a:lnTo>
                    <a:lnTo>
                      <a:pt x="38" y="34"/>
                    </a:lnTo>
                    <a:lnTo>
                      <a:pt x="38" y="38"/>
                    </a:lnTo>
                    <a:lnTo>
                      <a:pt x="38" y="42"/>
                    </a:lnTo>
                    <a:lnTo>
                      <a:pt x="38" y="45"/>
                    </a:lnTo>
                    <a:lnTo>
                      <a:pt x="38" y="49"/>
                    </a:lnTo>
                    <a:lnTo>
                      <a:pt x="38" y="53"/>
                    </a:lnTo>
                    <a:lnTo>
                      <a:pt x="38" y="57"/>
                    </a:lnTo>
                    <a:lnTo>
                      <a:pt x="40" y="61"/>
                    </a:lnTo>
                    <a:lnTo>
                      <a:pt x="40" y="62"/>
                    </a:lnTo>
                    <a:lnTo>
                      <a:pt x="40" y="66"/>
                    </a:lnTo>
                    <a:lnTo>
                      <a:pt x="40" y="70"/>
                    </a:lnTo>
                    <a:lnTo>
                      <a:pt x="40" y="72"/>
                    </a:lnTo>
                    <a:lnTo>
                      <a:pt x="40" y="78"/>
                    </a:lnTo>
                    <a:lnTo>
                      <a:pt x="42" y="81"/>
                    </a:lnTo>
                    <a:lnTo>
                      <a:pt x="40" y="85"/>
                    </a:lnTo>
                    <a:lnTo>
                      <a:pt x="40" y="89"/>
                    </a:lnTo>
                    <a:lnTo>
                      <a:pt x="38" y="91"/>
                    </a:lnTo>
                    <a:lnTo>
                      <a:pt x="38" y="95"/>
                    </a:lnTo>
                    <a:lnTo>
                      <a:pt x="32" y="95"/>
                    </a:lnTo>
                    <a:lnTo>
                      <a:pt x="27" y="95"/>
                    </a:lnTo>
                    <a:lnTo>
                      <a:pt x="21" y="95"/>
                    </a:lnTo>
                    <a:lnTo>
                      <a:pt x="17" y="93"/>
                    </a:lnTo>
                    <a:lnTo>
                      <a:pt x="12" y="91"/>
                    </a:lnTo>
                    <a:lnTo>
                      <a:pt x="6" y="91"/>
                    </a:lnTo>
                    <a:lnTo>
                      <a:pt x="2" y="89"/>
                    </a:lnTo>
                    <a:lnTo>
                      <a:pt x="0" y="87"/>
                    </a:lnTo>
                    <a:lnTo>
                      <a:pt x="0" y="81"/>
                    </a:lnTo>
                    <a:lnTo>
                      <a:pt x="6" y="78"/>
                    </a:lnTo>
                    <a:lnTo>
                      <a:pt x="8" y="74"/>
                    </a:lnTo>
                    <a:lnTo>
                      <a:pt x="10" y="70"/>
                    </a:lnTo>
                    <a:lnTo>
                      <a:pt x="12" y="66"/>
                    </a:lnTo>
                    <a:lnTo>
                      <a:pt x="13" y="64"/>
                    </a:lnTo>
                    <a:lnTo>
                      <a:pt x="15" y="61"/>
                    </a:lnTo>
                    <a:lnTo>
                      <a:pt x="15" y="59"/>
                    </a:lnTo>
                    <a:lnTo>
                      <a:pt x="17" y="55"/>
                    </a:lnTo>
                    <a:lnTo>
                      <a:pt x="17" y="51"/>
                    </a:lnTo>
                    <a:lnTo>
                      <a:pt x="17" y="47"/>
                    </a:lnTo>
                    <a:lnTo>
                      <a:pt x="17" y="43"/>
                    </a:lnTo>
                    <a:lnTo>
                      <a:pt x="17" y="40"/>
                    </a:lnTo>
                    <a:lnTo>
                      <a:pt x="17" y="36"/>
                    </a:lnTo>
                    <a:lnTo>
                      <a:pt x="17" y="32"/>
                    </a:lnTo>
                    <a:lnTo>
                      <a:pt x="19" y="28"/>
                    </a:lnTo>
                    <a:lnTo>
                      <a:pt x="19" y="25"/>
                    </a:lnTo>
                    <a:lnTo>
                      <a:pt x="19" y="21"/>
                    </a:lnTo>
                    <a:lnTo>
                      <a:pt x="19" y="17"/>
                    </a:lnTo>
                    <a:lnTo>
                      <a:pt x="19" y="15"/>
                    </a:lnTo>
                    <a:lnTo>
                      <a:pt x="19" y="9"/>
                    </a:lnTo>
                    <a:lnTo>
                      <a:pt x="21" y="6"/>
                    </a:lnTo>
                    <a:lnTo>
                      <a:pt x="23" y="4"/>
                    </a:lnTo>
                    <a:lnTo>
                      <a:pt x="27" y="2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40" y="7"/>
                    </a:lnTo>
                    <a:lnTo>
                      <a:pt x="40" y="7"/>
                    </a:lnTo>
                    <a:close/>
                  </a:path>
                </a:pathLst>
              </a:custGeom>
              <a:solidFill>
                <a:srgbClr val="AFA5A8"/>
              </a:solidFill>
              <a:ln cap="flat" w="9525">
                <a:solidFill>
                  <a:srgbClr val="3C3538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4" name="Shape 304"/>
              <p:cNvSpPr/>
              <p:nvPr/>
            </p:nvSpPr>
            <p:spPr>
              <a:xfrm>
                <a:off x="4927657" y="4070792"/>
                <a:ext cx="97172" cy="58304"/>
              </a:xfrm>
              <a:custGeom>
                <a:pathLst>
                  <a:path extrusionOk="0" h="66" w="110">
                    <a:moveTo>
                      <a:pt x="110" y="7"/>
                    </a:moveTo>
                    <a:lnTo>
                      <a:pt x="110" y="7"/>
                    </a:lnTo>
                    <a:lnTo>
                      <a:pt x="108" y="11"/>
                    </a:lnTo>
                    <a:lnTo>
                      <a:pt x="105" y="13"/>
                    </a:lnTo>
                    <a:lnTo>
                      <a:pt x="101" y="19"/>
                    </a:lnTo>
                    <a:lnTo>
                      <a:pt x="99" y="23"/>
                    </a:lnTo>
                    <a:lnTo>
                      <a:pt x="97" y="25"/>
                    </a:lnTo>
                    <a:lnTo>
                      <a:pt x="93" y="28"/>
                    </a:lnTo>
                    <a:lnTo>
                      <a:pt x="91" y="32"/>
                    </a:lnTo>
                    <a:lnTo>
                      <a:pt x="88" y="34"/>
                    </a:lnTo>
                    <a:lnTo>
                      <a:pt x="84" y="38"/>
                    </a:lnTo>
                    <a:lnTo>
                      <a:pt x="80" y="42"/>
                    </a:lnTo>
                    <a:lnTo>
                      <a:pt x="76" y="44"/>
                    </a:lnTo>
                    <a:lnTo>
                      <a:pt x="72" y="45"/>
                    </a:lnTo>
                    <a:lnTo>
                      <a:pt x="69" y="49"/>
                    </a:lnTo>
                    <a:lnTo>
                      <a:pt x="63" y="51"/>
                    </a:lnTo>
                    <a:lnTo>
                      <a:pt x="59" y="55"/>
                    </a:lnTo>
                    <a:lnTo>
                      <a:pt x="53" y="57"/>
                    </a:lnTo>
                    <a:lnTo>
                      <a:pt x="50" y="59"/>
                    </a:lnTo>
                    <a:lnTo>
                      <a:pt x="44" y="61"/>
                    </a:lnTo>
                    <a:lnTo>
                      <a:pt x="40" y="63"/>
                    </a:lnTo>
                    <a:lnTo>
                      <a:pt x="34" y="63"/>
                    </a:lnTo>
                    <a:lnTo>
                      <a:pt x="31" y="64"/>
                    </a:lnTo>
                    <a:lnTo>
                      <a:pt x="27" y="64"/>
                    </a:lnTo>
                    <a:lnTo>
                      <a:pt x="23" y="66"/>
                    </a:lnTo>
                    <a:lnTo>
                      <a:pt x="17" y="66"/>
                    </a:lnTo>
                    <a:lnTo>
                      <a:pt x="15" y="66"/>
                    </a:lnTo>
                    <a:lnTo>
                      <a:pt x="12" y="66"/>
                    </a:lnTo>
                    <a:lnTo>
                      <a:pt x="8" y="66"/>
                    </a:lnTo>
                    <a:lnTo>
                      <a:pt x="4" y="63"/>
                    </a:lnTo>
                    <a:lnTo>
                      <a:pt x="0" y="61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4" y="42"/>
                    </a:lnTo>
                    <a:lnTo>
                      <a:pt x="8" y="38"/>
                    </a:lnTo>
                    <a:lnTo>
                      <a:pt x="13" y="34"/>
                    </a:lnTo>
                    <a:lnTo>
                      <a:pt x="17" y="30"/>
                    </a:lnTo>
                    <a:lnTo>
                      <a:pt x="19" y="28"/>
                    </a:lnTo>
                    <a:lnTo>
                      <a:pt x="23" y="26"/>
                    </a:lnTo>
                    <a:lnTo>
                      <a:pt x="27" y="25"/>
                    </a:lnTo>
                    <a:lnTo>
                      <a:pt x="31" y="23"/>
                    </a:lnTo>
                    <a:lnTo>
                      <a:pt x="34" y="21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6" y="17"/>
                    </a:lnTo>
                    <a:lnTo>
                      <a:pt x="50" y="15"/>
                    </a:lnTo>
                    <a:lnTo>
                      <a:pt x="53" y="13"/>
                    </a:lnTo>
                    <a:lnTo>
                      <a:pt x="59" y="13"/>
                    </a:lnTo>
                    <a:lnTo>
                      <a:pt x="61" y="11"/>
                    </a:lnTo>
                    <a:lnTo>
                      <a:pt x="65" y="9"/>
                    </a:lnTo>
                    <a:lnTo>
                      <a:pt x="69" y="7"/>
                    </a:lnTo>
                    <a:lnTo>
                      <a:pt x="72" y="7"/>
                    </a:lnTo>
                    <a:lnTo>
                      <a:pt x="74" y="6"/>
                    </a:lnTo>
                    <a:lnTo>
                      <a:pt x="78" y="6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8" y="2"/>
                    </a:lnTo>
                    <a:lnTo>
                      <a:pt x="93" y="0"/>
                    </a:lnTo>
                    <a:lnTo>
                      <a:pt x="97" y="2"/>
                    </a:lnTo>
                    <a:lnTo>
                      <a:pt x="101" y="2"/>
                    </a:lnTo>
                    <a:lnTo>
                      <a:pt x="105" y="4"/>
                    </a:lnTo>
                    <a:lnTo>
                      <a:pt x="107" y="4"/>
                    </a:lnTo>
                    <a:lnTo>
                      <a:pt x="108" y="6"/>
                    </a:lnTo>
                    <a:lnTo>
                      <a:pt x="110" y="6"/>
                    </a:lnTo>
                    <a:lnTo>
                      <a:pt x="110" y="7"/>
                    </a:lnTo>
                    <a:lnTo>
                      <a:pt x="110" y="7"/>
                    </a:lnTo>
                    <a:close/>
                  </a:path>
                </a:pathLst>
              </a:custGeom>
              <a:solidFill>
                <a:srgbClr val="AFA5A8"/>
              </a:solidFill>
              <a:ln cap="flat" w="9525">
                <a:solidFill>
                  <a:srgbClr val="3C3538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305" name="Shape 305"/>
          <p:cNvSpPr/>
          <p:nvPr/>
        </p:nvSpPr>
        <p:spPr>
          <a:xfrm flipH="1" rot="10800000">
            <a:off x="4981703" y="1832629"/>
            <a:ext cx="3291840" cy="2468880"/>
          </a:xfrm>
          <a:prstGeom prst="blockArc">
            <a:avLst>
              <a:gd fmla="val 10800000" name="adj1"/>
              <a:gd fmla="val 0" name="adj2"/>
              <a:gd fmla="val 32821" name="adj3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Shape 306"/>
          <p:cNvSpPr txBox="1"/>
          <p:nvPr/>
        </p:nvSpPr>
        <p:spPr>
          <a:xfrm>
            <a:off x="5987187" y="3445519"/>
            <a:ext cx="1326004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en" sz="1200" u="none" cap="none" strike="noStrike">
                <a:solidFill>
                  <a:srgbClr val="886111"/>
                </a:solidFill>
                <a:latin typeface="Arial"/>
                <a:ea typeface="Arial"/>
                <a:cs typeface="Arial"/>
                <a:sym typeface="Arial"/>
              </a:rPr>
              <a:t>Shaw Clockworks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en" sz="1200" u="none" cap="none" strike="noStrike">
                <a:solidFill>
                  <a:srgbClr val="886111"/>
                </a:solidFill>
                <a:latin typeface="Arial"/>
                <a:ea typeface="Arial"/>
                <a:cs typeface="Arial"/>
                <a:sym typeface="Arial"/>
              </a:rPr>
              <a:t>London, England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en" sz="1200" u="none" cap="none" strike="noStrike">
                <a:solidFill>
                  <a:srgbClr val="886111"/>
                </a:solidFill>
                <a:latin typeface="Arial"/>
                <a:ea typeface="Arial"/>
                <a:cs typeface="Arial"/>
                <a:sym typeface="Arial"/>
              </a:rPr>
              <a:t>1897</a:t>
            </a:r>
          </a:p>
        </p:txBody>
      </p:sp>
      <p:grpSp>
        <p:nvGrpSpPr>
          <p:cNvPr id="307" name="Shape 307"/>
          <p:cNvGrpSpPr/>
          <p:nvPr/>
        </p:nvGrpSpPr>
        <p:grpSpPr>
          <a:xfrm rot="-5400000">
            <a:off x="5405957" y="3000637"/>
            <a:ext cx="2478663" cy="139132"/>
            <a:chOff x="1041854" y="4199848"/>
            <a:chExt cx="3304884" cy="139132"/>
          </a:xfrm>
        </p:grpSpPr>
        <p:sp>
          <p:nvSpPr>
            <p:cNvPr id="308" name="Shape 308"/>
            <p:cNvSpPr/>
            <p:nvPr/>
          </p:nvSpPr>
          <p:spPr>
            <a:xfrm>
              <a:off x="2700818" y="4200696"/>
              <a:ext cx="1645920" cy="138284"/>
            </a:xfrm>
            <a:prstGeom prst="homePlate">
              <a:avLst>
                <a:gd fmla="val 50000" name="adj"/>
              </a:avLst>
            </a:prstGeom>
            <a:solidFill>
              <a:srgbClr val="3C353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 flipH="1">
              <a:off x="1041854" y="4199848"/>
              <a:ext cx="1645920" cy="138284"/>
            </a:xfrm>
            <a:prstGeom prst="homePlate">
              <a:avLst>
                <a:gd fmla="val 50000" name="adj"/>
              </a:avLst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10" name="Shape 310"/>
          <p:cNvGrpSpPr/>
          <p:nvPr/>
        </p:nvGrpSpPr>
        <p:grpSpPr>
          <a:xfrm>
            <a:off x="5593728" y="3018028"/>
            <a:ext cx="2103119" cy="104349"/>
            <a:chOff x="1041854" y="4199848"/>
            <a:chExt cx="3304884" cy="139132"/>
          </a:xfrm>
        </p:grpSpPr>
        <p:sp>
          <p:nvSpPr>
            <p:cNvPr id="311" name="Shape 311"/>
            <p:cNvSpPr/>
            <p:nvPr/>
          </p:nvSpPr>
          <p:spPr>
            <a:xfrm>
              <a:off x="2700818" y="4200696"/>
              <a:ext cx="1645920" cy="138284"/>
            </a:xfrm>
            <a:prstGeom prst="homePlate">
              <a:avLst>
                <a:gd fmla="val 50000" name="adj"/>
              </a:avLst>
            </a:prstGeom>
            <a:solidFill>
              <a:srgbClr val="3C353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 flipH="1">
              <a:off x="1041854" y="4199848"/>
              <a:ext cx="1645920" cy="138284"/>
            </a:xfrm>
            <a:prstGeom prst="homePlate">
              <a:avLst>
                <a:gd fmla="val 50000" name="adj"/>
              </a:avLst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13" name="Shape 313"/>
          <p:cNvGrpSpPr/>
          <p:nvPr/>
        </p:nvGrpSpPr>
        <p:grpSpPr>
          <a:xfrm rot="-3144654">
            <a:off x="5333637" y="3070202"/>
            <a:ext cx="2623303" cy="0"/>
            <a:chOff x="1041854" y="4199848"/>
            <a:chExt cx="3304884" cy="139132"/>
          </a:xfrm>
        </p:grpSpPr>
        <p:sp>
          <p:nvSpPr>
            <p:cNvPr id="314" name="Shape 314"/>
            <p:cNvSpPr/>
            <p:nvPr/>
          </p:nvSpPr>
          <p:spPr>
            <a:xfrm>
              <a:off x="2700818" y="4200696"/>
              <a:ext cx="1645920" cy="138284"/>
            </a:xfrm>
            <a:prstGeom prst="homePlate">
              <a:avLst>
                <a:gd fmla="val 50000" name="adj"/>
              </a:avLst>
            </a:prstGeom>
            <a:solidFill>
              <a:schemeClr val="accent6"/>
            </a:solidFill>
            <a:ln cap="flat" w="25400">
              <a:solidFill>
                <a:srgbClr val="584F5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 flipH="1">
              <a:off x="1041854" y="4199848"/>
              <a:ext cx="1645920" cy="138284"/>
            </a:xfrm>
            <a:prstGeom prst="homePlate">
              <a:avLst>
                <a:gd fmla="val 50000" name="adj"/>
              </a:avLst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16" name="Shape 316"/>
          <p:cNvSpPr/>
          <p:nvPr/>
        </p:nvSpPr>
        <p:spPr>
          <a:xfrm>
            <a:off x="6503432" y="2960360"/>
            <a:ext cx="274319" cy="205740"/>
          </a:xfrm>
          <a:prstGeom prst="ellipse">
            <a:avLst/>
          </a:prstGeom>
          <a:solidFill>
            <a:srgbClr val="886111"/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17" name="Shape 317"/>
          <p:cNvGrpSpPr/>
          <p:nvPr/>
        </p:nvGrpSpPr>
        <p:grpSpPr>
          <a:xfrm flipH="1" rot="10800000">
            <a:off x="4767201" y="574315"/>
            <a:ext cx="3727255" cy="1482871"/>
            <a:chOff x="-1367771" y="1650415"/>
            <a:chExt cx="3774120" cy="1977161"/>
          </a:xfrm>
        </p:grpSpPr>
        <p:grpSp>
          <p:nvGrpSpPr>
            <p:cNvPr id="318" name="Shape 318"/>
            <p:cNvGrpSpPr/>
            <p:nvPr/>
          </p:nvGrpSpPr>
          <p:grpSpPr>
            <a:xfrm>
              <a:off x="-1367771" y="1650415"/>
              <a:ext cx="3774120" cy="1977161"/>
              <a:chOff x="-1367771" y="1650415"/>
              <a:chExt cx="3774120" cy="1977161"/>
            </a:xfrm>
          </p:grpSpPr>
          <p:sp>
            <p:nvSpPr>
              <p:cNvPr id="319" name="Shape 319"/>
              <p:cNvSpPr/>
              <p:nvPr/>
            </p:nvSpPr>
            <p:spPr>
              <a:xfrm rot="3060000">
                <a:off x="-1277103" y="2535314"/>
                <a:ext cx="168004" cy="166449"/>
              </a:xfrm>
              <a:custGeom>
                <a:pathLst>
                  <a:path extrusionOk="0" h="215" w="215">
                    <a:moveTo>
                      <a:pt x="38" y="29"/>
                    </a:moveTo>
                    <a:lnTo>
                      <a:pt x="44" y="21"/>
                    </a:lnTo>
                    <a:lnTo>
                      <a:pt x="53" y="15"/>
                    </a:lnTo>
                    <a:lnTo>
                      <a:pt x="61" y="10"/>
                    </a:lnTo>
                    <a:lnTo>
                      <a:pt x="72" y="8"/>
                    </a:lnTo>
                    <a:lnTo>
                      <a:pt x="82" y="4"/>
                    </a:lnTo>
                    <a:lnTo>
                      <a:pt x="91" y="2"/>
                    </a:lnTo>
                    <a:lnTo>
                      <a:pt x="103" y="0"/>
                    </a:lnTo>
                    <a:lnTo>
                      <a:pt x="112" y="2"/>
                    </a:lnTo>
                    <a:lnTo>
                      <a:pt x="122" y="2"/>
                    </a:lnTo>
                    <a:lnTo>
                      <a:pt x="131" y="4"/>
                    </a:lnTo>
                    <a:lnTo>
                      <a:pt x="143" y="6"/>
                    </a:lnTo>
                    <a:lnTo>
                      <a:pt x="152" y="10"/>
                    </a:lnTo>
                    <a:lnTo>
                      <a:pt x="162" y="13"/>
                    </a:lnTo>
                    <a:lnTo>
                      <a:pt x="171" y="21"/>
                    </a:lnTo>
                    <a:lnTo>
                      <a:pt x="179" y="27"/>
                    </a:lnTo>
                    <a:lnTo>
                      <a:pt x="188" y="36"/>
                    </a:lnTo>
                    <a:lnTo>
                      <a:pt x="194" y="42"/>
                    </a:lnTo>
                    <a:lnTo>
                      <a:pt x="200" y="52"/>
                    </a:lnTo>
                    <a:lnTo>
                      <a:pt x="202" y="61"/>
                    </a:lnTo>
                    <a:lnTo>
                      <a:pt x="207" y="71"/>
                    </a:lnTo>
                    <a:lnTo>
                      <a:pt x="209" y="82"/>
                    </a:lnTo>
                    <a:lnTo>
                      <a:pt x="211" y="91"/>
                    </a:lnTo>
                    <a:lnTo>
                      <a:pt x="213" y="103"/>
                    </a:lnTo>
                    <a:lnTo>
                      <a:pt x="215" y="112"/>
                    </a:lnTo>
                    <a:lnTo>
                      <a:pt x="211" y="122"/>
                    </a:lnTo>
                    <a:lnTo>
                      <a:pt x="211" y="131"/>
                    </a:lnTo>
                    <a:lnTo>
                      <a:pt x="207" y="141"/>
                    </a:lnTo>
                    <a:lnTo>
                      <a:pt x="203" y="152"/>
                    </a:lnTo>
                    <a:lnTo>
                      <a:pt x="198" y="160"/>
                    </a:lnTo>
                    <a:lnTo>
                      <a:pt x="194" y="169"/>
                    </a:lnTo>
                    <a:lnTo>
                      <a:pt x="186" y="177"/>
                    </a:lnTo>
                    <a:lnTo>
                      <a:pt x="179" y="186"/>
                    </a:lnTo>
                    <a:lnTo>
                      <a:pt x="171" y="192"/>
                    </a:lnTo>
                    <a:lnTo>
                      <a:pt x="162" y="198"/>
                    </a:lnTo>
                    <a:lnTo>
                      <a:pt x="152" y="204"/>
                    </a:lnTo>
                    <a:lnTo>
                      <a:pt x="143" y="207"/>
                    </a:lnTo>
                    <a:lnTo>
                      <a:pt x="133" y="209"/>
                    </a:lnTo>
                    <a:lnTo>
                      <a:pt x="122" y="213"/>
                    </a:lnTo>
                    <a:lnTo>
                      <a:pt x="112" y="213"/>
                    </a:lnTo>
                    <a:lnTo>
                      <a:pt x="103" y="215"/>
                    </a:lnTo>
                    <a:lnTo>
                      <a:pt x="93" y="213"/>
                    </a:lnTo>
                    <a:lnTo>
                      <a:pt x="82" y="211"/>
                    </a:lnTo>
                    <a:lnTo>
                      <a:pt x="72" y="207"/>
                    </a:lnTo>
                    <a:lnTo>
                      <a:pt x="63" y="204"/>
                    </a:lnTo>
                    <a:lnTo>
                      <a:pt x="53" y="198"/>
                    </a:lnTo>
                    <a:lnTo>
                      <a:pt x="44" y="192"/>
                    </a:lnTo>
                    <a:lnTo>
                      <a:pt x="36" y="186"/>
                    </a:lnTo>
                    <a:lnTo>
                      <a:pt x="30" y="179"/>
                    </a:lnTo>
                    <a:lnTo>
                      <a:pt x="21" y="169"/>
                    </a:lnTo>
                    <a:lnTo>
                      <a:pt x="15" y="160"/>
                    </a:lnTo>
                    <a:lnTo>
                      <a:pt x="10" y="152"/>
                    </a:lnTo>
                    <a:lnTo>
                      <a:pt x="6" y="143"/>
                    </a:lnTo>
                    <a:lnTo>
                      <a:pt x="4" y="131"/>
                    </a:lnTo>
                    <a:lnTo>
                      <a:pt x="2" y="122"/>
                    </a:lnTo>
                    <a:lnTo>
                      <a:pt x="0" y="112"/>
                    </a:lnTo>
                    <a:lnTo>
                      <a:pt x="2" y="103"/>
                    </a:lnTo>
                    <a:lnTo>
                      <a:pt x="2" y="91"/>
                    </a:lnTo>
                    <a:lnTo>
                      <a:pt x="4" y="82"/>
                    </a:lnTo>
                    <a:lnTo>
                      <a:pt x="6" y="71"/>
                    </a:lnTo>
                    <a:lnTo>
                      <a:pt x="11" y="63"/>
                    </a:lnTo>
                    <a:lnTo>
                      <a:pt x="15" y="52"/>
                    </a:lnTo>
                    <a:lnTo>
                      <a:pt x="21" y="44"/>
                    </a:lnTo>
                    <a:lnTo>
                      <a:pt x="29" y="36"/>
                    </a:lnTo>
                    <a:lnTo>
                      <a:pt x="38" y="29"/>
                    </a:lnTo>
                    <a:lnTo>
                      <a:pt x="38" y="29"/>
                    </a:lnTo>
                    <a:close/>
                  </a:path>
                </a:pathLst>
              </a:custGeom>
              <a:solidFill>
                <a:srgbClr val="88611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0" name="Shape 320"/>
              <p:cNvSpPr/>
              <p:nvPr/>
            </p:nvSpPr>
            <p:spPr>
              <a:xfrm rot="3060000">
                <a:off x="-433314" y="2230466"/>
                <a:ext cx="345343" cy="374900"/>
              </a:xfrm>
              <a:custGeom>
                <a:pathLst>
                  <a:path extrusionOk="0" h="483" w="445">
                    <a:moveTo>
                      <a:pt x="352" y="483"/>
                    </a:moveTo>
                    <a:lnTo>
                      <a:pt x="352" y="479"/>
                    </a:lnTo>
                    <a:lnTo>
                      <a:pt x="358" y="475"/>
                    </a:lnTo>
                    <a:lnTo>
                      <a:pt x="363" y="468"/>
                    </a:lnTo>
                    <a:lnTo>
                      <a:pt x="373" y="458"/>
                    </a:lnTo>
                    <a:lnTo>
                      <a:pt x="378" y="451"/>
                    </a:lnTo>
                    <a:lnTo>
                      <a:pt x="384" y="445"/>
                    </a:lnTo>
                    <a:lnTo>
                      <a:pt x="388" y="437"/>
                    </a:lnTo>
                    <a:lnTo>
                      <a:pt x="396" y="430"/>
                    </a:lnTo>
                    <a:lnTo>
                      <a:pt x="399" y="420"/>
                    </a:lnTo>
                    <a:lnTo>
                      <a:pt x="405" y="411"/>
                    </a:lnTo>
                    <a:lnTo>
                      <a:pt x="411" y="401"/>
                    </a:lnTo>
                    <a:lnTo>
                      <a:pt x="418" y="392"/>
                    </a:lnTo>
                    <a:lnTo>
                      <a:pt x="422" y="378"/>
                    </a:lnTo>
                    <a:lnTo>
                      <a:pt x="428" y="367"/>
                    </a:lnTo>
                    <a:lnTo>
                      <a:pt x="430" y="356"/>
                    </a:lnTo>
                    <a:lnTo>
                      <a:pt x="435" y="344"/>
                    </a:lnTo>
                    <a:lnTo>
                      <a:pt x="435" y="337"/>
                    </a:lnTo>
                    <a:lnTo>
                      <a:pt x="439" y="329"/>
                    </a:lnTo>
                    <a:lnTo>
                      <a:pt x="439" y="323"/>
                    </a:lnTo>
                    <a:lnTo>
                      <a:pt x="441" y="316"/>
                    </a:lnTo>
                    <a:lnTo>
                      <a:pt x="441" y="310"/>
                    </a:lnTo>
                    <a:lnTo>
                      <a:pt x="443" y="302"/>
                    </a:lnTo>
                    <a:lnTo>
                      <a:pt x="445" y="295"/>
                    </a:lnTo>
                    <a:lnTo>
                      <a:pt x="445" y="289"/>
                    </a:lnTo>
                    <a:lnTo>
                      <a:pt x="445" y="282"/>
                    </a:lnTo>
                    <a:lnTo>
                      <a:pt x="445" y="272"/>
                    </a:lnTo>
                    <a:lnTo>
                      <a:pt x="445" y="264"/>
                    </a:lnTo>
                    <a:lnTo>
                      <a:pt x="445" y="257"/>
                    </a:lnTo>
                    <a:lnTo>
                      <a:pt x="445" y="249"/>
                    </a:lnTo>
                    <a:lnTo>
                      <a:pt x="445" y="240"/>
                    </a:lnTo>
                    <a:lnTo>
                      <a:pt x="443" y="232"/>
                    </a:lnTo>
                    <a:lnTo>
                      <a:pt x="441" y="224"/>
                    </a:lnTo>
                    <a:lnTo>
                      <a:pt x="439" y="215"/>
                    </a:lnTo>
                    <a:lnTo>
                      <a:pt x="437" y="207"/>
                    </a:lnTo>
                    <a:lnTo>
                      <a:pt x="435" y="198"/>
                    </a:lnTo>
                    <a:lnTo>
                      <a:pt x="434" y="190"/>
                    </a:lnTo>
                    <a:lnTo>
                      <a:pt x="430" y="181"/>
                    </a:lnTo>
                    <a:lnTo>
                      <a:pt x="428" y="171"/>
                    </a:lnTo>
                    <a:lnTo>
                      <a:pt x="424" y="162"/>
                    </a:lnTo>
                    <a:lnTo>
                      <a:pt x="422" y="154"/>
                    </a:lnTo>
                    <a:lnTo>
                      <a:pt x="418" y="145"/>
                    </a:lnTo>
                    <a:lnTo>
                      <a:pt x="413" y="135"/>
                    </a:lnTo>
                    <a:lnTo>
                      <a:pt x="409" y="126"/>
                    </a:lnTo>
                    <a:lnTo>
                      <a:pt x="405" y="118"/>
                    </a:lnTo>
                    <a:lnTo>
                      <a:pt x="399" y="110"/>
                    </a:lnTo>
                    <a:lnTo>
                      <a:pt x="394" y="101"/>
                    </a:lnTo>
                    <a:lnTo>
                      <a:pt x="388" y="95"/>
                    </a:lnTo>
                    <a:lnTo>
                      <a:pt x="384" y="88"/>
                    </a:lnTo>
                    <a:lnTo>
                      <a:pt x="378" y="82"/>
                    </a:lnTo>
                    <a:lnTo>
                      <a:pt x="373" y="74"/>
                    </a:lnTo>
                    <a:lnTo>
                      <a:pt x="367" y="67"/>
                    </a:lnTo>
                    <a:lnTo>
                      <a:pt x="361" y="63"/>
                    </a:lnTo>
                    <a:lnTo>
                      <a:pt x="354" y="55"/>
                    </a:lnTo>
                    <a:lnTo>
                      <a:pt x="348" y="51"/>
                    </a:lnTo>
                    <a:lnTo>
                      <a:pt x="340" y="46"/>
                    </a:lnTo>
                    <a:lnTo>
                      <a:pt x="337" y="42"/>
                    </a:lnTo>
                    <a:lnTo>
                      <a:pt x="327" y="36"/>
                    </a:lnTo>
                    <a:lnTo>
                      <a:pt x="321" y="32"/>
                    </a:lnTo>
                    <a:lnTo>
                      <a:pt x="314" y="29"/>
                    </a:lnTo>
                    <a:lnTo>
                      <a:pt x="306" y="25"/>
                    </a:lnTo>
                    <a:lnTo>
                      <a:pt x="301" y="21"/>
                    </a:lnTo>
                    <a:lnTo>
                      <a:pt x="293" y="17"/>
                    </a:lnTo>
                    <a:lnTo>
                      <a:pt x="287" y="15"/>
                    </a:lnTo>
                    <a:lnTo>
                      <a:pt x="280" y="12"/>
                    </a:lnTo>
                    <a:lnTo>
                      <a:pt x="272" y="10"/>
                    </a:lnTo>
                    <a:lnTo>
                      <a:pt x="264" y="6"/>
                    </a:lnTo>
                    <a:lnTo>
                      <a:pt x="257" y="4"/>
                    </a:lnTo>
                    <a:lnTo>
                      <a:pt x="249" y="4"/>
                    </a:lnTo>
                    <a:lnTo>
                      <a:pt x="242" y="2"/>
                    </a:lnTo>
                    <a:lnTo>
                      <a:pt x="234" y="0"/>
                    </a:lnTo>
                    <a:lnTo>
                      <a:pt x="226" y="0"/>
                    </a:lnTo>
                    <a:lnTo>
                      <a:pt x="221" y="0"/>
                    </a:lnTo>
                    <a:lnTo>
                      <a:pt x="211" y="0"/>
                    </a:lnTo>
                    <a:lnTo>
                      <a:pt x="204" y="0"/>
                    </a:lnTo>
                    <a:lnTo>
                      <a:pt x="196" y="0"/>
                    </a:lnTo>
                    <a:lnTo>
                      <a:pt x="188" y="0"/>
                    </a:lnTo>
                    <a:lnTo>
                      <a:pt x="181" y="0"/>
                    </a:lnTo>
                    <a:lnTo>
                      <a:pt x="173" y="0"/>
                    </a:lnTo>
                    <a:lnTo>
                      <a:pt x="166" y="2"/>
                    </a:lnTo>
                    <a:lnTo>
                      <a:pt x="160" y="4"/>
                    </a:lnTo>
                    <a:lnTo>
                      <a:pt x="152" y="6"/>
                    </a:lnTo>
                    <a:lnTo>
                      <a:pt x="145" y="8"/>
                    </a:lnTo>
                    <a:lnTo>
                      <a:pt x="137" y="10"/>
                    </a:lnTo>
                    <a:lnTo>
                      <a:pt x="129" y="12"/>
                    </a:lnTo>
                    <a:lnTo>
                      <a:pt x="124" y="15"/>
                    </a:lnTo>
                    <a:lnTo>
                      <a:pt x="116" y="17"/>
                    </a:lnTo>
                    <a:lnTo>
                      <a:pt x="108" y="21"/>
                    </a:lnTo>
                    <a:lnTo>
                      <a:pt x="103" y="25"/>
                    </a:lnTo>
                    <a:lnTo>
                      <a:pt x="97" y="29"/>
                    </a:lnTo>
                    <a:lnTo>
                      <a:pt x="89" y="32"/>
                    </a:lnTo>
                    <a:lnTo>
                      <a:pt x="84" y="36"/>
                    </a:lnTo>
                    <a:lnTo>
                      <a:pt x="78" y="40"/>
                    </a:lnTo>
                    <a:lnTo>
                      <a:pt x="65" y="50"/>
                    </a:lnTo>
                    <a:lnTo>
                      <a:pt x="55" y="61"/>
                    </a:lnTo>
                    <a:lnTo>
                      <a:pt x="50" y="65"/>
                    </a:lnTo>
                    <a:lnTo>
                      <a:pt x="46" y="71"/>
                    </a:lnTo>
                    <a:lnTo>
                      <a:pt x="40" y="78"/>
                    </a:lnTo>
                    <a:lnTo>
                      <a:pt x="36" y="84"/>
                    </a:lnTo>
                    <a:lnTo>
                      <a:pt x="31" y="90"/>
                    </a:lnTo>
                    <a:lnTo>
                      <a:pt x="29" y="97"/>
                    </a:lnTo>
                    <a:lnTo>
                      <a:pt x="25" y="105"/>
                    </a:lnTo>
                    <a:lnTo>
                      <a:pt x="21" y="112"/>
                    </a:lnTo>
                    <a:lnTo>
                      <a:pt x="15" y="118"/>
                    </a:lnTo>
                    <a:lnTo>
                      <a:pt x="13" y="126"/>
                    </a:lnTo>
                    <a:lnTo>
                      <a:pt x="12" y="131"/>
                    </a:lnTo>
                    <a:lnTo>
                      <a:pt x="8" y="139"/>
                    </a:lnTo>
                    <a:lnTo>
                      <a:pt x="4" y="145"/>
                    </a:lnTo>
                    <a:lnTo>
                      <a:pt x="4" y="152"/>
                    </a:lnTo>
                    <a:lnTo>
                      <a:pt x="2" y="160"/>
                    </a:lnTo>
                    <a:lnTo>
                      <a:pt x="2" y="166"/>
                    </a:lnTo>
                    <a:lnTo>
                      <a:pt x="2" y="171"/>
                    </a:lnTo>
                    <a:lnTo>
                      <a:pt x="0" y="179"/>
                    </a:lnTo>
                    <a:lnTo>
                      <a:pt x="0" y="185"/>
                    </a:lnTo>
                    <a:lnTo>
                      <a:pt x="0" y="192"/>
                    </a:lnTo>
                    <a:lnTo>
                      <a:pt x="0" y="204"/>
                    </a:lnTo>
                    <a:lnTo>
                      <a:pt x="4" y="215"/>
                    </a:lnTo>
                    <a:lnTo>
                      <a:pt x="6" y="226"/>
                    </a:lnTo>
                    <a:lnTo>
                      <a:pt x="10" y="236"/>
                    </a:lnTo>
                    <a:lnTo>
                      <a:pt x="13" y="245"/>
                    </a:lnTo>
                    <a:lnTo>
                      <a:pt x="19" y="255"/>
                    </a:lnTo>
                    <a:lnTo>
                      <a:pt x="25" y="262"/>
                    </a:lnTo>
                    <a:lnTo>
                      <a:pt x="32" y="272"/>
                    </a:lnTo>
                    <a:lnTo>
                      <a:pt x="40" y="282"/>
                    </a:lnTo>
                    <a:lnTo>
                      <a:pt x="48" y="289"/>
                    </a:lnTo>
                    <a:lnTo>
                      <a:pt x="53" y="295"/>
                    </a:lnTo>
                    <a:lnTo>
                      <a:pt x="63" y="301"/>
                    </a:lnTo>
                    <a:lnTo>
                      <a:pt x="70" y="306"/>
                    </a:lnTo>
                    <a:lnTo>
                      <a:pt x="82" y="312"/>
                    </a:lnTo>
                    <a:lnTo>
                      <a:pt x="89" y="316"/>
                    </a:lnTo>
                    <a:lnTo>
                      <a:pt x="99" y="318"/>
                    </a:lnTo>
                    <a:lnTo>
                      <a:pt x="108" y="321"/>
                    </a:lnTo>
                    <a:lnTo>
                      <a:pt x="120" y="323"/>
                    </a:lnTo>
                    <a:lnTo>
                      <a:pt x="128" y="325"/>
                    </a:lnTo>
                    <a:lnTo>
                      <a:pt x="137" y="327"/>
                    </a:lnTo>
                    <a:lnTo>
                      <a:pt x="147" y="325"/>
                    </a:lnTo>
                    <a:lnTo>
                      <a:pt x="154" y="325"/>
                    </a:lnTo>
                    <a:lnTo>
                      <a:pt x="164" y="323"/>
                    </a:lnTo>
                    <a:lnTo>
                      <a:pt x="171" y="321"/>
                    </a:lnTo>
                    <a:lnTo>
                      <a:pt x="181" y="318"/>
                    </a:lnTo>
                    <a:lnTo>
                      <a:pt x="188" y="316"/>
                    </a:lnTo>
                    <a:lnTo>
                      <a:pt x="194" y="310"/>
                    </a:lnTo>
                    <a:lnTo>
                      <a:pt x="200" y="304"/>
                    </a:lnTo>
                    <a:lnTo>
                      <a:pt x="205" y="299"/>
                    </a:lnTo>
                    <a:lnTo>
                      <a:pt x="211" y="295"/>
                    </a:lnTo>
                    <a:lnTo>
                      <a:pt x="221" y="283"/>
                    </a:lnTo>
                    <a:lnTo>
                      <a:pt x="228" y="274"/>
                    </a:lnTo>
                    <a:lnTo>
                      <a:pt x="232" y="264"/>
                    </a:lnTo>
                    <a:lnTo>
                      <a:pt x="236" y="255"/>
                    </a:lnTo>
                    <a:lnTo>
                      <a:pt x="238" y="243"/>
                    </a:lnTo>
                    <a:lnTo>
                      <a:pt x="240" y="234"/>
                    </a:lnTo>
                    <a:lnTo>
                      <a:pt x="240" y="224"/>
                    </a:lnTo>
                    <a:lnTo>
                      <a:pt x="240" y="217"/>
                    </a:lnTo>
                    <a:lnTo>
                      <a:pt x="240" y="209"/>
                    </a:lnTo>
                    <a:lnTo>
                      <a:pt x="238" y="204"/>
                    </a:lnTo>
                    <a:lnTo>
                      <a:pt x="236" y="194"/>
                    </a:lnTo>
                    <a:lnTo>
                      <a:pt x="236" y="192"/>
                    </a:lnTo>
                    <a:lnTo>
                      <a:pt x="236" y="194"/>
                    </a:lnTo>
                    <a:lnTo>
                      <a:pt x="232" y="202"/>
                    </a:lnTo>
                    <a:lnTo>
                      <a:pt x="230" y="205"/>
                    </a:lnTo>
                    <a:lnTo>
                      <a:pt x="228" y="211"/>
                    </a:lnTo>
                    <a:lnTo>
                      <a:pt x="224" y="219"/>
                    </a:lnTo>
                    <a:lnTo>
                      <a:pt x="223" y="226"/>
                    </a:lnTo>
                    <a:lnTo>
                      <a:pt x="217" y="232"/>
                    </a:lnTo>
                    <a:lnTo>
                      <a:pt x="211" y="238"/>
                    </a:lnTo>
                    <a:lnTo>
                      <a:pt x="205" y="245"/>
                    </a:lnTo>
                    <a:lnTo>
                      <a:pt x="202" y="251"/>
                    </a:lnTo>
                    <a:lnTo>
                      <a:pt x="194" y="257"/>
                    </a:lnTo>
                    <a:lnTo>
                      <a:pt x="188" y="262"/>
                    </a:lnTo>
                    <a:lnTo>
                      <a:pt x="179" y="268"/>
                    </a:lnTo>
                    <a:lnTo>
                      <a:pt x="171" y="272"/>
                    </a:lnTo>
                    <a:lnTo>
                      <a:pt x="160" y="274"/>
                    </a:lnTo>
                    <a:lnTo>
                      <a:pt x="150" y="274"/>
                    </a:lnTo>
                    <a:lnTo>
                      <a:pt x="141" y="274"/>
                    </a:lnTo>
                    <a:lnTo>
                      <a:pt x="129" y="274"/>
                    </a:lnTo>
                    <a:lnTo>
                      <a:pt x="120" y="270"/>
                    </a:lnTo>
                    <a:lnTo>
                      <a:pt x="108" y="266"/>
                    </a:lnTo>
                    <a:lnTo>
                      <a:pt x="99" y="262"/>
                    </a:lnTo>
                    <a:lnTo>
                      <a:pt x="93" y="257"/>
                    </a:lnTo>
                    <a:lnTo>
                      <a:pt x="86" y="249"/>
                    </a:lnTo>
                    <a:lnTo>
                      <a:pt x="80" y="240"/>
                    </a:lnTo>
                    <a:lnTo>
                      <a:pt x="74" y="228"/>
                    </a:lnTo>
                    <a:lnTo>
                      <a:pt x="70" y="217"/>
                    </a:lnTo>
                    <a:lnTo>
                      <a:pt x="69" y="211"/>
                    </a:lnTo>
                    <a:lnTo>
                      <a:pt x="69" y="204"/>
                    </a:lnTo>
                    <a:lnTo>
                      <a:pt x="69" y="196"/>
                    </a:lnTo>
                    <a:lnTo>
                      <a:pt x="70" y="190"/>
                    </a:lnTo>
                    <a:lnTo>
                      <a:pt x="70" y="181"/>
                    </a:lnTo>
                    <a:lnTo>
                      <a:pt x="72" y="173"/>
                    </a:lnTo>
                    <a:lnTo>
                      <a:pt x="74" y="166"/>
                    </a:lnTo>
                    <a:lnTo>
                      <a:pt x="78" y="156"/>
                    </a:lnTo>
                    <a:lnTo>
                      <a:pt x="80" y="147"/>
                    </a:lnTo>
                    <a:lnTo>
                      <a:pt x="84" y="139"/>
                    </a:lnTo>
                    <a:lnTo>
                      <a:pt x="88" y="131"/>
                    </a:lnTo>
                    <a:lnTo>
                      <a:pt x="93" y="126"/>
                    </a:lnTo>
                    <a:lnTo>
                      <a:pt x="97" y="118"/>
                    </a:lnTo>
                    <a:lnTo>
                      <a:pt x="105" y="112"/>
                    </a:lnTo>
                    <a:lnTo>
                      <a:pt x="112" y="107"/>
                    </a:lnTo>
                    <a:lnTo>
                      <a:pt x="118" y="105"/>
                    </a:lnTo>
                    <a:lnTo>
                      <a:pt x="126" y="99"/>
                    </a:lnTo>
                    <a:lnTo>
                      <a:pt x="131" y="95"/>
                    </a:lnTo>
                    <a:lnTo>
                      <a:pt x="141" y="93"/>
                    </a:lnTo>
                    <a:lnTo>
                      <a:pt x="148" y="93"/>
                    </a:lnTo>
                    <a:lnTo>
                      <a:pt x="156" y="91"/>
                    </a:lnTo>
                    <a:lnTo>
                      <a:pt x="166" y="90"/>
                    </a:lnTo>
                    <a:lnTo>
                      <a:pt x="173" y="90"/>
                    </a:lnTo>
                    <a:lnTo>
                      <a:pt x="183" y="91"/>
                    </a:lnTo>
                    <a:lnTo>
                      <a:pt x="190" y="91"/>
                    </a:lnTo>
                    <a:lnTo>
                      <a:pt x="200" y="93"/>
                    </a:lnTo>
                    <a:lnTo>
                      <a:pt x="207" y="93"/>
                    </a:lnTo>
                    <a:lnTo>
                      <a:pt x="217" y="95"/>
                    </a:lnTo>
                    <a:lnTo>
                      <a:pt x="224" y="99"/>
                    </a:lnTo>
                    <a:lnTo>
                      <a:pt x="232" y="101"/>
                    </a:lnTo>
                    <a:lnTo>
                      <a:pt x="240" y="105"/>
                    </a:lnTo>
                    <a:lnTo>
                      <a:pt x="249" y="110"/>
                    </a:lnTo>
                    <a:lnTo>
                      <a:pt x="257" y="114"/>
                    </a:lnTo>
                    <a:lnTo>
                      <a:pt x="264" y="118"/>
                    </a:lnTo>
                    <a:lnTo>
                      <a:pt x="272" y="122"/>
                    </a:lnTo>
                    <a:lnTo>
                      <a:pt x="280" y="128"/>
                    </a:lnTo>
                    <a:lnTo>
                      <a:pt x="285" y="133"/>
                    </a:lnTo>
                    <a:lnTo>
                      <a:pt x="291" y="141"/>
                    </a:lnTo>
                    <a:lnTo>
                      <a:pt x="297" y="148"/>
                    </a:lnTo>
                    <a:lnTo>
                      <a:pt x="302" y="154"/>
                    </a:lnTo>
                    <a:lnTo>
                      <a:pt x="306" y="160"/>
                    </a:lnTo>
                    <a:lnTo>
                      <a:pt x="310" y="167"/>
                    </a:lnTo>
                    <a:lnTo>
                      <a:pt x="312" y="173"/>
                    </a:lnTo>
                    <a:lnTo>
                      <a:pt x="316" y="181"/>
                    </a:lnTo>
                    <a:lnTo>
                      <a:pt x="318" y="188"/>
                    </a:lnTo>
                    <a:lnTo>
                      <a:pt x="321" y="194"/>
                    </a:lnTo>
                    <a:lnTo>
                      <a:pt x="323" y="202"/>
                    </a:lnTo>
                    <a:lnTo>
                      <a:pt x="327" y="209"/>
                    </a:lnTo>
                    <a:lnTo>
                      <a:pt x="329" y="215"/>
                    </a:lnTo>
                    <a:lnTo>
                      <a:pt x="329" y="221"/>
                    </a:lnTo>
                    <a:lnTo>
                      <a:pt x="331" y="228"/>
                    </a:lnTo>
                    <a:lnTo>
                      <a:pt x="333" y="234"/>
                    </a:lnTo>
                    <a:lnTo>
                      <a:pt x="333" y="242"/>
                    </a:lnTo>
                    <a:lnTo>
                      <a:pt x="335" y="249"/>
                    </a:lnTo>
                    <a:lnTo>
                      <a:pt x="337" y="255"/>
                    </a:lnTo>
                    <a:lnTo>
                      <a:pt x="337" y="262"/>
                    </a:lnTo>
                    <a:lnTo>
                      <a:pt x="337" y="274"/>
                    </a:lnTo>
                    <a:lnTo>
                      <a:pt x="335" y="285"/>
                    </a:lnTo>
                    <a:lnTo>
                      <a:pt x="333" y="297"/>
                    </a:lnTo>
                    <a:lnTo>
                      <a:pt x="329" y="308"/>
                    </a:lnTo>
                    <a:lnTo>
                      <a:pt x="327" y="318"/>
                    </a:lnTo>
                    <a:lnTo>
                      <a:pt x="323" y="327"/>
                    </a:lnTo>
                    <a:lnTo>
                      <a:pt x="320" y="335"/>
                    </a:lnTo>
                    <a:lnTo>
                      <a:pt x="316" y="344"/>
                    </a:lnTo>
                    <a:lnTo>
                      <a:pt x="310" y="352"/>
                    </a:lnTo>
                    <a:lnTo>
                      <a:pt x="304" y="359"/>
                    </a:lnTo>
                    <a:lnTo>
                      <a:pt x="299" y="367"/>
                    </a:lnTo>
                    <a:lnTo>
                      <a:pt x="291" y="377"/>
                    </a:lnTo>
                    <a:lnTo>
                      <a:pt x="283" y="384"/>
                    </a:lnTo>
                    <a:lnTo>
                      <a:pt x="276" y="392"/>
                    </a:lnTo>
                    <a:lnTo>
                      <a:pt x="266" y="399"/>
                    </a:lnTo>
                    <a:lnTo>
                      <a:pt x="261" y="407"/>
                    </a:lnTo>
                    <a:lnTo>
                      <a:pt x="251" y="413"/>
                    </a:lnTo>
                    <a:lnTo>
                      <a:pt x="243" y="420"/>
                    </a:lnTo>
                    <a:lnTo>
                      <a:pt x="238" y="426"/>
                    </a:lnTo>
                    <a:lnTo>
                      <a:pt x="232" y="432"/>
                    </a:lnTo>
                    <a:lnTo>
                      <a:pt x="224" y="439"/>
                    </a:lnTo>
                    <a:lnTo>
                      <a:pt x="221" y="441"/>
                    </a:lnTo>
                    <a:lnTo>
                      <a:pt x="352" y="483"/>
                    </a:lnTo>
                    <a:lnTo>
                      <a:pt x="352" y="483"/>
                    </a:lnTo>
                    <a:close/>
                  </a:path>
                </a:pathLst>
              </a:custGeom>
              <a:solidFill>
                <a:srgbClr val="88611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321" name="Shape 321"/>
              <p:cNvGrpSpPr/>
              <p:nvPr/>
            </p:nvGrpSpPr>
            <p:grpSpPr>
              <a:xfrm>
                <a:off x="-1367771" y="1650415"/>
                <a:ext cx="3774120" cy="1977161"/>
                <a:chOff x="-1367771" y="1650415"/>
                <a:chExt cx="3774120" cy="1977161"/>
              </a:xfrm>
            </p:grpSpPr>
            <p:sp>
              <p:nvSpPr>
                <p:cNvPr id="322" name="Shape 322"/>
                <p:cNvSpPr/>
                <p:nvPr/>
              </p:nvSpPr>
              <p:spPr>
                <a:xfrm rot="3060000">
                  <a:off x="-1096889" y="1949865"/>
                  <a:ext cx="1428039" cy="1378260"/>
                </a:xfrm>
                <a:custGeom>
                  <a:pathLst>
                    <a:path extrusionOk="0" h="1772" w="1836">
                      <a:moveTo>
                        <a:pt x="1576" y="118"/>
                      </a:moveTo>
                      <a:lnTo>
                        <a:pt x="1578" y="120"/>
                      </a:lnTo>
                      <a:lnTo>
                        <a:pt x="1587" y="125"/>
                      </a:lnTo>
                      <a:lnTo>
                        <a:pt x="1595" y="131"/>
                      </a:lnTo>
                      <a:lnTo>
                        <a:pt x="1603" y="139"/>
                      </a:lnTo>
                      <a:lnTo>
                        <a:pt x="1608" y="146"/>
                      </a:lnTo>
                      <a:lnTo>
                        <a:pt x="1620" y="156"/>
                      </a:lnTo>
                      <a:lnTo>
                        <a:pt x="1629" y="165"/>
                      </a:lnTo>
                      <a:lnTo>
                        <a:pt x="1639" y="177"/>
                      </a:lnTo>
                      <a:lnTo>
                        <a:pt x="1643" y="181"/>
                      </a:lnTo>
                      <a:lnTo>
                        <a:pt x="1648" y="188"/>
                      </a:lnTo>
                      <a:lnTo>
                        <a:pt x="1652" y="196"/>
                      </a:lnTo>
                      <a:lnTo>
                        <a:pt x="1658" y="201"/>
                      </a:lnTo>
                      <a:lnTo>
                        <a:pt x="1663" y="209"/>
                      </a:lnTo>
                      <a:lnTo>
                        <a:pt x="1667" y="215"/>
                      </a:lnTo>
                      <a:lnTo>
                        <a:pt x="1671" y="222"/>
                      </a:lnTo>
                      <a:lnTo>
                        <a:pt x="1677" y="230"/>
                      </a:lnTo>
                      <a:lnTo>
                        <a:pt x="1681" y="238"/>
                      </a:lnTo>
                      <a:lnTo>
                        <a:pt x="1686" y="247"/>
                      </a:lnTo>
                      <a:lnTo>
                        <a:pt x="1690" y="255"/>
                      </a:lnTo>
                      <a:lnTo>
                        <a:pt x="1696" y="264"/>
                      </a:lnTo>
                      <a:lnTo>
                        <a:pt x="1698" y="272"/>
                      </a:lnTo>
                      <a:lnTo>
                        <a:pt x="1700" y="281"/>
                      </a:lnTo>
                      <a:lnTo>
                        <a:pt x="1703" y="289"/>
                      </a:lnTo>
                      <a:lnTo>
                        <a:pt x="1707" y="300"/>
                      </a:lnTo>
                      <a:lnTo>
                        <a:pt x="1709" y="308"/>
                      </a:lnTo>
                      <a:lnTo>
                        <a:pt x="1713" y="317"/>
                      </a:lnTo>
                      <a:lnTo>
                        <a:pt x="1715" y="329"/>
                      </a:lnTo>
                      <a:lnTo>
                        <a:pt x="1717" y="338"/>
                      </a:lnTo>
                      <a:lnTo>
                        <a:pt x="1719" y="348"/>
                      </a:lnTo>
                      <a:lnTo>
                        <a:pt x="1719" y="359"/>
                      </a:lnTo>
                      <a:lnTo>
                        <a:pt x="1719" y="369"/>
                      </a:lnTo>
                      <a:lnTo>
                        <a:pt x="1719" y="380"/>
                      </a:lnTo>
                      <a:lnTo>
                        <a:pt x="1719" y="392"/>
                      </a:lnTo>
                      <a:lnTo>
                        <a:pt x="1719" y="403"/>
                      </a:lnTo>
                      <a:lnTo>
                        <a:pt x="1717" y="414"/>
                      </a:lnTo>
                      <a:lnTo>
                        <a:pt x="1715" y="426"/>
                      </a:lnTo>
                      <a:lnTo>
                        <a:pt x="1713" y="437"/>
                      </a:lnTo>
                      <a:lnTo>
                        <a:pt x="1709" y="449"/>
                      </a:lnTo>
                      <a:lnTo>
                        <a:pt x="1705" y="460"/>
                      </a:lnTo>
                      <a:lnTo>
                        <a:pt x="1701" y="473"/>
                      </a:lnTo>
                      <a:lnTo>
                        <a:pt x="1696" y="485"/>
                      </a:lnTo>
                      <a:lnTo>
                        <a:pt x="1690" y="496"/>
                      </a:lnTo>
                      <a:lnTo>
                        <a:pt x="1684" y="509"/>
                      </a:lnTo>
                      <a:lnTo>
                        <a:pt x="1677" y="523"/>
                      </a:lnTo>
                      <a:lnTo>
                        <a:pt x="1669" y="534"/>
                      </a:lnTo>
                      <a:lnTo>
                        <a:pt x="1660" y="547"/>
                      </a:lnTo>
                      <a:lnTo>
                        <a:pt x="1652" y="559"/>
                      </a:lnTo>
                      <a:lnTo>
                        <a:pt x="1643" y="574"/>
                      </a:lnTo>
                      <a:lnTo>
                        <a:pt x="1631" y="587"/>
                      </a:lnTo>
                      <a:lnTo>
                        <a:pt x="1620" y="601"/>
                      </a:lnTo>
                      <a:lnTo>
                        <a:pt x="1608" y="614"/>
                      </a:lnTo>
                      <a:lnTo>
                        <a:pt x="1595" y="627"/>
                      </a:lnTo>
                      <a:lnTo>
                        <a:pt x="1580" y="641"/>
                      </a:lnTo>
                      <a:lnTo>
                        <a:pt x="1565" y="652"/>
                      </a:lnTo>
                      <a:lnTo>
                        <a:pt x="1547" y="663"/>
                      </a:lnTo>
                      <a:lnTo>
                        <a:pt x="1534" y="675"/>
                      </a:lnTo>
                      <a:lnTo>
                        <a:pt x="1517" y="682"/>
                      </a:lnTo>
                      <a:lnTo>
                        <a:pt x="1500" y="692"/>
                      </a:lnTo>
                      <a:lnTo>
                        <a:pt x="1481" y="700"/>
                      </a:lnTo>
                      <a:lnTo>
                        <a:pt x="1464" y="707"/>
                      </a:lnTo>
                      <a:lnTo>
                        <a:pt x="1445" y="713"/>
                      </a:lnTo>
                      <a:lnTo>
                        <a:pt x="1424" y="719"/>
                      </a:lnTo>
                      <a:lnTo>
                        <a:pt x="1405" y="724"/>
                      </a:lnTo>
                      <a:lnTo>
                        <a:pt x="1386" y="730"/>
                      </a:lnTo>
                      <a:lnTo>
                        <a:pt x="1365" y="732"/>
                      </a:lnTo>
                      <a:lnTo>
                        <a:pt x="1344" y="738"/>
                      </a:lnTo>
                      <a:lnTo>
                        <a:pt x="1323" y="741"/>
                      </a:lnTo>
                      <a:lnTo>
                        <a:pt x="1302" y="743"/>
                      </a:lnTo>
                      <a:lnTo>
                        <a:pt x="1279" y="745"/>
                      </a:lnTo>
                      <a:lnTo>
                        <a:pt x="1257" y="747"/>
                      </a:lnTo>
                      <a:lnTo>
                        <a:pt x="1234" y="749"/>
                      </a:lnTo>
                      <a:lnTo>
                        <a:pt x="1211" y="751"/>
                      </a:lnTo>
                      <a:lnTo>
                        <a:pt x="1186" y="751"/>
                      </a:lnTo>
                      <a:lnTo>
                        <a:pt x="1163" y="753"/>
                      </a:lnTo>
                      <a:lnTo>
                        <a:pt x="1139" y="753"/>
                      </a:lnTo>
                      <a:lnTo>
                        <a:pt x="1116" y="755"/>
                      </a:lnTo>
                      <a:lnTo>
                        <a:pt x="1091" y="755"/>
                      </a:lnTo>
                      <a:lnTo>
                        <a:pt x="1068" y="755"/>
                      </a:lnTo>
                      <a:lnTo>
                        <a:pt x="1042" y="755"/>
                      </a:lnTo>
                      <a:lnTo>
                        <a:pt x="1019" y="755"/>
                      </a:lnTo>
                      <a:lnTo>
                        <a:pt x="992" y="755"/>
                      </a:lnTo>
                      <a:lnTo>
                        <a:pt x="970" y="757"/>
                      </a:lnTo>
                      <a:lnTo>
                        <a:pt x="945" y="757"/>
                      </a:lnTo>
                      <a:lnTo>
                        <a:pt x="920" y="758"/>
                      </a:lnTo>
                      <a:lnTo>
                        <a:pt x="894" y="758"/>
                      </a:lnTo>
                      <a:lnTo>
                        <a:pt x="869" y="758"/>
                      </a:lnTo>
                      <a:lnTo>
                        <a:pt x="842" y="758"/>
                      </a:lnTo>
                      <a:lnTo>
                        <a:pt x="817" y="760"/>
                      </a:lnTo>
                      <a:lnTo>
                        <a:pt x="791" y="760"/>
                      </a:lnTo>
                      <a:lnTo>
                        <a:pt x="766" y="764"/>
                      </a:lnTo>
                      <a:lnTo>
                        <a:pt x="740" y="764"/>
                      </a:lnTo>
                      <a:lnTo>
                        <a:pt x="717" y="768"/>
                      </a:lnTo>
                      <a:lnTo>
                        <a:pt x="690" y="770"/>
                      </a:lnTo>
                      <a:lnTo>
                        <a:pt x="665" y="774"/>
                      </a:lnTo>
                      <a:lnTo>
                        <a:pt x="641" y="777"/>
                      </a:lnTo>
                      <a:lnTo>
                        <a:pt x="616" y="781"/>
                      </a:lnTo>
                      <a:lnTo>
                        <a:pt x="591" y="785"/>
                      </a:lnTo>
                      <a:lnTo>
                        <a:pt x="567" y="791"/>
                      </a:lnTo>
                      <a:lnTo>
                        <a:pt x="544" y="798"/>
                      </a:lnTo>
                      <a:lnTo>
                        <a:pt x="519" y="804"/>
                      </a:lnTo>
                      <a:lnTo>
                        <a:pt x="496" y="810"/>
                      </a:lnTo>
                      <a:lnTo>
                        <a:pt x="471" y="819"/>
                      </a:lnTo>
                      <a:lnTo>
                        <a:pt x="447" y="827"/>
                      </a:lnTo>
                      <a:lnTo>
                        <a:pt x="424" y="836"/>
                      </a:lnTo>
                      <a:lnTo>
                        <a:pt x="401" y="846"/>
                      </a:lnTo>
                      <a:lnTo>
                        <a:pt x="378" y="857"/>
                      </a:lnTo>
                      <a:lnTo>
                        <a:pt x="356" y="869"/>
                      </a:lnTo>
                      <a:lnTo>
                        <a:pt x="335" y="882"/>
                      </a:lnTo>
                      <a:lnTo>
                        <a:pt x="314" y="895"/>
                      </a:lnTo>
                      <a:lnTo>
                        <a:pt x="291" y="911"/>
                      </a:lnTo>
                      <a:lnTo>
                        <a:pt x="272" y="926"/>
                      </a:lnTo>
                      <a:lnTo>
                        <a:pt x="251" y="943"/>
                      </a:lnTo>
                      <a:lnTo>
                        <a:pt x="230" y="960"/>
                      </a:lnTo>
                      <a:lnTo>
                        <a:pt x="213" y="979"/>
                      </a:lnTo>
                      <a:lnTo>
                        <a:pt x="194" y="1000"/>
                      </a:lnTo>
                      <a:lnTo>
                        <a:pt x="177" y="1021"/>
                      </a:lnTo>
                      <a:lnTo>
                        <a:pt x="156" y="1042"/>
                      </a:lnTo>
                      <a:lnTo>
                        <a:pt x="141" y="1063"/>
                      </a:lnTo>
                      <a:lnTo>
                        <a:pt x="125" y="1084"/>
                      </a:lnTo>
                      <a:lnTo>
                        <a:pt x="110" y="1104"/>
                      </a:lnTo>
                      <a:lnTo>
                        <a:pt x="97" y="1123"/>
                      </a:lnTo>
                      <a:lnTo>
                        <a:pt x="84" y="1144"/>
                      </a:lnTo>
                      <a:lnTo>
                        <a:pt x="72" y="1163"/>
                      </a:lnTo>
                      <a:lnTo>
                        <a:pt x="65" y="1184"/>
                      </a:lnTo>
                      <a:lnTo>
                        <a:pt x="53" y="1203"/>
                      </a:lnTo>
                      <a:lnTo>
                        <a:pt x="44" y="1220"/>
                      </a:lnTo>
                      <a:lnTo>
                        <a:pt x="36" y="1239"/>
                      </a:lnTo>
                      <a:lnTo>
                        <a:pt x="30" y="1258"/>
                      </a:lnTo>
                      <a:lnTo>
                        <a:pt x="25" y="1276"/>
                      </a:lnTo>
                      <a:lnTo>
                        <a:pt x="19" y="1295"/>
                      </a:lnTo>
                      <a:lnTo>
                        <a:pt x="15" y="1312"/>
                      </a:lnTo>
                      <a:lnTo>
                        <a:pt x="11" y="1329"/>
                      </a:lnTo>
                      <a:lnTo>
                        <a:pt x="8" y="1346"/>
                      </a:lnTo>
                      <a:lnTo>
                        <a:pt x="4" y="1361"/>
                      </a:lnTo>
                      <a:lnTo>
                        <a:pt x="2" y="1378"/>
                      </a:lnTo>
                      <a:lnTo>
                        <a:pt x="2" y="1393"/>
                      </a:lnTo>
                      <a:lnTo>
                        <a:pt x="0" y="1409"/>
                      </a:lnTo>
                      <a:lnTo>
                        <a:pt x="0" y="1424"/>
                      </a:lnTo>
                      <a:lnTo>
                        <a:pt x="0" y="1439"/>
                      </a:lnTo>
                      <a:lnTo>
                        <a:pt x="4" y="1454"/>
                      </a:lnTo>
                      <a:lnTo>
                        <a:pt x="4" y="1468"/>
                      </a:lnTo>
                      <a:lnTo>
                        <a:pt x="6" y="1481"/>
                      </a:lnTo>
                      <a:lnTo>
                        <a:pt x="10" y="1494"/>
                      </a:lnTo>
                      <a:lnTo>
                        <a:pt x="13" y="1507"/>
                      </a:lnTo>
                      <a:lnTo>
                        <a:pt x="15" y="1521"/>
                      </a:lnTo>
                      <a:lnTo>
                        <a:pt x="19" y="1534"/>
                      </a:lnTo>
                      <a:lnTo>
                        <a:pt x="25" y="1547"/>
                      </a:lnTo>
                      <a:lnTo>
                        <a:pt x="29" y="1561"/>
                      </a:lnTo>
                      <a:lnTo>
                        <a:pt x="32" y="1570"/>
                      </a:lnTo>
                      <a:lnTo>
                        <a:pt x="38" y="1582"/>
                      </a:lnTo>
                      <a:lnTo>
                        <a:pt x="44" y="1591"/>
                      </a:lnTo>
                      <a:lnTo>
                        <a:pt x="49" y="1604"/>
                      </a:lnTo>
                      <a:lnTo>
                        <a:pt x="55" y="1614"/>
                      </a:lnTo>
                      <a:lnTo>
                        <a:pt x="61" y="1623"/>
                      </a:lnTo>
                      <a:lnTo>
                        <a:pt x="67" y="1633"/>
                      </a:lnTo>
                      <a:lnTo>
                        <a:pt x="72" y="1644"/>
                      </a:lnTo>
                      <a:lnTo>
                        <a:pt x="78" y="1652"/>
                      </a:lnTo>
                      <a:lnTo>
                        <a:pt x="84" y="1660"/>
                      </a:lnTo>
                      <a:lnTo>
                        <a:pt x="91" y="1667"/>
                      </a:lnTo>
                      <a:lnTo>
                        <a:pt x="99" y="1677"/>
                      </a:lnTo>
                      <a:lnTo>
                        <a:pt x="105" y="1684"/>
                      </a:lnTo>
                      <a:lnTo>
                        <a:pt x="110" y="1692"/>
                      </a:lnTo>
                      <a:lnTo>
                        <a:pt x="116" y="1698"/>
                      </a:lnTo>
                      <a:lnTo>
                        <a:pt x="124" y="1707"/>
                      </a:lnTo>
                      <a:lnTo>
                        <a:pt x="135" y="1718"/>
                      </a:lnTo>
                      <a:lnTo>
                        <a:pt x="146" y="1730"/>
                      </a:lnTo>
                      <a:lnTo>
                        <a:pt x="156" y="1739"/>
                      </a:lnTo>
                      <a:lnTo>
                        <a:pt x="165" y="1747"/>
                      </a:lnTo>
                      <a:lnTo>
                        <a:pt x="173" y="1753"/>
                      </a:lnTo>
                      <a:lnTo>
                        <a:pt x="181" y="1758"/>
                      </a:lnTo>
                      <a:lnTo>
                        <a:pt x="184" y="1762"/>
                      </a:lnTo>
                      <a:lnTo>
                        <a:pt x="188" y="1764"/>
                      </a:lnTo>
                      <a:lnTo>
                        <a:pt x="196" y="1768"/>
                      </a:lnTo>
                      <a:lnTo>
                        <a:pt x="203" y="1772"/>
                      </a:lnTo>
                      <a:lnTo>
                        <a:pt x="211" y="1772"/>
                      </a:lnTo>
                      <a:lnTo>
                        <a:pt x="219" y="1772"/>
                      </a:lnTo>
                      <a:lnTo>
                        <a:pt x="222" y="1768"/>
                      </a:lnTo>
                      <a:lnTo>
                        <a:pt x="224" y="1762"/>
                      </a:lnTo>
                      <a:lnTo>
                        <a:pt x="222" y="1756"/>
                      </a:lnTo>
                      <a:lnTo>
                        <a:pt x="217" y="1747"/>
                      </a:lnTo>
                      <a:lnTo>
                        <a:pt x="211" y="1743"/>
                      </a:lnTo>
                      <a:lnTo>
                        <a:pt x="207" y="1739"/>
                      </a:lnTo>
                      <a:lnTo>
                        <a:pt x="200" y="1734"/>
                      </a:lnTo>
                      <a:lnTo>
                        <a:pt x="194" y="1728"/>
                      </a:lnTo>
                      <a:lnTo>
                        <a:pt x="184" y="1720"/>
                      </a:lnTo>
                      <a:lnTo>
                        <a:pt x="177" y="1711"/>
                      </a:lnTo>
                      <a:lnTo>
                        <a:pt x="165" y="1701"/>
                      </a:lnTo>
                      <a:lnTo>
                        <a:pt x="156" y="1690"/>
                      </a:lnTo>
                      <a:lnTo>
                        <a:pt x="150" y="1684"/>
                      </a:lnTo>
                      <a:lnTo>
                        <a:pt x="145" y="1677"/>
                      </a:lnTo>
                      <a:lnTo>
                        <a:pt x="139" y="1669"/>
                      </a:lnTo>
                      <a:lnTo>
                        <a:pt x="135" y="1663"/>
                      </a:lnTo>
                      <a:lnTo>
                        <a:pt x="129" y="1656"/>
                      </a:lnTo>
                      <a:lnTo>
                        <a:pt x="125" y="1650"/>
                      </a:lnTo>
                      <a:lnTo>
                        <a:pt x="118" y="1641"/>
                      </a:lnTo>
                      <a:lnTo>
                        <a:pt x="116" y="1633"/>
                      </a:lnTo>
                      <a:lnTo>
                        <a:pt x="110" y="1623"/>
                      </a:lnTo>
                      <a:lnTo>
                        <a:pt x="105" y="1616"/>
                      </a:lnTo>
                      <a:lnTo>
                        <a:pt x="99" y="1606"/>
                      </a:lnTo>
                      <a:lnTo>
                        <a:pt x="95" y="1597"/>
                      </a:lnTo>
                      <a:lnTo>
                        <a:pt x="91" y="1587"/>
                      </a:lnTo>
                      <a:lnTo>
                        <a:pt x="87" y="1578"/>
                      </a:lnTo>
                      <a:lnTo>
                        <a:pt x="84" y="1568"/>
                      </a:lnTo>
                      <a:lnTo>
                        <a:pt x="82" y="1559"/>
                      </a:lnTo>
                      <a:lnTo>
                        <a:pt x="78" y="1547"/>
                      </a:lnTo>
                      <a:lnTo>
                        <a:pt x="74" y="1536"/>
                      </a:lnTo>
                      <a:lnTo>
                        <a:pt x="70" y="1525"/>
                      </a:lnTo>
                      <a:lnTo>
                        <a:pt x="68" y="1513"/>
                      </a:lnTo>
                      <a:lnTo>
                        <a:pt x="67" y="1500"/>
                      </a:lnTo>
                      <a:lnTo>
                        <a:pt x="65" y="1488"/>
                      </a:lnTo>
                      <a:lnTo>
                        <a:pt x="65" y="1475"/>
                      </a:lnTo>
                      <a:lnTo>
                        <a:pt x="65" y="1464"/>
                      </a:lnTo>
                      <a:lnTo>
                        <a:pt x="65" y="1450"/>
                      </a:lnTo>
                      <a:lnTo>
                        <a:pt x="65" y="1437"/>
                      </a:lnTo>
                      <a:lnTo>
                        <a:pt x="65" y="1422"/>
                      </a:lnTo>
                      <a:lnTo>
                        <a:pt x="67" y="1409"/>
                      </a:lnTo>
                      <a:lnTo>
                        <a:pt x="67" y="1393"/>
                      </a:lnTo>
                      <a:lnTo>
                        <a:pt x="70" y="1380"/>
                      </a:lnTo>
                      <a:lnTo>
                        <a:pt x="74" y="1365"/>
                      </a:lnTo>
                      <a:lnTo>
                        <a:pt x="78" y="1352"/>
                      </a:lnTo>
                      <a:lnTo>
                        <a:pt x="82" y="1334"/>
                      </a:lnTo>
                      <a:lnTo>
                        <a:pt x="87" y="1319"/>
                      </a:lnTo>
                      <a:lnTo>
                        <a:pt x="93" y="1304"/>
                      </a:lnTo>
                      <a:lnTo>
                        <a:pt x="99" y="1287"/>
                      </a:lnTo>
                      <a:lnTo>
                        <a:pt x="106" y="1270"/>
                      </a:lnTo>
                      <a:lnTo>
                        <a:pt x="114" y="1253"/>
                      </a:lnTo>
                      <a:lnTo>
                        <a:pt x="122" y="1236"/>
                      </a:lnTo>
                      <a:lnTo>
                        <a:pt x="133" y="1220"/>
                      </a:lnTo>
                      <a:lnTo>
                        <a:pt x="141" y="1201"/>
                      </a:lnTo>
                      <a:lnTo>
                        <a:pt x="154" y="1182"/>
                      </a:lnTo>
                      <a:lnTo>
                        <a:pt x="165" y="1165"/>
                      </a:lnTo>
                      <a:lnTo>
                        <a:pt x="179" y="1146"/>
                      </a:lnTo>
                      <a:lnTo>
                        <a:pt x="192" y="1127"/>
                      </a:lnTo>
                      <a:lnTo>
                        <a:pt x="207" y="1108"/>
                      </a:lnTo>
                      <a:lnTo>
                        <a:pt x="222" y="1089"/>
                      </a:lnTo>
                      <a:lnTo>
                        <a:pt x="240" y="1070"/>
                      </a:lnTo>
                      <a:lnTo>
                        <a:pt x="257" y="1049"/>
                      </a:lnTo>
                      <a:lnTo>
                        <a:pt x="274" y="1032"/>
                      </a:lnTo>
                      <a:lnTo>
                        <a:pt x="291" y="1013"/>
                      </a:lnTo>
                      <a:lnTo>
                        <a:pt x="312" y="998"/>
                      </a:lnTo>
                      <a:lnTo>
                        <a:pt x="329" y="983"/>
                      </a:lnTo>
                      <a:lnTo>
                        <a:pt x="350" y="969"/>
                      </a:lnTo>
                      <a:lnTo>
                        <a:pt x="371" y="956"/>
                      </a:lnTo>
                      <a:lnTo>
                        <a:pt x="392" y="947"/>
                      </a:lnTo>
                      <a:lnTo>
                        <a:pt x="413" y="933"/>
                      </a:lnTo>
                      <a:lnTo>
                        <a:pt x="432" y="926"/>
                      </a:lnTo>
                      <a:lnTo>
                        <a:pt x="454" y="914"/>
                      </a:lnTo>
                      <a:lnTo>
                        <a:pt x="475" y="909"/>
                      </a:lnTo>
                      <a:lnTo>
                        <a:pt x="498" y="899"/>
                      </a:lnTo>
                      <a:lnTo>
                        <a:pt x="521" y="893"/>
                      </a:lnTo>
                      <a:lnTo>
                        <a:pt x="544" y="888"/>
                      </a:lnTo>
                      <a:lnTo>
                        <a:pt x="567" y="884"/>
                      </a:lnTo>
                      <a:lnTo>
                        <a:pt x="589" y="878"/>
                      </a:lnTo>
                      <a:lnTo>
                        <a:pt x="614" y="873"/>
                      </a:lnTo>
                      <a:lnTo>
                        <a:pt x="637" y="871"/>
                      </a:lnTo>
                      <a:lnTo>
                        <a:pt x="662" y="869"/>
                      </a:lnTo>
                      <a:lnTo>
                        <a:pt x="686" y="865"/>
                      </a:lnTo>
                      <a:lnTo>
                        <a:pt x="711" y="863"/>
                      </a:lnTo>
                      <a:lnTo>
                        <a:pt x="736" y="861"/>
                      </a:lnTo>
                      <a:lnTo>
                        <a:pt x="760" y="861"/>
                      </a:lnTo>
                      <a:lnTo>
                        <a:pt x="785" y="861"/>
                      </a:lnTo>
                      <a:lnTo>
                        <a:pt x="812" y="861"/>
                      </a:lnTo>
                      <a:lnTo>
                        <a:pt x="835" y="861"/>
                      </a:lnTo>
                      <a:lnTo>
                        <a:pt x="861" y="861"/>
                      </a:lnTo>
                      <a:lnTo>
                        <a:pt x="886" y="861"/>
                      </a:lnTo>
                      <a:lnTo>
                        <a:pt x="913" y="861"/>
                      </a:lnTo>
                      <a:lnTo>
                        <a:pt x="939" y="863"/>
                      </a:lnTo>
                      <a:lnTo>
                        <a:pt x="964" y="865"/>
                      </a:lnTo>
                      <a:lnTo>
                        <a:pt x="989" y="865"/>
                      </a:lnTo>
                      <a:lnTo>
                        <a:pt x="1015" y="865"/>
                      </a:lnTo>
                      <a:lnTo>
                        <a:pt x="1038" y="865"/>
                      </a:lnTo>
                      <a:lnTo>
                        <a:pt x="1065" y="867"/>
                      </a:lnTo>
                      <a:lnTo>
                        <a:pt x="1089" y="867"/>
                      </a:lnTo>
                      <a:lnTo>
                        <a:pt x="1114" y="869"/>
                      </a:lnTo>
                      <a:lnTo>
                        <a:pt x="1139" y="869"/>
                      </a:lnTo>
                      <a:lnTo>
                        <a:pt x="1165" y="869"/>
                      </a:lnTo>
                      <a:lnTo>
                        <a:pt x="1188" y="869"/>
                      </a:lnTo>
                      <a:lnTo>
                        <a:pt x="1213" y="869"/>
                      </a:lnTo>
                      <a:lnTo>
                        <a:pt x="1238" y="867"/>
                      </a:lnTo>
                      <a:lnTo>
                        <a:pt x="1262" y="867"/>
                      </a:lnTo>
                      <a:lnTo>
                        <a:pt x="1285" y="865"/>
                      </a:lnTo>
                      <a:lnTo>
                        <a:pt x="1310" y="861"/>
                      </a:lnTo>
                      <a:lnTo>
                        <a:pt x="1333" y="859"/>
                      </a:lnTo>
                      <a:lnTo>
                        <a:pt x="1357" y="859"/>
                      </a:lnTo>
                      <a:lnTo>
                        <a:pt x="1378" y="854"/>
                      </a:lnTo>
                      <a:lnTo>
                        <a:pt x="1401" y="850"/>
                      </a:lnTo>
                      <a:lnTo>
                        <a:pt x="1424" y="844"/>
                      </a:lnTo>
                      <a:lnTo>
                        <a:pt x="1447" y="840"/>
                      </a:lnTo>
                      <a:lnTo>
                        <a:pt x="1468" y="833"/>
                      </a:lnTo>
                      <a:lnTo>
                        <a:pt x="1490" y="827"/>
                      </a:lnTo>
                      <a:lnTo>
                        <a:pt x="1511" y="819"/>
                      </a:lnTo>
                      <a:lnTo>
                        <a:pt x="1532" y="814"/>
                      </a:lnTo>
                      <a:lnTo>
                        <a:pt x="1551" y="802"/>
                      </a:lnTo>
                      <a:lnTo>
                        <a:pt x="1572" y="793"/>
                      </a:lnTo>
                      <a:lnTo>
                        <a:pt x="1591" y="781"/>
                      </a:lnTo>
                      <a:lnTo>
                        <a:pt x="1610" y="770"/>
                      </a:lnTo>
                      <a:lnTo>
                        <a:pt x="1629" y="757"/>
                      </a:lnTo>
                      <a:lnTo>
                        <a:pt x="1646" y="743"/>
                      </a:lnTo>
                      <a:lnTo>
                        <a:pt x="1663" y="730"/>
                      </a:lnTo>
                      <a:lnTo>
                        <a:pt x="1682" y="715"/>
                      </a:lnTo>
                      <a:lnTo>
                        <a:pt x="1698" y="698"/>
                      </a:lnTo>
                      <a:lnTo>
                        <a:pt x="1713" y="681"/>
                      </a:lnTo>
                      <a:lnTo>
                        <a:pt x="1726" y="663"/>
                      </a:lnTo>
                      <a:lnTo>
                        <a:pt x="1739" y="646"/>
                      </a:lnTo>
                      <a:lnTo>
                        <a:pt x="1751" y="629"/>
                      </a:lnTo>
                      <a:lnTo>
                        <a:pt x="1762" y="614"/>
                      </a:lnTo>
                      <a:lnTo>
                        <a:pt x="1772" y="597"/>
                      </a:lnTo>
                      <a:lnTo>
                        <a:pt x="1783" y="582"/>
                      </a:lnTo>
                      <a:lnTo>
                        <a:pt x="1791" y="565"/>
                      </a:lnTo>
                      <a:lnTo>
                        <a:pt x="1798" y="547"/>
                      </a:lnTo>
                      <a:lnTo>
                        <a:pt x="1804" y="532"/>
                      </a:lnTo>
                      <a:lnTo>
                        <a:pt x="1812" y="515"/>
                      </a:lnTo>
                      <a:lnTo>
                        <a:pt x="1816" y="500"/>
                      </a:lnTo>
                      <a:lnTo>
                        <a:pt x="1821" y="485"/>
                      </a:lnTo>
                      <a:lnTo>
                        <a:pt x="1825" y="470"/>
                      </a:lnTo>
                      <a:lnTo>
                        <a:pt x="1831" y="454"/>
                      </a:lnTo>
                      <a:lnTo>
                        <a:pt x="1831" y="437"/>
                      </a:lnTo>
                      <a:lnTo>
                        <a:pt x="1833" y="424"/>
                      </a:lnTo>
                      <a:lnTo>
                        <a:pt x="1835" y="407"/>
                      </a:lnTo>
                      <a:lnTo>
                        <a:pt x="1836" y="393"/>
                      </a:lnTo>
                      <a:lnTo>
                        <a:pt x="1836" y="378"/>
                      </a:lnTo>
                      <a:lnTo>
                        <a:pt x="1836" y="363"/>
                      </a:lnTo>
                      <a:lnTo>
                        <a:pt x="1835" y="350"/>
                      </a:lnTo>
                      <a:lnTo>
                        <a:pt x="1835" y="336"/>
                      </a:lnTo>
                      <a:lnTo>
                        <a:pt x="1833" y="321"/>
                      </a:lnTo>
                      <a:lnTo>
                        <a:pt x="1831" y="308"/>
                      </a:lnTo>
                      <a:lnTo>
                        <a:pt x="1827" y="293"/>
                      </a:lnTo>
                      <a:lnTo>
                        <a:pt x="1825" y="281"/>
                      </a:lnTo>
                      <a:lnTo>
                        <a:pt x="1821" y="268"/>
                      </a:lnTo>
                      <a:lnTo>
                        <a:pt x="1817" y="257"/>
                      </a:lnTo>
                      <a:lnTo>
                        <a:pt x="1814" y="243"/>
                      </a:lnTo>
                      <a:lnTo>
                        <a:pt x="1810" y="232"/>
                      </a:lnTo>
                      <a:lnTo>
                        <a:pt x="1804" y="219"/>
                      </a:lnTo>
                      <a:lnTo>
                        <a:pt x="1800" y="207"/>
                      </a:lnTo>
                      <a:lnTo>
                        <a:pt x="1795" y="194"/>
                      </a:lnTo>
                      <a:lnTo>
                        <a:pt x="1789" y="184"/>
                      </a:lnTo>
                      <a:lnTo>
                        <a:pt x="1783" y="173"/>
                      </a:lnTo>
                      <a:lnTo>
                        <a:pt x="1778" y="162"/>
                      </a:lnTo>
                      <a:lnTo>
                        <a:pt x="1772" y="152"/>
                      </a:lnTo>
                      <a:lnTo>
                        <a:pt x="1768" y="143"/>
                      </a:lnTo>
                      <a:lnTo>
                        <a:pt x="1760" y="133"/>
                      </a:lnTo>
                      <a:lnTo>
                        <a:pt x="1755" y="124"/>
                      </a:lnTo>
                      <a:lnTo>
                        <a:pt x="1749" y="114"/>
                      </a:lnTo>
                      <a:lnTo>
                        <a:pt x="1745" y="106"/>
                      </a:lnTo>
                      <a:lnTo>
                        <a:pt x="1738" y="97"/>
                      </a:lnTo>
                      <a:lnTo>
                        <a:pt x="1734" y="89"/>
                      </a:lnTo>
                      <a:lnTo>
                        <a:pt x="1728" y="84"/>
                      </a:lnTo>
                      <a:lnTo>
                        <a:pt x="1724" y="76"/>
                      </a:lnTo>
                      <a:lnTo>
                        <a:pt x="1717" y="68"/>
                      </a:lnTo>
                      <a:lnTo>
                        <a:pt x="1713" y="61"/>
                      </a:lnTo>
                      <a:lnTo>
                        <a:pt x="1707" y="55"/>
                      </a:lnTo>
                      <a:lnTo>
                        <a:pt x="1703" y="49"/>
                      </a:lnTo>
                      <a:lnTo>
                        <a:pt x="1694" y="40"/>
                      </a:lnTo>
                      <a:lnTo>
                        <a:pt x="1686" y="32"/>
                      </a:lnTo>
                      <a:lnTo>
                        <a:pt x="1681" y="25"/>
                      </a:lnTo>
                      <a:lnTo>
                        <a:pt x="1677" y="21"/>
                      </a:lnTo>
                      <a:lnTo>
                        <a:pt x="1673" y="17"/>
                      </a:lnTo>
                      <a:lnTo>
                        <a:pt x="1665" y="11"/>
                      </a:lnTo>
                      <a:lnTo>
                        <a:pt x="1658" y="8"/>
                      </a:lnTo>
                      <a:lnTo>
                        <a:pt x="1646" y="4"/>
                      </a:lnTo>
                      <a:lnTo>
                        <a:pt x="1635" y="2"/>
                      </a:lnTo>
                      <a:lnTo>
                        <a:pt x="1629" y="2"/>
                      </a:lnTo>
                      <a:lnTo>
                        <a:pt x="1624" y="0"/>
                      </a:lnTo>
                      <a:lnTo>
                        <a:pt x="1616" y="0"/>
                      </a:lnTo>
                      <a:lnTo>
                        <a:pt x="1610" y="2"/>
                      </a:lnTo>
                      <a:lnTo>
                        <a:pt x="1603" y="2"/>
                      </a:lnTo>
                      <a:lnTo>
                        <a:pt x="1597" y="2"/>
                      </a:lnTo>
                      <a:lnTo>
                        <a:pt x="1591" y="4"/>
                      </a:lnTo>
                      <a:lnTo>
                        <a:pt x="1585" y="8"/>
                      </a:lnTo>
                      <a:lnTo>
                        <a:pt x="1574" y="11"/>
                      </a:lnTo>
                      <a:lnTo>
                        <a:pt x="1565" y="19"/>
                      </a:lnTo>
                      <a:lnTo>
                        <a:pt x="1561" y="23"/>
                      </a:lnTo>
                      <a:lnTo>
                        <a:pt x="1559" y="29"/>
                      </a:lnTo>
                      <a:lnTo>
                        <a:pt x="1555" y="34"/>
                      </a:lnTo>
                      <a:lnTo>
                        <a:pt x="1555" y="42"/>
                      </a:lnTo>
                      <a:lnTo>
                        <a:pt x="1553" y="48"/>
                      </a:lnTo>
                      <a:lnTo>
                        <a:pt x="1553" y="55"/>
                      </a:lnTo>
                      <a:lnTo>
                        <a:pt x="1553" y="63"/>
                      </a:lnTo>
                      <a:lnTo>
                        <a:pt x="1557" y="72"/>
                      </a:lnTo>
                      <a:lnTo>
                        <a:pt x="1559" y="82"/>
                      </a:lnTo>
                      <a:lnTo>
                        <a:pt x="1563" y="93"/>
                      </a:lnTo>
                      <a:lnTo>
                        <a:pt x="1565" y="97"/>
                      </a:lnTo>
                      <a:lnTo>
                        <a:pt x="1568" y="103"/>
                      </a:lnTo>
                      <a:lnTo>
                        <a:pt x="1570" y="110"/>
                      </a:lnTo>
                      <a:lnTo>
                        <a:pt x="1576" y="118"/>
                      </a:lnTo>
                      <a:lnTo>
                        <a:pt x="1576" y="118"/>
                      </a:lnTo>
                      <a:close/>
                    </a:path>
                  </a:pathLst>
                </a:custGeom>
                <a:solidFill>
                  <a:srgbClr val="886111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323" name="Shape 323"/>
                <p:cNvSpPr/>
                <p:nvPr/>
              </p:nvSpPr>
              <p:spPr>
                <a:xfrm rot="3059999">
                  <a:off x="895814" y="1825660"/>
                  <a:ext cx="1095141" cy="1591377"/>
                </a:xfrm>
                <a:custGeom>
                  <a:pathLst>
                    <a:path extrusionOk="0" h="2045" w="1407">
                      <a:moveTo>
                        <a:pt x="106" y="1840"/>
                      </a:moveTo>
                      <a:lnTo>
                        <a:pt x="108" y="1844"/>
                      </a:lnTo>
                      <a:lnTo>
                        <a:pt x="118" y="1850"/>
                      </a:lnTo>
                      <a:lnTo>
                        <a:pt x="123" y="1853"/>
                      </a:lnTo>
                      <a:lnTo>
                        <a:pt x="133" y="1861"/>
                      </a:lnTo>
                      <a:lnTo>
                        <a:pt x="142" y="1867"/>
                      </a:lnTo>
                      <a:lnTo>
                        <a:pt x="154" y="1874"/>
                      </a:lnTo>
                      <a:lnTo>
                        <a:pt x="158" y="1878"/>
                      </a:lnTo>
                      <a:lnTo>
                        <a:pt x="163" y="1882"/>
                      </a:lnTo>
                      <a:lnTo>
                        <a:pt x="171" y="1884"/>
                      </a:lnTo>
                      <a:lnTo>
                        <a:pt x="179" y="1888"/>
                      </a:lnTo>
                      <a:lnTo>
                        <a:pt x="184" y="1891"/>
                      </a:lnTo>
                      <a:lnTo>
                        <a:pt x="192" y="1895"/>
                      </a:lnTo>
                      <a:lnTo>
                        <a:pt x="199" y="1899"/>
                      </a:lnTo>
                      <a:lnTo>
                        <a:pt x="207" y="1901"/>
                      </a:lnTo>
                      <a:lnTo>
                        <a:pt x="215" y="1905"/>
                      </a:lnTo>
                      <a:lnTo>
                        <a:pt x="222" y="1907"/>
                      </a:lnTo>
                      <a:lnTo>
                        <a:pt x="230" y="1910"/>
                      </a:lnTo>
                      <a:lnTo>
                        <a:pt x="239" y="1914"/>
                      </a:lnTo>
                      <a:lnTo>
                        <a:pt x="247" y="1916"/>
                      </a:lnTo>
                      <a:lnTo>
                        <a:pt x="256" y="1918"/>
                      </a:lnTo>
                      <a:lnTo>
                        <a:pt x="266" y="1922"/>
                      </a:lnTo>
                      <a:lnTo>
                        <a:pt x="275" y="1924"/>
                      </a:lnTo>
                      <a:lnTo>
                        <a:pt x="285" y="1926"/>
                      </a:lnTo>
                      <a:lnTo>
                        <a:pt x="293" y="1928"/>
                      </a:lnTo>
                      <a:lnTo>
                        <a:pt x="302" y="1928"/>
                      </a:lnTo>
                      <a:lnTo>
                        <a:pt x="314" y="1928"/>
                      </a:lnTo>
                      <a:lnTo>
                        <a:pt x="321" y="1928"/>
                      </a:lnTo>
                      <a:lnTo>
                        <a:pt x="333" y="1928"/>
                      </a:lnTo>
                      <a:lnTo>
                        <a:pt x="342" y="1928"/>
                      </a:lnTo>
                      <a:lnTo>
                        <a:pt x="353" y="1928"/>
                      </a:lnTo>
                      <a:lnTo>
                        <a:pt x="363" y="1926"/>
                      </a:lnTo>
                      <a:lnTo>
                        <a:pt x="374" y="1924"/>
                      </a:lnTo>
                      <a:lnTo>
                        <a:pt x="384" y="1922"/>
                      </a:lnTo>
                      <a:lnTo>
                        <a:pt x="393" y="1922"/>
                      </a:lnTo>
                      <a:lnTo>
                        <a:pt x="405" y="1918"/>
                      </a:lnTo>
                      <a:lnTo>
                        <a:pt x="416" y="1914"/>
                      </a:lnTo>
                      <a:lnTo>
                        <a:pt x="426" y="1910"/>
                      </a:lnTo>
                      <a:lnTo>
                        <a:pt x="437" y="1907"/>
                      </a:lnTo>
                      <a:lnTo>
                        <a:pt x="448" y="1901"/>
                      </a:lnTo>
                      <a:lnTo>
                        <a:pt x="458" y="1895"/>
                      </a:lnTo>
                      <a:lnTo>
                        <a:pt x="469" y="1890"/>
                      </a:lnTo>
                      <a:lnTo>
                        <a:pt x="481" y="1882"/>
                      </a:lnTo>
                      <a:lnTo>
                        <a:pt x="490" y="1874"/>
                      </a:lnTo>
                      <a:lnTo>
                        <a:pt x="500" y="1867"/>
                      </a:lnTo>
                      <a:lnTo>
                        <a:pt x="511" y="1857"/>
                      </a:lnTo>
                      <a:lnTo>
                        <a:pt x="523" y="1848"/>
                      </a:lnTo>
                      <a:lnTo>
                        <a:pt x="532" y="1836"/>
                      </a:lnTo>
                      <a:lnTo>
                        <a:pt x="544" y="1827"/>
                      </a:lnTo>
                      <a:lnTo>
                        <a:pt x="553" y="1814"/>
                      </a:lnTo>
                      <a:lnTo>
                        <a:pt x="563" y="1802"/>
                      </a:lnTo>
                      <a:lnTo>
                        <a:pt x="574" y="1789"/>
                      </a:lnTo>
                      <a:lnTo>
                        <a:pt x="583" y="1775"/>
                      </a:lnTo>
                      <a:lnTo>
                        <a:pt x="595" y="1758"/>
                      </a:lnTo>
                      <a:lnTo>
                        <a:pt x="606" y="1743"/>
                      </a:lnTo>
                      <a:lnTo>
                        <a:pt x="614" y="1726"/>
                      </a:lnTo>
                      <a:lnTo>
                        <a:pt x="623" y="1709"/>
                      </a:lnTo>
                      <a:lnTo>
                        <a:pt x="629" y="1690"/>
                      </a:lnTo>
                      <a:lnTo>
                        <a:pt x="637" y="1673"/>
                      </a:lnTo>
                      <a:lnTo>
                        <a:pt x="640" y="1654"/>
                      </a:lnTo>
                      <a:lnTo>
                        <a:pt x="646" y="1637"/>
                      </a:lnTo>
                      <a:lnTo>
                        <a:pt x="650" y="1616"/>
                      </a:lnTo>
                      <a:lnTo>
                        <a:pt x="654" y="1599"/>
                      </a:lnTo>
                      <a:lnTo>
                        <a:pt x="656" y="1578"/>
                      </a:lnTo>
                      <a:lnTo>
                        <a:pt x="658" y="1557"/>
                      </a:lnTo>
                      <a:lnTo>
                        <a:pt x="658" y="1536"/>
                      </a:lnTo>
                      <a:lnTo>
                        <a:pt x="658" y="1517"/>
                      </a:lnTo>
                      <a:lnTo>
                        <a:pt x="658" y="1494"/>
                      </a:lnTo>
                      <a:lnTo>
                        <a:pt x="656" y="1475"/>
                      </a:lnTo>
                      <a:lnTo>
                        <a:pt x="656" y="1452"/>
                      </a:lnTo>
                      <a:lnTo>
                        <a:pt x="654" y="1431"/>
                      </a:lnTo>
                      <a:lnTo>
                        <a:pt x="650" y="1409"/>
                      </a:lnTo>
                      <a:lnTo>
                        <a:pt x="646" y="1386"/>
                      </a:lnTo>
                      <a:lnTo>
                        <a:pt x="644" y="1363"/>
                      </a:lnTo>
                      <a:lnTo>
                        <a:pt x="640" y="1342"/>
                      </a:lnTo>
                      <a:lnTo>
                        <a:pt x="635" y="1317"/>
                      </a:lnTo>
                      <a:lnTo>
                        <a:pt x="631" y="1295"/>
                      </a:lnTo>
                      <a:lnTo>
                        <a:pt x="627" y="1272"/>
                      </a:lnTo>
                      <a:lnTo>
                        <a:pt x="621" y="1249"/>
                      </a:lnTo>
                      <a:lnTo>
                        <a:pt x="616" y="1224"/>
                      </a:lnTo>
                      <a:lnTo>
                        <a:pt x="612" y="1200"/>
                      </a:lnTo>
                      <a:lnTo>
                        <a:pt x="606" y="1177"/>
                      </a:lnTo>
                      <a:lnTo>
                        <a:pt x="601" y="1152"/>
                      </a:lnTo>
                      <a:lnTo>
                        <a:pt x="595" y="1127"/>
                      </a:lnTo>
                      <a:lnTo>
                        <a:pt x="591" y="1103"/>
                      </a:lnTo>
                      <a:lnTo>
                        <a:pt x="585" y="1080"/>
                      </a:lnTo>
                      <a:lnTo>
                        <a:pt x="582" y="1055"/>
                      </a:lnTo>
                      <a:lnTo>
                        <a:pt x="574" y="1030"/>
                      </a:lnTo>
                      <a:lnTo>
                        <a:pt x="570" y="1004"/>
                      </a:lnTo>
                      <a:lnTo>
                        <a:pt x="563" y="979"/>
                      </a:lnTo>
                      <a:lnTo>
                        <a:pt x="561" y="954"/>
                      </a:lnTo>
                      <a:lnTo>
                        <a:pt x="555" y="930"/>
                      </a:lnTo>
                      <a:lnTo>
                        <a:pt x="551" y="903"/>
                      </a:lnTo>
                      <a:lnTo>
                        <a:pt x="547" y="878"/>
                      </a:lnTo>
                      <a:lnTo>
                        <a:pt x="544" y="854"/>
                      </a:lnTo>
                      <a:lnTo>
                        <a:pt x="540" y="829"/>
                      </a:lnTo>
                      <a:lnTo>
                        <a:pt x="538" y="802"/>
                      </a:lnTo>
                      <a:lnTo>
                        <a:pt x="534" y="778"/>
                      </a:lnTo>
                      <a:lnTo>
                        <a:pt x="534" y="753"/>
                      </a:lnTo>
                      <a:lnTo>
                        <a:pt x="532" y="728"/>
                      </a:lnTo>
                      <a:lnTo>
                        <a:pt x="532" y="703"/>
                      </a:lnTo>
                      <a:lnTo>
                        <a:pt x="532" y="679"/>
                      </a:lnTo>
                      <a:lnTo>
                        <a:pt x="534" y="654"/>
                      </a:lnTo>
                      <a:lnTo>
                        <a:pt x="534" y="629"/>
                      </a:lnTo>
                      <a:lnTo>
                        <a:pt x="538" y="603"/>
                      </a:lnTo>
                      <a:lnTo>
                        <a:pt x="540" y="578"/>
                      </a:lnTo>
                      <a:lnTo>
                        <a:pt x="545" y="555"/>
                      </a:lnTo>
                      <a:lnTo>
                        <a:pt x="549" y="528"/>
                      </a:lnTo>
                      <a:lnTo>
                        <a:pt x="555" y="506"/>
                      </a:lnTo>
                      <a:lnTo>
                        <a:pt x="561" y="481"/>
                      </a:lnTo>
                      <a:lnTo>
                        <a:pt x="570" y="456"/>
                      </a:lnTo>
                      <a:lnTo>
                        <a:pt x="576" y="433"/>
                      </a:lnTo>
                      <a:lnTo>
                        <a:pt x="585" y="409"/>
                      </a:lnTo>
                      <a:lnTo>
                        <a:pt x="597" y="384"/>
                      </a:lnTo>
                      <a:lnTo>
                        <a:pt x="610" y="361"/>
                      </a:lnTo>
                      <a:lnTo>
                        <a:pt x="621" y="338"/>
                      </a:lnTo>
                      <a:lnTo>
                        <a:pt x="637" y="316"/>
                      </a:lnTo>
                      <a:lnTo>
                        <a:pt x="652" y="293"/>
                      </a:lnTo>
                      <a:lnTo>
                        <a:pt x="669" y="272"/>
                      </a:lnTo>
                      <a:lnTo>
                        <a:pt x="684" y="247"/>
                      </a:lnTo>
                      <a:lnTo>
                        <a:pt x="701" y="226"/>
                      </a:lnTo>
                      <a:lnTo>
                        <a:pt x="718" y="205"/>
                      </a:lnTo>
                      <a:lnTo>
                        <a:pt x="736" y="188"/>
                      </a:lnTo>
                      <a:lnTo>
                        <a:pt x="751" y="171"/>
                      </a:lnTo>
                      <a:lnTo>
                        <a:pt x="768" y="154"/>
                      </a:lnTo>
                      <a:lnTo>
                        <a:pt x="785" y="139"/>
                      </a:lnTo>
                      <a:lnTo>
                        <a:pt x="802" y="125"/>
                      </a:lnTo>
                      <a:lnTo>
                        <a:pt x="817" y="110"/>
                      </a:lnTo>
                      <a:lnTo>
                        <a:pt x="834" y="97"/>
                      </a:lnTo>
                      <a:lnTo>
                        <a:pt x="850" y="86"/>
                      </a:lnTo>
                      <a:lnTo>
                        <a:pt x="865" y="76"/>
                      </a:lnTo>
                      <a:lnTo>
                        <a:pt x="882" y="65"/>
                      </a:lnTo>
                      <a:lnTo>
                        <a:pt x="897" y="55"/>
                      </a:lnTo>
                      <a:lnTo>
                        <a:pt x="914" y="48"/>
                      </a:lnTo>
                      <a:lnTo>
                        <a:pt x="931" y="40"/>
                      </a:lnTo>
                      <a:lnTo>
                        <a:pt x="947" y="32"/>
                      </a:lnTo>
                      <a:lnTo>
                        <a:pt x="960" y="27"/>
                      </a:lnTo>
                      <a:lnTo>
                        <a:pt x="975" y="19"/>
                      </a:lnTo>
                      <a:lnTo>
                        <a:pt x="992" y="15"/>
                      </a:lnTo>
                      <a:lnTo>
                        <a:pt x="1005" y="11"/>
                      </a:lnTo>
                      <a:lnTo>
                        <a:pt x="1021" y="8"/>
                      </a:lnTo>
                      <a:lnTo>
                        <a:pt x="1034" y="4"/>
                      </a:lnTo>
                      <a:lnTo>
                        <a:pt x="1051" y="4"/>
                      </a:lnTo>
                      <a:lnTo>
                        <a:pt x="1064" y="0"/>
                      </a:lnTo>
                      <a:lnTo>
                        <a:pt x="1078" y="0"/>
                      </a:lnTo>
                      <a:lnTo>
                        <a:pt x="1093" y="0"/>
                      </a:lnTo>
                      <a:lnTo>
                        <a:pt x="1106" y="0"/>
                      </a:lnTo>
                      <a:lnTo>
                        <a:pt x="1118" y="0"/>
                      </a:lnTo>
                      <a:lnTo>
                        <a:pt x="1133" y="0"/>
                      </a:lnTo>
                      <a:lnTo>
                        <a:pt x="1146" y="2"/>
                      </a:lnTo>
                      <a:lnTo>
                        <a:pt x="1159" y="6"/>
                      </a:lnTo>
                      <a:lnTo>
                        <a:pt x="1171" y="6"/>
                      </a:lnTo>
                      <a:lnTo>
                        <a:pt x="1182" y="10"/>
                      </a:lnTo>
                      <a:lnTo>
                        <a:pt x="1194" y="11"/>
                      </a:lnTo>
                      <a:lnTo>
                        <a:pt x="1207" y="15"/>
                      </a:lnTo>
                      <a:lnTo>
                        <a:pt x="1217" y="17"/>
                      </a:lnTo>
                      <a:lnTo>
                        <a:pt x="1228" y="21"/>
                      </a:lnTo>
                      <a:lnTo>
                        <a:pt x="1239" y="23"/>
                      </a:lnTo>
                      <a:lnTo>
                        <a:pt x="1251" y="29"/>
                      </a:lnTo>
                      <a:lnTo>
                        <a:pt x="1258" y="32"/>
                      </a:lnTo>
                      <a:lnTo>
                        <a:pt x="1270" y="34"/>
                      </a:lnTo>
                      <a:lnTo>
                        <a:pt x="1279" y="40"/>
                      </a:lnTo>
                      <a:lnTo>
                        <a:pt x="1289" y="44"/>
                      </a:lnTo>
                      <a:lnTo>
                        <a:pt x="1296" y="48"/>
                      </a:lnTo>
                      <a:lnTo>
                        <a:pt x="1306" y="51"/>
                      </a:lnTo>
                      <a:lnTo>
                        <a:pt x="1313" y="57"/>
                      </a:lnTo>
                      <a:lnTo>
                        <a:pt x="1323" y="63"/>
                      </a:lnTo>
                      <a:lnTo>
                        <a:pt x="1331" y="67"/>
                      </a:lnTo>
                      <a:lnTo>
                        <a:pt x="1336" y="70"/>
                      </a:lnTo>
                      <a:lnTo>
                        <a:pt x="1344" y="74"/>
                      </a:lnTo>
                      <a:lnTo>
                        <a:pt x="1351" y="78"/>
                      </a:lnTo>
                      <a:lnTo>
                        <a:pt x="1361" y="87"/>
                      </a:lnTo>
                      <a:lnTo>
                        <a:pt x="1372" y="95"/>
                      </a:lnTo>
                      <a:lnTo>
                        <a:pt x="1380" y="101"/>
                      </a:lnTo>
                      <a:lnTo>
                        <a:pt x="1386" y="106"/>
                      </a:lnTo>
                      <a:lnTo>
                        <a:pt x="1391" y="110"/>
                      </a:lnTo>
                      <a:lnTo>
                        <a:pt x="1395" y="112"/>
                      </a:lnTo>
                      <a:lnTo>
                        <a:pt x="1397" y="118"/>
                      </a:lnTo>
                      <a:lnTo>
                        <a:pt x="1403" y="127"/>
                      </a:lnTo>
                      <a:lnTo>
                        <a:pt x="1405" y="133"/>
                      </a:lnTo>
                      <a:lnTo>
                        <a:pt x="1407" y="143"/>
                      </a:lnTo>
                      <a:lnTo>
                        <a:pt x="1403" y="146"/>
                      </a:lnTo>
                      <a:lnTo>
                        <a:pt x="1399" y="148"/>
                      </a:lnTo>
                      <a:lnTo>
                        <a:pt x="1391" y="148"/>
                      </a:lnTo>
                      <a:lnTo>
                        <a:pt x="1384" y="144"/>
                      </a:lnTo>
                      <a:lnTo>
                        <a:pt x="1378" y="139"/>
                      </a:lnTo>
                      <a:lnTo>
                        <a:pt x="1372" y="137"/>
                      </a:lnTo>
                      <a:lnTo>
                        <a:pt x="1367" y="129"/>
                      </a:lnTo>
                      <a:lnTo>
                        <a:pt x="1359" y="125"/>
                      </a:lnTo>
                      <a:lnTo>
                        <a:pt x="1348" y="118"/>
                      </a:lnTo>
                      <a:lnTo>
                        <a:pt x="1338" y="112"/>
                      </a:lnTo>
                      <a:lnTo>
                        <a:pt x="1331" y="108"/>
                      </a:lnTo>
                      <a:lnTo>
                        <a:pt x="1325" y="105"/>
                      </a:lnTo>
                      <a:lnTo>
                        <a:pt x="1319" y="101"/>
                      </a:lnTo>
                      <a:lnTo>
                        <a:pt x="1313" y="99"/>
                      </a:lnTo>
                      <a:lnTo>
                        <a:pt x="1306" y="93"/>
                      </a:lnTo>
                      <a:lnTo>
                        <a:pt x="1298" y="89"/>
                      </a:lnTo>
                      <a:lnTo>
                        <a:pt x="1291" y="87"/>
                      </a:lnTo>
                      <a:lnTo>
                        <a:pt x="1283" y="84"/>
                      </a:lnTo>
                      <a:lnTo>
                        <a:pt x="1274" y="80"/>
                      </a:lnTo>
                      <a:lnTo>
                        <a:pt x="1266" y="76"/>
                      </a:lnTo>
                      <a:lnTo>
                        <a:pt x="1256" y="72"/>
                      </a:lnTo>
                      <a:lnTo>
                        <a:pt x="1249" y="70"/>
                      </a:lnTo>
                      <a:lnTo>
                        <a:pt x="1239" y="67"/>
                      </a:lnTo>
                      <a:lnTo>
                        <a:pt x="1230" y="65"/>
                      </a:lnTo>
                      <a:lnTo>
                        <a:pt x="1218" y="61"/>
                      </a:lnTo>
                      <a:lnTo>
                        <a:pt x="1211" y="61"/>
                      </a:lnTo>
                      <a:lnTo>
                        <a:pt x="1199" y="57"/>
                      </a:lnTo>
                      <a:lnTo>
                        <a:pt x="1188" y="55"/>
                      </a:lnTo>
                      <a:lnTo>
                        <a:pt x="1178" y="55"/>
                      </a:lnTo>
                      <a:lnTo>
                        <a:pt x="1167" y="55"/>
                      </a:lnTo>
                      <a:lnTo>
                        <a:pt x="1156" y="53"/>
                      </a:lnTo>
                      <a:lnTo>
                        <a:pt x="1144" y="51"/>
                      </a:lnTo>
                      <a:lnTo>
                        <a:pt x="1133" y="51"/>
                      </a:lnTo>
                      <a:lnTo>
                        <a:pt x="1121" y="53"/>
                      </a:lnTo>
                      <a:lnTo>
                        <a:pt x="1108" y="53"/>
                      </a:lnTo>
                      <a:lnTo>
                        <a:pt x="1095" y="55"/>
                      </a:lnTo>
                      <a:lnTo>
                        <a:pt x="1083" y="57"/>
                      </a:lnTo>
                      <a:lnTo>
                        <a:pt x="1072" y="61"/>
                      </a:lnTo>
                      <a:lnTo>
                        <a:pt x="1059" y="63"/>
                      </a:lnTo>
                      <a:lnTo>
                        <a:pt x="1045" y="67"/>
                      </a:lnTo>
                      <a:lnTo>
                        <a:pt x="1032" y="70"/>
                      </a:lnTo>
                      <a:lnTo>
                        <a:pt x="1019" y="74"/>
                      </a:lnTo>
                      <a:lnTo>
                        <a:pt x="1005" y="78"/>
                      </a:lnTo>
                      <a:lnTo>
                        <a:pt x="992" y="84"/>
                      </a:lnTo>
                      <a:lnTo>
                        <a:pt x="977" y="91"/>
                      </a:lnTo>
                      <a:lnTo>
                        <a:pt x="966" y="99"/>
                      </a:lnTo>
                      <a:lnTo>
                        <a:pt x="950" y="106"/>
                      </a:lnTo>
                      <a:lnTo>
                        <a:pt x="937" y="114"/>
                      </a:lnTo>
                      <a:lnTo>
                        <a:pt x="922" y="124"/>
                      </a:lnTo>
                      <a:lnTo>
                        <a:pt x="909" y="133"/>
                      </a:lnTo>
                      <a:lnTo>
                        <a:pt x="893" y="144"/>
                      </a:lnTo>
                      <a:lnTo>
                        <a:pt x="880" y="156"/>
                      </a:lnTo>
                      <a:lnTo>
                        <a:pt x="865" y="167"/>
                      </a:lnTo>
                      <a:lnTo>
                        <a:pt x="852" y="183"/>
                      </a:lnTo>
                      <a:lnTo>
                        <a:pt x="834" y="196"/>
                      </a:lnTo>
                      <a:lnTo>
                        <a:pt x="819" y="211"/>
                      </a:lnTo>
                      <a:lnTo>
                        <a:pt x="806" y="226"/>
                      </a:lnTo>
                      <a:lnTo>
                        <a:pt x="791" y="243"/>
                      </a:lnTo>
                      <a:lnTo>
                        <a:pt x="774" y="260"/>
                      </a:lnTo>
                      <a:lnTo>
                        <a:pt x="758" y="279"/>
                      </a:lnTo>
                      <a:lnTo>
                        <a:pt x="745" y="298"/>
                      </a:lnTo>
                      <a:lnTo>
                        <a:pt x="730" y="321"/>
                      </a:lnTo>
                      <a:lnTo>
                        <a:pt x="713" y="340"/>
                      </a:lnTo>
                      <a:lnTo>
                        <a:pt x="699" y="361"/>
                      </a:lnTo>
                      <a:lnTo>
                        <a:pt x="686" y="384"/>
                      </a:lnTo>
                      <a:lnTo>
                        <a:pt x="675" y="407"/>
                      </a:lnTo>
                      <a:lnTo>
                        <a:pt x="665" y="428"/>
                      </a:lnTo>
                      <a:lnTo>
                        <a:pt x="656" y="451"/>
                      </a:lnTo>
                      <a:lnTo>
                        <a:pt x="648" y="471"/>
                      </a:lnTo>
                      <a:lnTo>
                        <a:pt x="642" y="496"/>
                      </a:lnTo>
                      <a:lnTo>
                        <a:pt x="635" y="517"/>
                      </a:lnTo>
                      <a:lnTo>
                        <a:pt x="633" y="540"/>
                      </a:lnTo>
                      <a:lnTo>
                        <a:pt x="627" y="563"/>
                      </a:lnTo>
                      <a:lnTo>
                        <a:pt x="625" y="587"/>
                      </a:lnTo>
                      <a:lnTo>
                        <a:pt x="621" y="612"/>
                      </a:lnTo>
                      <a:lnTo>
                        <a:pt x="621" y="635"/>
                      </a:lnTo>
                      <a:lnTo>
                        <a:pt x="621" y="660"/>
                      </a:lnTo>
                      <a:lnTo>
                        <a:pt x="621" y="684"/>
                      </a:lnTo>
                      <a:lnTo>
                        <a:pt x="621" y="707"/>
                      </a:lnTo>
                      <a:lnTo>
                        <a:pt x="623" y="730"/>
                      </a:lnTo>
                      <a:lnTo>
                        <a:pt x="625" y="755"/>
                      </a:lnTo>
                      <a:lnTo>
                        <a:pt x="629" y="779"/>
                      </a:lnTo>
                      <a:lnTo>
                        <a:pt x="633" y="802"/>
                      </a:lnTo>
                      <a:lnTo>
                        <a:pt x="635" y="829"/>
                      </a:lnTo>
                      <a:lnTo>
                        <a:pt x="640" y="852"/>
                      </a:lnTo>
                      <a:lnTo>
                        <a:pt x="646" y="876"/>
                      </a:lnTo>
                      <a:lnTo>
                        <a:pt x="650" y="901"/>
                      </a:lnTo>
                      <a:lnTo>
                        <a:pt x="656" y="926"/>
                      </a:lnTo>
                      <a:lnTo>
                        <a:pt x="661" y="950"/>
                      </a:lnTo>
                      <a:lnTo>
                        <a:pt x="667" y="975"/>
                      </a:lnTo>
                      <a:lnTo>
                        <a:pt x="673" y="998"/>
                      </a:lnTo>
                      <a:lnTo>
                        <a:pt x="680" y="1025"/>
                      </a:lnTo>
                      <a:lnTo>
                        <a:pt x="686" y="1049"/>
                      </a:lnTo>
                      <a:lnTo>
                        <a:pt x="694" y="1074"/>
                      </a:lnTo>
                      <a:lnTo>
                        <a:pt x="699" y="1099"/>
                      </a:lnTo>
                      <a:lnTo>
                        <a:pt x="707" y="1122"/>
                      </a:lnTo>
                      <a:lnTo>
                        <a:pt x="713" y="1146"/>
                      </a:lnTo>
                      <a:lnTo>
                        <a:pt x="718" y="1171"/>
                      </a:lnTo>
                      <a:lnTo>
                        <a:pt x="724" y="1196"/>
                      </a:lnTo>
                      <a:lnTo>
                        <a:pt x="730" y="1220"/>
                      </a:lnTo>
                      <a:lnTo>
                        <a:pt x="736" y="1243"/>
                      </a:lnTo>
                      <a:lnTo>
                        <a:pt x="743" y="1270"/>
                      </a:lnTo>
                      <a:lnTo>
                        <a:pt x="747" y="1293"/>
                      </a:lnTo>
                      <a:lnTo>
                        <a:pt x="753" y="1315"/>
                      </a:lnTo>
                      <a:lnTo>
                        <a:pt x="756" y="1340"/>
                      </a:lnTo>
                      <a:lnTo>
                        <a:pt x="762" y="1365"/>
                      </a:lnTo>
                      <a:lnTo>
                        <a:pt x="766" y="1388"/>
                      </a:lnTo>
                      <a:lnTo>
                        <a:pt x="770" y="1411"/>
                      </a:lnTo>
                      <a:lnTo>
                        <a:pt x="774" y="1435"/>
                      </a:lnTo>
                      <a:lnTo>
                        <a:pt x="777" y="1460"/>
                      </a:lnTo>
                      <a:lnTo>
                        <a:pt x="779" y="1481"/>
                      </a:lnTo>
                      <a:lnTo>
                        <a:pt x="779" y="1506"/>
                      </a:lnTo>
                      <a:lnTo>
                        <a:pt x="779" y="1526"/>
                      </a:lnTo>
                      <a:lnTo>
                        <a:pt x="779" y="1551"/>
                      </a:lnTo>
                      <a:lnTo>
                        <a:pt x="779" y="1572"/>
                      </a:lnTo>
                      <a:lnTo>
                        <a:pt x="777" y="1595"/>
                      </a:lnTo>
                      <a:lnTo>
                        <a:pt x="774" y="1618"/>
                      </a:lnTo>
                      <a:lnTo>
                        <a:pt x="772" y="1641"/>
                      </a:lnTo>
                      <a:lnTo>
                        <a:pt x="766" y="1661"/>
                      </a:lnTo>
                      <a:lnTo>
                        <a:pt x="762" y="1682"/>
                      </a:lnTo>
                      <a:lnTo>
                        <a:pt x="755" y="1705"/>
                      </a:lnTo>
                      <a:lnTo>
                        <a:pt x="749" y="1726"/>
                      </a:lnTo>
                      <a:lnTo>
                        <a:pt x="739" y="1747"/>
                      </a:lnTo>
                      <a:lnTo>
                        <a:pt x="730" y="1768"/>
                      </a:lnTo>
                      <a:lnTo>
                        <a:pt x="720" y="1789"/>
                      </a:lnTo>
                      <a:lnTo>
                        <a:pt x="711" y="1810"/>
                      </a:lnTo>
                      <a:lnTo>
                        <a:pt x="696" y="1829"/>
                      </a:lnTo>
                      <a:lnTo>
                        <a:pt x="684" y="1846"/>
                      </a:lnTo>
                      <a:lnTo>
                        <a:pt x="671" y="1865"/>
                      </a:lnTo>
                      <a:lnTo>
                        <a:pt x="658" y="1882"/>
                      </a:lnTo>
                      <a:lnTo>
                        <a:pt x="644" y="1895"/>
                      </a:lnTo>
                      <a:lnTo>
                        <a:pt x="631" y="1910"/>
                      </a:lnTo>
                      <a:lnTo>
                        <a:pt x="618" y="1924"/>
                      </a:lnTo>
                      <a:lnTo>
                        <a:pt x="604" y="1939"/>
                      </a:lnTo>
                      <a:lnTo>
                        <a:pt x="589" y="1948"/>
                      </a:lnTo>
                      <a:lnTo>
                        <a:pt x="574" y="1960"/>
                      </a:lnTo>
                      <a:lnTo>
                        <a:pt x="561" y="1969"/>
                      </a:lnTo>
                      <a:lnTo>
                        <a:pt x="547" y="1979"/>
                      </a:lnTo>
                      <a:lnTo>
                        <a:pt x="532" y="1988"/>
                      </a:lnTo>
                      <a:lnTo>
                        <a:pt x="519" y="1996"/>
                      </a:lnTo>
                      <a:lnTo>
                        <a:pt x="506" y="2004"/>
                      </a:lnTo>
                      <a:lnTo>
                        <a:pt x="492" y="2011"/>
                      </a:lnTo>
                      <a:lnTo>
                        <a:pt x="477" y="2017"/>
                      </a:lnTo>
                      <a:lnTo>
                        <a:pt x="462" y="2023"/>
                      </a:lnTo>
                      <a:lnTo>
                        <a:pt x="448" y="2026"/>
                      </a:lnTo>
                      <a:lnTo>
                        <a:pt x="433" y="2032"/>
                      </a:lnTo>
                      <a:lnTo>
                        <a:pt x="420" y="2034"/>
                      </a:lnTo>
                      <a:lnTo>
                        <a:pt x="405" y="2038"/>
                      </a:lnTo>
                      <a:lnTo>
                        <a:pt x="391" y="2040"/>
                      </a:lnTo>
                      <a:lnTo>
                        <a:pt x="378" y="2044"/>
                      </a:lnTo>
                      <a:lnTo>
                        <a:pt x="363" y="2044"/>
                      </a:lnTo>
                      <a:lnTo>
                        <a:pt x="350" y="2044"/>
                      </a:lnTo>
                      <a:lnTo>
                        <a:pt x="336" y="2044"/>
                      </a:lnTo>
                      <a:lnTo>
                        <a:pt x="321" y="2045"/>
                      </a:lnTo>
                      <a:lnTo>
                        <a:pt x="308" y="2044"/>
                      </a:lnTo>
                      <a:lnTo>
                        <a:pt x="296" y="2044"/>
                      </a:lnTo>
                      <a:lnTo>
                        <a:pt x="283" y="2044"/>
                      </a:lnTo>
                      <a:lnTo>
                        <a:pt x="270" y="2044"/>
                      </a:lnTo>
                      <a:lnTo>
                        <a:pt x="256" y="2040"/>
                      </a:lnTo>
                      <a:lnTo>
                        <a:pt x="245" y="2038"/>
                      </a:lnTo>
                      <a:lnTo>
                        <a:pt x="232" y="2036"/>
                      </a:lnTo>
                      <a:lnTo>
                        <a:pt x="220" y="2034"/>
                      </a:lnTo>
                      <a:lnTo>
                        <a:pt x="207" y="2030"/>
                      </a:lnTo>
                      <a:lnTo>
                        <a:pt x="196" y="2028"/>
                      </a:lnTo>
                      <a:lnTo>
                        <a:pt x="184" y="2025"/>
                      </a:lnTo>
                      <a:lnTo>
                        <a:pt x="175" y="2023"/>
                      </a:lnTo>
                      <a:lnTo>
                        <a:pt x="163" y="2017"/>
                      </a:lnTo>
                      <a:lnTo>
                        <a:pt x="152" y="2013"/>
                      </a:lnTo>
                      <a:lnTo>
                        <a:pt x="142" y="2011"/>
                      </a:lnTo>
                      <a:lnTo>
                        <a:pt x="133" y="2007"/>
                      </a:lnTo>
                      <a:lnTo>
                        <a:pt x="123" y="2004"/>
                      </a:lnTo>
                      <a:lnTo>
                        <a:pt x="114" y="2000"/>
                      </a:lnTo>
                      <a:lnTo>
                        <a:pt x="106" y="1996"/>
                      </a:lnTo>
                      <a:lnTo>
                        <a:pt x="99" y="1994"/>
                      </a:lnTo>
                      <a:lnTo>
                        <a:pt x="89" y="1988"/>
                      </a:lnTo>
                      <a:lnTo>
                        <a:pt x="83" y="1985"/>
                      </a:lnTo>
                      <a:lnTo>
                        <a:pt x="76" y="1983"/>
                      </a:lnTo>
                      <a:lnTo>
                        <a:pt x="68" y="1979"/>
                      </a:lnTo>
                      <a:lnTo>
                        <a:pt x="57" y="1971"/>
                      </a:lnTo>
                      <a:lnTo>
                        <a:pt x="47" y="1967"/>
                      </a:lnTo>
                      <a:lnTo>
                        <a:pt x="40" y="1962"/>
                      </a:lnTo>
                      <a:lnTo>
                        <a:pt x="34" y="1960"/>
                      </a:lnTo>
                      <a:lnTo>
                        <a:pt x="30" y="1956"/>
                      </a:lnTo>
                      <a:lnTo>
                        <a:pt x="23" y="1950"/>
                      </a:lnTo>
                      <a:lnTo>
                        <a:pt x="17" y="1943"/>
                      </a:lnTo>
                      <a:lnTo>
                        <a:pt x="11" y="1933"/>
                      </a:lnTo>
                      <a:lnTo>
                        <a:pt x="7" y="1924"/>
                      </a:lnTo>
                      <a:lnTo>
                        <a:pt x="2" y="1910"/>
                      </a:lnTo>
                      <a:lnTo>
                        <a:pt x="0" y="1899"/>
                      </a:lnTo>
                      <a:lnTo>
                        <a:pt x="0" y="1888"/>
                      </a:lnTo>
                      <a:lnTo>
                        <a:pt x="2" y="1876"/>
                      </a:lnTo>
                      <a:lnTo>
                        <a:pt x="4" y="1863"/>
                      </a:lnTo>
                      <a:lnTo>
                        <a:pt x="9" y="1853"/>
                      </a:lnTo>
                      <a:lnTo>
                        <a:pt x="17" y="1844"/>
                      </a:lnTo>
                      <a:lnTo>
                        <a:pt x="28" y="1838"/>
                      </a:lnTo>
                      <a:lnTo>
                        <a:pt x="34" y="1834"/>
                      </a:lnTo>
                      <a:lnTo>
                        <a:pt x="42" y="1833"/>
                      </a:lnTo>
                      <a:lnTo>
                        <a:pt x="49" y="1833"/>
                      </a:lnTo>
                      <a:lnTo>
                        <a:pt x="61" y="1833"/>
                      </a:lnTo>
                      <a:lnTo>
                        <a:pt x="68" y="1833"/>
                      </a:lnTo>
                      <a:lnTo>
                        <a:pt x="80" y="1834"/>
                      </a:lnTo>
                      <a:lnTo>
                        <a:pt x="85" y="1834"/>
                      </a:lnTo>
                      <a:lnTo>
                        <a:pt x="93" y="1836"/>
                      </a:lnTo>
                      <a:lnTo>
                        <a:pt x="101" y="1838"/>
                      </a:lnTo>
                      <a:lnTo>
                        <a:pt x="106" y="1840"/>
                      </a:lnTo>
                      <a:lnTo>
                        <a:pt x="106" y="1840"/>
                      </a:lnTo>
                      <a:close/>
                    </a:path>
                  </a:pathLst>
                </a:custGeom>
                <a:solidFill>
                  <a:srgbClr val="886111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324" name="Shape 324"/>
              <p:cNvSpPr/>
              <p:nvPr/>
            </p:nvSpPr>
            <p:spPr>
              <a:xfrm rot="3059999">
                <a:off x="2169002" y="2500286"/>
                <a:ext cx="164892" cy="166449"/>
              </a:xfrm>
              <a:custGeom>
                <a:pathLst>
                  <a:path extrusionOk="0" h="215" w="213">
                    <a:moveTo>
                      <a:pt x="15" y="55"/>
                    </a:moveTo>
                    <a:lnTo>
                      <a:pt x="9" y="65"/>
                    </a:lnTo>
                    <a:lnTo>
                      <a:pt x="5" y="76"/>
                    </a:lnTo>
                    <a:lnTo>
                      <a:pt x="2" y="85"/>
                    </a:lnTo>
                    <a:lnTo>
                      <a:pt x="2" y="95"/>
                    </a:lnTo>
                    <a:lnTo>
                      <a:pt x="0" y="106"/>
                    </a:lnTo>
                    <a:lnTo>
                      <a:pt x="2" y="116"/>
                    </a:lnTo>
                    <a:lnTo>
                      <a:pt x="2" y="127"/>
                    </a:lnTo>
                    <a:lnTo>
                      <a:pt x="5" y="137"/>
                    </a:lnTo>
                    <a:lnTo>
                      <a:pt x="7" y="146"/>
                    </a:lnTo>
                    <a:lnTo>
                      <a:pt x="11" y="156"/>
                    </a:lnTo>
                    <a:lnTo>
                      <a:pt x="17" y="163"/>
                    </a:lnTo>
                    <a:lnTo>
                      <a:pt x="23" y="173"/>
                    </a:lnTo>
                    <a:lnTo>
                      <a:pt x="30" y="179"/>
                    </a:lnTo>
                    <a:lnTo>
                      <a:pt x="38" y="188"/>
                    </a:lnTo>
                    <a:lnTo>
                      <a:pt x="45" y="194"/>
                    </a:lnTo>
                    <a:lnTo>
                      <a:pt x="57" y="201"/>
                    </a:lnTo>
                    <a:lnTo>
                      <a:pt x="66" y="205"/>
                    </a:lnTo>
                    <a:lnTo>
                      <a:pt x="76" y="209"/>
                    </a:lnTo>
                    <a:lnTo>
                      <a:pt x="87" y="211"/>
                    </a:lnTo>
                    <a:lnTo>
                      <a:pt x="97" y="215"/>
                    </a:lnTo>
                    <a:lnTo>
                      <a:pt x="106" y="215"/>
                    </a:lnTo>
                    <a:lnTo>
                      <a:pt x="118" y="215"/>
                    </a:lnTo>
                    <a:lnTo>
                      <a:pt x="127" y="211"/>
                    </a:lnTo>
                    <a:lnTo>
                      <a:pt x="138" y="211"/>
                    </a:lnTo>
                    <a:lnTo>
                      <a:pt x="146" y="205"/>
                    </a:lnTo>
                    <a:lnTo>
                      <a:pt x="156" y="201"/>
                    </a:lnTo>
                    <a:lnTo>
                      <a:pt x="165" y="196"/>
                    </a:lnTo>
                    <a:lnTo>
                      <a:pt x="173" y="192"/>
                    </a:lnTo>
                    <a:lnTo>
                      <a:pt x="180" y="184"/>
                    </a:lnTo>
                    <a:lnTo>
                      <a:pt x="188" y="179"/>
                    </a:lnTo>
                    <a:lnTo>
                      <a:pt x="196" y="169"/>
                    </a:lnTo>
                    <a:lnTo>
                      <a:pt x="201" y="162"/>
                    </a:lnTo>
                    <a:lnTo>
                      <a:pt x="205" y="150"/>
                    </a:lnTo>
                    <a:lnTo>
                      <a:pt x="209" y="141"/>
                    </a:lnTo>
                    <a:lnTo>
                      <a:pt x="211" y="129"/>
                    </a:lnTo>
                    <a:lnTo>
                      <a:pt x="213" y="120"/>
                    </a:lnTo>
                    <a:lnTo>
                      <a:pt x="213" y="110"/>
                    </a:lnTo>
                    <a:lnTo>
                      <a:pt x="213" y="99"/>
                    </a:lnTo>
                    <a:lnTo>
                      <a:pt x="211" y="89"/>
                    </a:lnTo>
                    <a:lnTo>
                      <a:pt x="211" y="80"/>
                    </a:lnTo>
                    <a:lnTo>
                      <a:pt x="205" y="70"/>
                    </a:lnTo>
                    <a:lnTo>
                      <a:pt x="201" y="59"/>
                    </a:lnTo>
                    <a:lnTo>
                      <a:pt x="196" y="49"/>
                    </a:lnTo>
                    <a:lnTo>
                      <a:pt x="192" y="42"/>
                    </a:lnTo>
                    <a:lnTo>
                      <a:pt x="184" y="34"/>
                    </a:lnTo>
                    <a:lnTo>
                      <a:pt x="177" y="27"/>
                    </a:lnTo>
                    <a:lnTo>
                      <a:pt x="167" y="21"/>
                    </a:lnTo>
                    <a:lnTo>
                      <a:pt x="159" y="15"/>
                    </a:lnTo>
                    <a:lnTo>
                      <a:pt x="150" y="9"/>
                    </a:lnTo>
                    <a:lnTo>
                      <a:pt x="138" y="6"/>
                    </a:lnTo>
                    <a:lnTo>
                      <a:pt x="129" y="2"/>
                    </a:lnTo>
                    <a:lnTo>
                      <a:pt x="118" y="2"/>
                    </a:lnTo>
                    <a:lnTo>
                      <a:pt x="108" y="0"/>
                    </a:lnTo>
                    <a:lnTo>
                      <a:pt x="99" y="2"/>
                    </a:lnTo>
                    <a:lnTo>
                      <a:pt x="87" y="2"/>
                    </a:lnTo>
                    <a:lnTo>
                      <a:pt x="78" y="6"/>
                    </a:lnTo>
                    <a:lnTo>
                      <a:pt x="68" y="8"/>
                    </a:lnTo>
                    <a:lnTo>
                      <a:pt x="59" y="11"/>
                    </a:lnTo>
                    <a:lnTo>
                      <a:pt x="49" y="15"/>
                    </a:lnTo>
                    <a:lnTo>
                      <a:pt x="42" y="23"/>
                    </a:lnTo>
                    <a:lnTo>
                      <a:pt x="34" y="28"/>
                    </a:lnTo>
                    <a:lnTo>
                      <a:pt x="26" y="38"/>
                    </a:lnTo>
                    <a:lnTo>
                      <a:pt x="21" y="46"/>
                    </a:lnTo>
                    <a:lnTo>
                      <a:pt x="15" y="55"/>
                    </a:lnTo>
                    <a:lnTo>
                      <a:pt x="15" y="55"/>
                    </a:lnTo>
                    <a:close/>
                  </a:path>
                </a:pathLst>
              </a:custGeom>
              <a:solidFill>
                <a:srgbClr val="88611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5" name="Shape 325"/>
              <p:cNvSpPr/>
              <p:nvPr/>
            </p:nvSpPr>
            <p:spPr>
              <a:xfrm rot="3060000">
                <a:off x="1118810" y="2247420"/>
                <a:ext cx="396677" cy="329787"/>
              </a:xfrm>
              <a:custGeom>
                <a:pathLst>
                  <a:path extrusionOk="0" h="424" w="509">
                    <a:moveTo>
                      <a:pt x="509" y="279"/>
                    </a:moveTo>
                    <a:lnTo>
                      <a:pt x="507" y="279"/>
                    </a:lnTo>
                    <a:lnTo>
                      <a:pt x="503" y="285"/>
                    </a:lnTo>
                    <a:lnTo>
                      <a:pt x="498" y="295"/>
                    </a:lnTo>
                    <a:lnTo>
                      <a:pt x="490" y="306"/>
                    </a:lnTo>
                    <a:lnTo>
                      <a:pt x="484" y="312"/>
                    </a:lnTo>
                    <a:lnTo>
                      <a:pt x="481" y="317"/>
                    </a:lnTo>
                    <a:lnTo>
                      <a:pt x="473" y="325"/>
                    </a:lnTo>
                    <a:lnTo>
                      <a:pt x="467" y="331"/>
                    </a:lnTo>
                    <a:lnTo>
                      <a:pt x="460" y="338"/>
                    </a:lnTo>
                    <a:lnTo>
                      <a:pt x="452" y="346"/>
                    </a:lnTo>
                    <a:lnTo>
                      <a:pt x="445" y="354"/>
                    </a:lnTo>
                    <a:lnTo>
                      <a:pt x="437" y="363"/>
                    </a:lnTo>
                    <a:lnTo>
                      <a:pt x="426" y="369"/>
                    </a:lnTo>
                    <a:lnTo>
                      <a:pt x="416" y="376"/>
                    </a:lnTo>
                    <a:lnTo>
                      <a:pt x="405" y="384"/>
                    </a:lnTo>
                    <a:lnTo>
                      <a:pt x="395" y="390"/>
                    </a:lnTo>
                    <a:lnTo>
                      <a:pt x="388" y="392"/>
                    </a:lnTo>
                    <a:lnTo>
                      <a:pt x="382" y="395"/>
                    </a:lnTo>
                    <a:lnTo>
                      <a:pt x="374" y="397"/>
                    </a:lnTo>
                    <a:lnTo>
                      <a:pt x="369" y="401"/>
                    </a:lnTo>
                    <a:lnTo>
                      <a:pt x="363" y="403"/>
                    </a:lnTo>
                    <a:lnTo>
                      <a:pt x="355" y="407"/>
                    </a:lnTo>
                    <a:lnTo>
                      <a:pt x="350" y="409"/>
                    </a:lnTo>
                    <a:lnTo>
                      <a:pt x="344" y="413"/>
                    </a:lnTo>
                    <a:lnTo>
                      <a:pt x="334" y="414"/>
                    </a:lnTo>
                    <a:lnTo>
                      <a:pt x="327" y="416"/>
                    </a:lnTo>
                    <a:lnTo>
                      <a:pt x="319" y="418"/>
                    </a:lnTo>
                    <a:lnTo>
                      <a:pt x="311" y="420"/>
                    </a:lnTo>
                    <a:lnTo>
                      <a:pt x="304" y="420"/>
                    </a:lnTo>
                    <a:lnTo>
                      <a:pt x="296" y="422"/>
                    </a:lnTo>
                    <a:lnTo>
                      <a:pt x="289" y="422"/>
                    </a:lnTo>
                    <a:lnTo>
                      <a:pt x="279" y="424"/>
                    </a:lnTo>
                    <a:lnTo>
                      <a:pt x="272" y="424"/>
                    </a:lnTo>
                    <a:lnTo>
                      <a:pt x="262" y="424"/>
                    </a:lnTo>
                    <a:lnTo>
                      <a:pt x="254" y="424"/>
                    </a:lnTo>
                    <a:lnTo>
                      <a:pt x="245" y="424"/>
                    </a:lnTo>
                    <a:lnTo>
                      <a:pt x="235" y="424"/>
                    </a:lnTo>
                    <a:lnTo>
                      <a:pt x="226" y="424"/>
                    </a:lnTo>
                    <a:lnTo>
                      <a:pt x="216" y="422"/>
                    </a:lnTo>
                    <a:lnTo>
                      <a:pt x="209" y="422"/>
                    </a:lnTo>
                    <a:lnTo>
                      <a:pt x="197" y="420"/>
                    </a:lnTo>
                    <a:lnTo>
                      <a:pt x="188" y="418"/>
                    </a:lnTo>
                    <a:lnTo>
                      <a:pt x="177" y="414"/>
                    </a:lnTo>
                    <a:lnTo>
                      <a:pt x="169" y="413"/>
                    </a:lnTo>
                    <a:lnTo>
                      <a:pt x="159" y="409"/>
                    </a:lnTo>
                    <a:lnTo>
                      <a:pt x="150" y="405"/>
                    </a:lnTo>
                    <a:lnTo>
                      <a:pt x="142" y="401"/>
                    </a:lnTo>
                    <a:lnTo>
                      <a:pt x="135" y="399"/>
                    </a:lnTo>
                    <a:lnTo>
                      <a:pt x="125" y="395"/>
                    </a:lnTo>
                    <a:lnTo>
                      <a:pt x="118" y="390"/>
                    </a:lnTo>
                    <a:lnTo>
                      <a:pt x="110" y="386"/>
                    </a:lnTo>
                    <a:lnTo>
                      <a:pt x="104" y="382"/>
                    </a:lnTo>
                    <a:lnTo>
                      <a:pt x="97" y="376"/>
                    </a:lnTo>
                    <a:lnTo>
                      <a:pt x="89" y="373"/>
                    </a:lnTo>
                    <a:lnTo>
                      <a:pt x="83" y="367"/>
                    </a:lnTo>
                    <a:lnTo>
                      <a:pt x="78" y="363"/>
                    </a:lnTo>
                    <a:lnTo>
                      <a:pt x="72" y="355"/>
                    </a:lnTo>
                    <a:lnTo>
                      <a:pt x="64" y="350"/>
                    </a:lnTo>
                    <a:lnTo>
                      <a:pt x="59" y="344"/>
                    </a:lnTo>
                    <a:lnTo>
                      <a:pt x="55" y="338"/>
                    </a:lnTo>
                    <a:lnTo>
                      <a:pt x="49" y="331"/>
                    </a:lnTo>
                    <a:lnTo>
                      <a:pt x="43" y="325"/>
                    </a:lnTo>
                    <a:lnTo>
                      <a:pt x="40" y="319"/>
                    </a:lnTo>
                    <a:lnTo>
                      <a:pt x="36" y="314"/>
                    </a:lnTo>
                    <a:lnTo>
                      <a:pt x="32" y="306"/>
                    </a:lnTo>
                    <a:lnTo>
                      <a:pt x="28" y="300"/>
                    </a:lnTo>
                    <a:lnTo>
                      <a:pt x="24" y="293"/>
                    </a:lnTo>
                    <a:lnTo>
                      <a:pt x="23" y="285"/>
                    </a:lnTo>
                    <a:lnTo>
                      <a:pt x="19" y="279"/>
                    </a:lnTo>
                    <a:lnTo>
                      <a:pt x="15" y="272"/>
                    </a:lnTo>
                    <a:lnTo>
                      <a:pt x="13" y="264"/>
                    </a:lnTo>
                    <a:lnTo>
                      <a:pt x="13" y="259"/>
                    </a:lnTo>
                    <a:lnTo>
                      <a:pt x="9" y="251"/>
                    </a:lnTo>
                    <a:lnTo>
                      <a:pt x="7" y="241"/>
                    </a:lnTo>
                    <a:lnTo>
                      <a:pt x="4" y="236"/>
                    </a:lnTo>
                    <a:lnTo>
                      <a:pt x="4" y="228"/>
                    </a:lnTo>
                    <a:lnTo>
                      <a:pt x="2" y="221"/>
                    </a:lnTo>
                    <a:lnTo>
                      <a:pt x="2" y="213"/>
                    </a:lnTo>
                    <a:lnTo>
                      <a:pt x="2" y="205"/>
                    </a:lnTo>
                    <a:lnTo>
                      <a:pt x="2" y="200"/>
                    </a:lnTo>
                    <a:lnTo>
                      <a:pt x="0" y="190"/>
                    </a:lnTo>
                    <a:lnTo>
                      <a:pt x="0" y="182"/>
                    </a:lnTo>
                    <a:lnTo>
                      <a:pt x="0" y="175"/>
                    </a:lnTo>
                    <a:lnTo>
                      <a:pt x="2" y="167"/>
                    </a:lnTo>
                    <a:lnTo>
                      <a:pt x="2" y="162"/>
                    </a:lnTo>
                    <a:lnTo>
                      <a:pt x="4" y="154"/>
                    </a:lnTo>
                    <a:lnTo>
                      <a:pt x="5" y="146"/>
                    </a:lnTo>
                    <a:lnTo>
                      <a:pt x="9" y="141"/>
                    </a:lnTo>
                    <a:lnTo>
                      <a:pt x="9" y="133"/>
                    </a:lnTo>
                    <a:lnTo>
                      <a:pt x="13" y="125"/>
                    </a:lnTo>
                    <a:lnTo>
                      <a:pt x="15" y="118"/>
                    </a:lnTo>
                    <a:lnTo>
                      <a:pt x="19" y="112"/>
                    </a:lnTo>
                    <a:lnTo>
                      <a:pt x="21" y="105"/>
                    </a:lnTo>
                    <a:lnTo>
                      <a:pt x="24" y="97"/>
                    </a:lnTo>
                    <a:lnTo>
                      <a:pt x="28" y="91"/>
                    </a:lnTo>
                    <a:lnTo>
                      <a:pt x="32" y="86"/>
                    </a:lnTo>
                    <a:lnTo>
                      <a:pt x="40" y="72"/>
                    </a:lnTo>
                    <a:lnTo>
                      <a:pt x="49" y="61"/>
                    </a:lnTo>
                    <a:lnTo>
                      <a:pt x="55" y="55"/>
                    </a:lnTo>
                    <a:lnTo>
                      <a:pt x="61" y="49"/>
                    </a:lnTo>
                    <a:lnTo>
                      <a:pt x="66" y="44"/>
                    </a:lnTo>
                    <a:lnTo>
                      <a:pt x="74" y="40"/>
                    </a:lnTo>
                    <a:lnTo>
                      <a:pt x="85" y="30"/>
                    </a:lnTo>
                    <a:lnTo>
                      <a:pt x="99" y="23"/>
                    </a:lnTo>
                    <a:lnTo>
                      <a:pt x="110" y="15"/>
                    </a:lnTo>
                    <a:lnTo>
                      <a:pt x="121" y="10"/>
                    </a:lnTo>
                    <a:lnTo>
                      <a:pt x="133" y="6"/>
                    </a:lnTo>
                    <a:lnTo>
                      <a:pt x="144" y="2"/>
                    </a:lnTo>
                    <a:lnTo>
                      <a:pt x="156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90" y="0"/>
                    </a:lnTo>
                    <a:lnTo>
                      <a:pt x="201" y="2"/>
                    </a:lnTo>
                    <a:lnTo>
                      <a:pt x="213" y="6"/>
                    </a:lnTo>
                    <a:lnTo>
                      <a:pt x="222" y="10"/>
                    </a:lnTo>
                    <a:lnTo>
                      <a:pt x="232" y="15"/>
                    </a:lnTo>
                    <a:lnTo>
                      <a:pt x="241" y="19"/>
                    </a:lnTo>
                    <a:lnTo>
                      <a:pt x="251" y="27"/>
                    </a:lnTo>
                    <a:lnTo>
                      <a:pt x="260" y="32"/>
                    </a:lnTo>
                    <a:lnTo>
                      <a:pt x="268" y="38"/>
                    </a:lnTo>
                    <a:lnTo>
                      <a:pt x="273" y="46"/>
                    </a:lnTo>
                    <a:lnTo>
                      <a:pt x="281" y="53"/>
                    </a:lnTo>
                    <a:lnTo>
                      <a:pt x="287" y="61"/>
                    </a:lnTo>
                    <a:lnTo>
                      <a:pt x="292" y="68"/>
                    </a:lnTo>
                    <a:lnTo>
                      <a:pt x="296" y="78"/>
                    </a:lnTo>
                    <a:lnTo>
                      <a:pt x="302" y="86"/>
                    </a:lnTo>
                    <a:lnTo>
                      <a:pt x="306" y="95"/>
                    </a:lnTo>
                    <a:lnTo>
                      <a:pt x="310" y="105"/>
                    </a:lnTo>
                    <a:lnTo>
                      <a:pt x="311" y="112"/>
                    </a:lnTo>
                    <a:lnTo>
                      <a:pt x="313" y="122"/>
                    </a:lnTo>
                    <a:lnTo>
                      <a:pt x="313" y="129"/>
                    </a:lnTo>
                    <a:lnTo>
                      <a:pt x="313" y="139"/>
                    </a:lnTo>
                    <a:lnTo>
                      <a:pt x="311" y="148"/>
                    </a:lnTo>
                    <a:lnTo>
                      <a:pt x="311" y="158"/>
                    </a:lnTo>
                    <a:lnTo>
                      <a:pt x="306" y="163"/>
                    </a:lnTo>
                    <a:lnTo>
                      <a:pt x="302" y="171"/>
                    </a:lnTo>
                    <a:lnTo>
                      <a:pt x="300" y="177"/>
                    </a:lnTo>
                    <a:lnTo>
                      <a:pt x="296" y="184"/>
                    </a:lnTo>
                    <a:lnTo>
                      <a:pt x="287" y="194"/>
                    </a:lnTo>
                    <a:lnTo>
                      <a:pt x="279" y="205"/>
                    </a:lnTo>
                    <a:lnTo>
                      <a:pt x="270" y="211"/>
                    </a:lnTo>
                    <a:lnTo>
                      <a:pt x="260" y="217"/>
                    </a:lnTo>
                    <a:lnTo>
                      <a:pt x="251" y="221"/>
                    </a:lnTo>
                    <a:lnTo>
                      <a:pt x="243" y="224"/>
                    </a:lnTo>
                    <a:lnTo>
                      <a:pt x="232" y="226"/>
                    </a:lnTo>
                    <a:lnTo>
                      <a:pt x="224" y="228"/>
                    </a:lnTo>
                    <a:lnTo>
                      <a:pt x="216" y="228"/>
                    </a:lnTo>
                    <a:lnTo>
                      <a:pt x="211" y="230"/>
                    </a:lnTo>
                    <a:lnTo>
                      <a:pt x="199" y="230"/>
                    </a:lnTo>
                    <a:lnTo>
                      <a:pt x="197" y="230"/>
                    </a:lnTo>
                    <a:lnTo>
                      <a:pt x="199" y="228"/>
                    </a:lnTo>
                    <a:lnTo>
                      <a:pt x="207" y="224"/>
                    </a:lnTo>
                    <a:lnTo>
                      <a:pt x="211" y="221"/>
                    </a:lnTo>
                    <a:lnTo>
                      <a:pt x="216" y="217"/>
                    </a:lnTo>
                    <a:lnTo>
                      <a:pt x="222" y="213"/>
                    </a:lnTo>
                    <a:lnTo>
                      <a:pt x="230" y="209"/>
                    </a:lnTo>
                    <a:lnTo>
                      <a:pt x="235" y="203"/>
                    </a:lnTo>
                    <a:lnTo>
                      <a:pt x="241" y="198"/>
                    </a:lnTo>
                    <a:lnTo>
                      <a:pt x="247" y="190"/>
                    </a:lnTo>
                    <a:lnTo>
                      <a:pt x="253" y="184"/>
                    </a:lnTo>
                    <a:lnTo>
                      <a:pt x="256" y="175"/>
                    </a:lnTo>
                    <a:lnTo>
                      <a:pt x="260" y="167"/>
                    </a:lnTo>
                    <a:lnTo>
                      <a:pt x="262" y="158"/>
                    </a:lnTo>
                    <a:lnTo>
                      <a:pt x="266" y="150"/>
                    </a:lnTo>
                    <a:lnTo>
                      <a:pt x="264" y="139"/>
                    </a:lnTo>
                    <a:lnTo>
                      <a:pt x="262" y="127"/>
                    </a:lnTo>
                    <a:lnTo>
                      <a:pt x="258" y="118"/>
                    </a:lnTo>
                    <a:lnTo>
                      <a:pt x="256" y="108"/>
                    </a:lnTo>
                    <a:lnTo>
                      <a:pt x="251" y="97"/>
                    </a:lnTo>
                    <a:lnTo>
                      <a:pt x="245" y="89"/>
                    </a:lnTo>
                    <a:lnTo>
                      <a:pt x="237" y="84"/>
                    </a:lnTo>
                    <a:lnTo>
                      <a:pt x="232" y="78"/>
                    </a:lnTo>
                    <a:lnTo>
                      <a:pt x="220" y="70"/>
                    </a:lnTo>
                    <a:lnTo>
                      <a:pt x="211" y="67"/>
                    </a:lnTo>
                    <a:lnTo>
                      <a:pt x="199" y="65"/>
                    </a:lnTo>
                    <a:lnTo>
                      <a:pt x="188" y="65"/>
                    </a:lnTo>
                    <a:lnTo>
                      <a:pt x="180" y="65"/>
                    </a:lnTo>
                    <a:lnTo>
                      <a:pt x="173" y="67"/>
                    </a:lnTo>
                    <a:lnTo>
                      <a:pt x="167" y="67"/>
                    </a:lnTo>
                    <a:lnTo>
                      <a:pt x="159" y="68"/>
                    </a:lnTo>
                    <a:lnTo>
                      <a:pt x="152" y="72"/>
                    </a:lnTo>
                    <a:lnTo>
                      <a:pt x="144" y="74"/>
                    </a:lnTo>
                    <a:lnTo>
                      <a:pt x="137" y="80"/>
                    </a:lnTo>
                    <a:lnTo>
                      <a:pt x="129" y="86"/>
                    </a:lnTo>
                    <a:lnTo>
                      <a:pt x="119" y="89"/>
                    </a:lnTo>
                    <a:lnTo>
                      <a:pt x="112" y="95"/>
                    </a:lnTo>
                    <a:lnTo>
                      <a:pt x="106" y="101"/>
                    </a:lnTo>
                    <a:lnTo>
                      <a:pt x="100" y="106"/>
                    </a:lnTo>
                    <a:lnTo>
                      <a:pt x="97" y="112"/>
                    </a:lnTo>
                    <a:lnTo>
                      <a:pt x="93" y="120"/>
                    </a:lnTo>
                    <a:lnTo>
                      <a:pt x="89" y="127"/>
                    </a:lnTo>
                    <a:lnTo>
                      <a:pt x="87" y="135"/>
                    </a:lnTo>
                    <a:lnTo>
                      <a:pt x="83" y="143"/>
                    </a:lnTo>
                    <a:lnTo>
                      <a:pt x="83" y="150"/>
                    </a:lnTo>
                    <a:lnTo>
                      <a:pt x="83" y="158"/>
                    </a:lnTo>
                    <a:lnTo>
                      <a:pt x="83" y="167"/>
                    </a:lnTo>
                    <a:lnTo>
                      <a:pt x="83" y="175"/>
                    </a:lnTo>
                    <a:lnTo>
                      <a:pt x="85" y="184"/>
                    </a:lnTo>
                    <a:lnTo>
                      <a:pt x="87" y="192"/>
                    </a:lnTo>
                    <a:lnTo>
                      <a:pt x="89" y="201"/>
                    </a:lnTo>
                    <a:lnTo>
                      <a:pt x="93" y="207"/>
                    </a:lnTo>
                    <a:lnTo>
                      <a:pt x="97" y="217"/>
                    </a:lnTo>
                    <a:lnTo>
                      <a:pt x="99" y="224"/>
                    </a:lnTo>
                    <a:lnTo>
                      <a:pt x="104" y="234"/>
                    </a:lnTo>
                    <a:lnTo>
                      <a:pt x="108" y="240"/>
                    </a:lnTo>
                    <a:lnTo>
                      <a:pt x="112" y="247"/>
                    </a:lnTo>
                    <a:lnTo>
                      <a:pt x="118" y="255"/>
                    </a:lnTo>
                    <a:lnTo>
                      <a:pt x="125" y="262"/>
                    </a:lnTo>
                    <a:lnTo>
                      <a:pt x="129" y="268"/>
                    </a:lnTo>
                    <a:lnTo>
                      <a:pt x="137" y="276"/>
                    </a:lnTo>
                    <a:lnTo>
                      <a:pt x="142" y="281"/>
                    </a:lnTo>
                    <a:lnTo>
                      <a:pt x="150" y="287"/>
                    </a:lnTo>
                    <a:lnTo>
                      <a:pt x="156" y="291"/>
                    </a:lnTo>
                    <a:lnTo>
                      <a:pt x="163" y="297"/>
                    </a:lnTo>
                    <a:lnTo>
                      <a:pt x="171" y="300"/>
                    </a:lnTo>
                    <a:lnTo>
                      <a:pt x="178" y="304"/>
                    </a:lnTo>
                    <a:lnTo>
                      <a:pt x="186" y="306"/>
                    </a:lnTo>
                    <a:lnTo>
                      <a:pt x="194" y="308"/>
                    </a:lnTo>
                    <a:lnTo>
                      <a:pt x="199" y="310"/>
                    </a:lnTo>
                    <a:lnTo>
                      <a:pt x="209" y="312"/>
                    </a:lnTo>
                    <a:lnTo>
                      <a:pt x="215" y="314"/>
                    </a:lnTo>
                    <a:lnTo>
                      <a:pt x="222" y="314"/>
                    </a:lnTo>
                    <a:lnTo>
                      <a:pt x="230" y="316"/>
                    </a:lnTo>
                    <a:lnTo>
                      <a:pt x="237" y="317"/>
                    </a:lnTo>
                    <a:lnTo>
                      <a:pt x="243" y="317"/>
                    </a:lnTo>
                    <a:lnTo>
                      <a:pt x="251" y="317"/>
                    </a:lnTo>
                    <a:lnTo>
                      <a:pt x="256" y="317"/>
                    </a:lnTo>
                    <a:lnTo>
                      <a:pt x="264" y="317"/>
                    </a:lnTo>
                    <a:lnTo>
                      <a:pt x="272" y="316"/>
                    </a:lnTo>
                    <a:lnTo>
                      <a:pt x="277" y="314"/>
                    </a:lnTo>
                    <a:lnTo>
                      <a:pt x="285" y="314"/>
                    </a:lnTo>
                    <a:lnTo>
                      <a:pt x="291" y="314"/>
                    </a:lnTo>
                    <a:lnTo>
                      <a:pt x="302" y="310"/>
                    </a:lnTo>
                    <a:lnTo>
                      <a:pt x="313" y="306"/>
                    </a:lnTo>
                    <a:lnTo>
                      <a:pt x="325" y="302"/>
                    </a:lnTo>
                    <a:lnTo>
                      <a:pt x="334" y="297"/>
                    </a:lnTo>
                    <a:lnTo>
                      <a:pt x="344" y="291"/>
                    </a:lnTo>
                    <a:lnTo>
                      <a:pt x="351" y="285"/>
                    </a:lnTo>
                    <a:lnTo>
                      <a:pt x="359" y="279"/>
                    </a:lnTo>
                    <a:lnTo>
                      <a:pt x="367" y="276"/>
                    </a:lnTo>
                    <a:lnTo>
                      <a:pt x="372" y="268"/>
                    </a:lnTo>
                    <a:lnTo>
                      <a:pt x="380" y="260"/>
                    </a:lnTo>
                    <a:lnTo>
                      <a:pt x="386" y="251"/>
                    </a:lnTo>
                    <a:lnTo>
                      <a:pt x="391" y="243"/>
                    </a:lnTo>
                    <a:lnTo>
                      <a:pt x="397" y="234"/>
                    </a:lnTo>
                    <a:lnTo>
                      <a:pt x="405" y="224"/>
                    </a:lnTo>
                    <a:lnTo>
                      <a:pt x="410" y="213"/>
                    </a:lnTo>
                    <a:lnTo>
                      <a:pt x="416" y="205"/>
                    </a:lnTo>
                    <a:lnTo>
                      <a:pt x="420" y="194"/>
                    </a:lnTo>
                    <a:lnTo>
                      <a:pt x="426" y="186"/>
                    </a:lnTo>
                    <a:lnTo>
                      <a:pt x="429" y="179"/>
                    </a:lnTo>
                    <a:lnTo>
                      <a:pt x="433" y="171"/>
                    </a:lnTo>
                    <a:lnTo>
                      <a:pt x="437" y="162"/>
                    </a:lnTo>
                    <a:lnTo>
                      <a:pt x="441" y="158"/>
                    </a:lnTo>
                    <a:lnTo>
                      <a:pt x="509" y="279"/>
                    </a:lnTo>
                    <a:lnTo>
                      <a:pt x="509" y="279"/>
                    </a:lnTo>
                    <a:close/>
                  </a:path>
                </a:pathLst>
              </a:custGeom>
              <a:solidFill>
                <a:srgbClr val="88611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326" name="Shape 326"/>
            <p:cNvGrpSpPr/>
            <p:nvPr/>
          </p:nvGrpSpPr>
          <p:grpSpPr>
            <a:xfrm>
              <a:off x="326113" y="2544612"/>
              <a:ext cx="418348" cy="248066"/>
              <a:chOff x="326113" y="2544612"/>
              <a:chExt cx="418348" cy="248066"/>
            </a:xfrm>
          </p:grpSpPr>
          <p:sp>
            <p:nvSpPr>
              <p:cNvPr id="327" name="Shape 327"/>
              <p:cNvSpPr/>
              <p:nvPr/>
            </p:nvSpPr>
            <p:spPr>
              <a:xfrm rot="3059999">
                <a:off x="360229" y="2577836"/>
                <a:ext cx="164892" cy="166448"/>
              </a:xfrm>
              <a:custGeom>
                <a:pathLst>
                  <a:path extrusionOk="0" h="213" w="213">
                    <a:moveTo>
                      <a:pt x="40" y="29"/>
                    </a:moveTo>
                    <a:lnTo>
                      <a:pt x="47" y="19"/>
                    </a:lnTo>
                    <a:lnTo>
                      <a:pt x="57" y="14"/>
                    </a:lnTo>
                    <a:lnTo>
                      <a:pt x="66" y="10"/>
                    </a:lnTo>
                    <a:lnTo>
                      <a:pt x="76" y="6"/>
                    </a:lnTo>
                    <a:lnTo>
                      <a:pt x="85" y="2"/>
                    </a:lnTo>
                    <a:lnTo>
                      <a:pt x="97" y="2"/>
                    </a:lnTo>
                    <a:lnTo>
                      <a:pt x="106" y="0"/>
                    </a:lnTo>
                    <a:lnTo>
                      <a:pt x="118" y="2"/>
                    </a:lnTo>
                    <a:lnTo>
                      <a:pt x="127" y="2"/>
                    </a:lnTo>
                    <a:lnTo>
                      <a:pt x="135" y="6"/>
                    </a:lnTo>
                    <a:lnTo>
                      <a:pt x="144" y="8"/>
                    </a:lnTo>
                    <a:lnTo>
                      <a:pt x="156" y="14"/>
                    </a:lnTo>
                    <a:lnTo>
                      <a:pt x="163" y="18"/>
                    </a:lnTo>
                    <a:lnTo>
                      <a:pt x="173" y="25"/>
                    </a:lnTo>
                    <a:lnTo>
                      <a:pt x="180" y="31"/>
                    </a:lnTo>
                    <a:lnTo>
                      <a:pt x="188" y="40"/>
                    </a:lnTo>
                    <a:lnTo>
                      <a:pt x="194" y="48"/>
                    </a:lnTo>
                    <a:lnTo>
                      <a:pt x="199" y="58"/>
                    </a:lnTo>
                    <a:lnTo>
                      <a:pt x="203" y="67"/>
                    </a:lnTo>
                    <a:lnTo>
                      <a:pt x="207" y="77"/>
                    </a:lnTo>
                    <a:lnTo>
                      <a:pt x="209" y="88"/>
                    </a:lnTo>
                    <a:lnTo>
                      <a:pt x="211" y="97"/>
                    </a:lnTo>
                    <a:lnTo>
                      <a:pt x="211" y="109"/>
                    </a:lnTo>
                    <a:lnTo>
                      <a:pt x="213" y="118"/>
                    </a:lnTo>
                    <a:lnTo>
                      <a:pt x="211" y="128"/>
                    </a:lnTo>
                    <a:lnTo>
                      <a:pt x="207" y="137"/>
                    </a:lnTo>
                    <a:lnTo>
                      <a:pt x="205" y="147"/>
                    </a:lnTo>
                    <a:lnTo>
                      <a:pt x="201" y="158"/>
                    </a:lnTo>
                    <a:lnTo>
                      <a:pt x="196" y="166"/>
                    </a:lnTo>
                    <a:lnTo>
                      <a:pt x="190" y="175"/>
                    </a:lnTo>
                    <a:lnTo>
                      <a:pt x="182" y="183"/>
                    </a:lnTo>
                    <a:lnTo>
                      <a:pt x="175" y="192"/>
                    </a:lnTo>
                    <a:lnTo>
                      <a:pt x="165" y="196"/>
                    </a:lnTo>
                    <a:lnTo>
                      <a:pt x="156" y="202"/>
                    </a:lnTo>
                    <a:lnTo>
                      <a:pt x="146" y="206"/>
                    </a:lnTo>
                    <a:lnTo>
                      <a:pt x="137" y="210"/>
                    </a:lnTo>
                    <a:lnTo>
                      <a:pt x="127" y="211"/>
                    </a:lnTo>
                    <a:lnTo>
                      <a:pt x="116" y="213"/>
                    </a:lnTo>
                    <a:lnTo>
                      <a:pt x="106" y="213"/>
                    </a:lnTo>
                    <a:lnTo>
                      <a:pt x="97" y="213"/>
                    </a:lnTo>
                    <a:lnTo>
                      <a:pt x="85" y="211"/>
                    </a:lnTo>
                    <a:lnTo>
                      <a:pt x="76" y="210"/>
                    </a:lnTo>
                    <a:lnTo>
                      <a:pt x="66" y="206"/>
                    </a:lnTo>
                    <a:lnTo>
                      <a:pt x="57" y="202"/>
                    </a:lnTo>
                    <a:lnTo>
                      <a:pt x="47" y="196"/>
                    </a:lnTo>
                    <a:lnTo>
                      <a:pt x="40" y="191"/>
                    </a:lnTo>
                    <a:lnTo>
                      <a:pt x="32" y="183"/>
                    </a:lnTo>
                    <a:lnTo>
                      <a:pt x="26" y="175"/>
                    </a:lnTo>
                    <a:lnTo>
                      <a:pt x="17" y="168"/>
                    </a:lnTo>
                    <a:lnTo>
                      <a:pt x="11" y="158"/>
                    </a:lnTo>
                    <a:lnTo>
                      <a:pt x="7" y="149"/>
                    </a:lnTo>
                    <a:lnTo>
                      <a:pt x="4" y="139"/>
                    </a:lnTo>
                    <a:lnTo>
                      <a:pt x="0" y="130"/>
                    </a:lnTo>
                    <a:lnTo>
                      <a:pt x="0" y="118"/>
                    </a:lnTo>
                    <a:lnTo>
                      <a:pt x="0" y="109"/>
                    </a:lnTo>
                    <a:lnTo>
                      <a:pt x="0" y="99"/>
                    </a:lnTo>
                    <a:lnTo>
                      <a:pt x="0" y="90"/>
                    </a:lnTo>
                    <a:lnTo>
                      <a:pt x="4" y="78"/>
                    </a:lnTo>
                    <a:lnTo>
                      <a:pt x="6" y="69"/>
                    </a:lnTo>
                    <a:lnTo>
                      <a:pt x="11" y="59"/>
                    </a:lnTo>
                    <a:lnTo>
                      <a:pt x="17" y="50"/>
                    </a:lnTo>
                    <a:lnTo>
                      <a:pt x="23" y="42"/>
                    </a:lnTo>
                    <a:lnTo>
                      <a:pt x="30" y="35"/>
                    </a:lnTo>
                    <a:lnTo>
                      <a:pt x="40" y="29"/>
                    </a:lnTo>
                    <a:lnTo>
                      <a:pt x="40" y="29"/>
                    </a:lnTo>
                    <a:close/>
                  </a:path>
                </a:pathLst>
              </a:custGeom>
              <a:solidFill>
                <a:srgbClr val="88611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8" name="Shape 328"/>
              <p:cNvSpPr/>
              <p:nvPr/>
            </p:nvSpPr>
            <p:spPr>
              <a:xfrm rot="3059999">
                <a:off x="546057" y="2594274"/>
                <a:ext cx="164892" cy="164892"/>
              </a:xfrm>
              <a:custGeom>
                <a:pathLst>
                  <a:path extrusionOk="0" h="213" w="213">
                    <a:moveTo>
                      <a:pt x="15" y="56"/>
                    </a:moveTo>
                    <a:lnTo>
                      <a:pt x="8" y="65"/>
                    </a:lnTo>
                    <a:lnTo>
                      <a:pt x="4" y="75"/>
                    </a:lnTo>
                    <a:lnTo>
                      <a:pt x="2" y="86"/>
                    </a:lnTo>
                    <a:lnTo>
                      <a:pt x="2" y="96"/>
                    </a:lnTo>
                    <a:lnTo>
                      <a:pt x="0" y="107"/>
                    </a:lnTo>
                    <a:lnTo>
                      <a:pt x="2" y="116"/>
                    </a:lnTo>
                    <a:lnTo>
                      <a:pt x="2" y="126"/>
                    </a:lnTo>
                    <a:lnTo>
                      <a:pt x="6" y="137"/>
                    </a:lnTo>
                    <a:lnTo>
                      <a:pt x="8" y="147"/>
                    </a:lnTo>
                    <a:lnTo>
                      <a:pt x="14" y="156"/>
                    </a:lnTo>
                    <a:lnTo>
                      <a:pt x="17" y="164"/>
                    </a:lnTo>
                    <a:lnTo>
                      <a:pt x="25" y="172"/>
                    </a:lnTo>
                    <a:lnTo>
                      <a:pt x="31" y="179"/>
                    </a:lnTo>
                    <a:lnTo>
                      <a:pt x="40" y="187"/>
                    </a:lnTo>
                    <a:lnTo>
                      <a:pt x="48" y="194"/>
                    </a:lnTo>
                    <a:lnTo>
                      <a:pt x="57" y="202"/>
                    </a:lnTo>
                    <a:lnTo>
                      <a:pt x="67" y="204"/>
                    </a:lnTo>
                    <a:lnTo>
                      <a:pt x="76" y="210"/>
                    </a:lnTo>
                    <a:lnTo>
                      <a:pt x="86" y="212"/>
                    </a:lnTo>
                    <a:lnTo>
                      <a:pt x="97" y="213"/>
                    </a:lnTo>
                    <a:lnTo>
                      <a:pt x="107" y="213"/>
                    </a:lnTo>
                    <a:lnTo>
                      <a:pt x="116" y="213"/>
                    </a:lnTo>
                    <a:lnTo>
                      <a:pt x="128" y="212"/>
                    </a:lnTo>
                    <a:lnTo>
                      <a:pt x="137" y="210"/>
                    </a:lnTo>
                    <a:lnTo>
                      <a:pt x="147" y="206"/>
                    </a:lnTo>
                    <a:lnTo>
                      <a:pt x="156" y="202"/>
                    </a:lnTo>
                    <a:lnTo>
                      <a:pt x="164" y="196"/>
                    </a:lnTo>
                    <a:lnTo>
                      <a:pt x="173" y="192"/>
                    </a:lnTo>
                    <a:lnTo>
                      <a:pt x="181" y="185"/>
                    </a:lnTo>
                    <a:lnTo>
                      <a:pt x="188" y="179"/>
                    </a:lnTo>
                    <a:lnTo>
                      <a:pt x="194" y="170"/>
                    </a:lnTo>
                    <a:lnTo>
                      <a:pt x="202" y="160"/>
                    </a:lnTo>
                    <a:lnTo>
                      <a:pt x="206" y="151"/>
                    </a:lnTo>
                    <a:lnTo>
                      <a:pt x="209" y="141"/>
                    </a:lnTo>
                    <a:lnTo>
                      <a:pt x="211" y="130"/>
                    </a:lnTo>
                    <a:lnTo>
                      <a:pt x="213" y="120"/>
                    </a:lnTo>
                    <a:lnTo>
                      <a:pt x="213" y="109"/>
                    </a:lnTo>
                    <a:lnTo>
                      <a:pt x="213" y="99"/>
                    </a:lnTo>
                    <a:lnTo>
                      <a:pt x="211" y="90"/>
                    </a:lnTo>
                    <a:lnTo>
                      <a:pt x="211" y="80"/>
                    </a:lnTo>
                    <a:lnTo>
                      <a:pt x="206" y="69"/>
                    </a:lnTo>
                    <a:lnTo>
                      <a:pt x="204" y="59"/>
                    </a:lnTo>
                    <a:lnTo>
                      <a:pt x="198" y="50"/>
                    </a:lnTo>
                    <a:lnTo>
                      <a:pt x="192" y="42"/>
                    </a:lnTo>
                    <a:lnTo>
                      <a:pt x="185" y="35"/>
                    </a:lnTo>
                    <a:lnTo>
                      <a:pt x="177" y="27"/>
                    </a:lnTo>
                    <a:lnTo>
                      <a:pt x="169" y="20"/>
                    </a:lnTo>
                    <a:lnTo>
                      <a:pt x="160" y="16"/>
                    </a:lnTo>
                    <a:lnTo>
                      <a:pt x="150" y="8"/>
                    </a:lnTo>
                    <a:lnTo>
                      <a:pt x="141" y="4"/>
                    </a:lnTo>
                    <a:lnTo>
                      <a:pt x="130" y="2"/>
                    </a:lnTo>
                    <a:lnTo>
                      <a:pt x="120" y="2"/>
                    </a:lnTo>
                    <a:lnTo>
                      <a:pt x="109" y="0"/>
                    </a:lnTo>
                    <a:lnTo>
                      <a:pt x="99" y="2"/>
                    </a:lnTo>
                    <a:lnTo>
                      <a:pt x="88" y="2"/>
                    </a:lnTo>
                    <a:lnTo>
                      <a:pt x="80" y="6"/>
                    </a:lnTo>
                    <a:lnTo>
                      <a:pt x="69" y="8"/>
                    </a:lnTo>
                    <a:lnTo>
                      <a:pt x="59" y="14"/>
                    </a:lnTo>
                    <a:lnTo>
                      <a:pt x="50" y="18"/>
                    </a:lnTo>
                    <a:lnTo>
                      <a:pt x="42" y="23"/>
                    </a:lnTo>
                    <a:lnTo>
                      <a:pt x="33" y="29"/>
                    </a:lnTo>
                    <a:lnTo>
                      <a:pt x="27" y="37"/>
                    </a:lnTo>
                    <a:lnTo>
                      <a:pt x="19" y="46"/>
                    </a:lnTo>
                    <a:lnTo>
                      <a:pt x="15" y="56"/>
                    </a:lnTo>
                    <a:lnTo>
                      <a:pt x="15" y="56"/>
                    </a:lnTo>
                    <a:close/>
                  </a:path>
                </a:pathLst>
              </a:custGeom>
              <a:solidFill>
                <a:srgbClr val="88611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329" name="Shape 329"/>
          <p:cNvGrpSpPr/>
          <p:nvPr/>
        </p:nvGrpSpPr>
        <p:grpSpPr>
          <a:xfrm flipH="1">
            <a:off x="4799108" y="4004563"/>
            <a:ext cx="3727255" cy="1464458"/>
            <a:chOff x="-1367771" y="1650415"/>
            <a:chExt cx="3774120" cy="1977161"/>
          </a:xfrm>
        </p:grpSpPr>
        <p:grpSp>
          <p:nvGrpSpPr>
            <p:cNvPr id="330" name="Shape 330"/>
            <p:cNvGrpSpPr/>
            <p:nvPr/>
          </p:nvGrpSpPr>
          <p:grpSpPr>
            <a:xfrm>
              <a:off x="-1367771" y="1650415"/>
              <a:ext cx="3774120" cy="1977161"/>
              <a:chOff x="-1367771" y="1650415"/>
              <a:chExt cx="3774120" cy="1977161"/>
            </a:xfrm>
          </p:grpSpPr>
          <p:sp>
            <p:nvSpPr>
              <p:cNvPr id="331" name="Shape 331"/>
              <p:cNvSpPr/>
              <p:nvPr/>
            </p:nvSpPr>
            <p:spPr>
              <a:xfrm rot="3060000">
                <a:off x="-1277103" y="2535314"/>
                <a:ext cx="168004" cy="166449"/>
              </a:xfrm>
              <a:custGeom>
                <a:pathLst>
                  <a:path extrusionOk="0" h="215" w="215">
                    <a:moveTo>
                      <a:pt x="38" y="29"/>
                    </a:moveTo>
                    <a:lnTo>
                      <a:pt x="44" y="21"/>
                    </a:lnTo>
                    <a:lnTo>
                      <a:pt x="53" y="15"/>
                    </a:lnTo>
                    <a:lnTo>
                      <a:pt x="61" y="10"/>
                    </a:lnTo>
                    <a:lnTo>
                      <a:pt x="72" y="8"/>
                    </a:lnTo>
                    <a:lnTo>
                      <a:pt x="82" y="4"/>
                    </a:lnTo>
                    <a:lnTo>
                      <a:pt x="91" y="2"/>
                    </a:lnTo>
                    <a:lnTo>
                      <a:pt x="103" y="0"/>
                    </a:lnTo>
                    <a:lnTo>
                      <a:pt x="112" y="2"/>
                    </a:lnTo>
                    <a:lnTo>
                      <a:pt x="122" y="2"/>
                    </a:lnTo>
                    <a:lnTo>
                      <a:pt x="131" y="4"/>
                    </a:lnTo>
                    <a:lnTo>
                      <a:pt x="143" y="6"/>
                    </a:lnTo>
                    <a:lnTo>
                      <a:pt x="152" y="10"/>
                    </a:lnTo>
                    <a:lnTo>
                      <a:pt x="162" y="13"/>
                    </a:lnTo>
                    <a:lnTo>
                      <a:pt x="171" y="21"/>
                    </a:lnTo>
                    <a:lnTo>
                      <a:pt x="179" y="27"/>
                    </a:lnTo>
                    <a:lnTo>
                      <a:pt x="188" y="36"/>
                    </a:lnTo>
                    <a:lnTo>
                      <a:pt x="194" y="42"/>
                    </a:lnTo>
                    <a:lnTo>
                      <a:pt x="200" y="52"/>
                    </a:lnTo>
                    <a:lnTo>
                      <a:pt x="202" y="61"/>
                    </a:lnTo>
                    <a:lnTo>
                      <a:pt x="207" y="71"/>
                    </a:lnTo>
                    <a:lnTo>
                      <a:pt x="209" y="82"/>
                    </a:lnTo>
                    <a:lnTo>
                      <a:pt x="211" y="91"/>
                    </a:lnTo>
                    <a:lnTo>
                      <a:pt x="213" y="103"/>
                    </a:lnTo>
                    <a:lnTo>
                      <a:pt x="215" y="112"/>
                    </a:lnTo>
                    <a:lnTo>
                      <a:pt x="211" y="122"/>
                    </a:lnTo>
                    <a:lnTo>
                      <a:pt x="211" y="131"/>
                    </a:lnTo>
                    <a:lnTo>
                      <a:pt x="207" y="141"/>
                    </a:lnTo>
                    <a:lnTo>
                      <a:pt x="203" y="152"/>
                    </a:lnTo>
                    <a:lnTo>
                      <a:pt x="198" y="160"/>
                    </a:lnTo>
                    <a:lnTo>
                      <a:pt x="194" y="169"/>
                    </a:lnTo>
                    <a:lnTo>
                      <a:pt x="186" y="177"/>
                    </a:lnTo>
                    <a:lnTo>
                      <a:pt x="179" y="186"/>
                    </a:lnTo>
                    <a:lnTo>
                      <a:pt x="171" y="192"/>
                    </a:lnTo>
                    <a:lnTo>
                      <a:pt x="162" y="198"/>
                    </a:lnTo>
                    <a:lnTo>
                      <a:pt x="152" y="204"/>
                    </a:lnTo>
                    <a:lnTo>
                      <a:pt x="143" y="207"/>
                    </a:lnTo>
                    <a:lnTo>
                      <a:pt x="133" y="209"/>
                    </a:lnTo>
                    <a:lnTo>
                      <a:pt x="122" y="213"/>
                    </a:lnTo>
                    <a:lnTo>
                      <a:pt x="112" y="213"/>
                    </a:lnTo>
                    <a:lnTo>
                      <a:pt x="103" y="215"/>
                    </a:lnTo>
                    <a:lnTo>
                      <a:pt x="93" y="213"/>
                    </a:lnTo>
                    <a:lnTo>
                      <a:pt x="82" y="211"/>
                    </a:lnTo>
                    <a:lnTo>
                      <a:pt x="72" y="207"/>
                    </a:lnTo>
                    <a:lnTo>
                      <a:pt x="63" y="204"/>
                    </a:lnTo>
                    <a:lnTo>
                      <a:pt x="53" y="198"/>
                    </a:lnTo>
                    <a:lnTo>
                      <a:pt x="44" y="192"/>
                    </a:lnTo>
                    <a:lnTo>
                      <a:pt x="36" y="186"/>
                    </a:lnTo>
                    <a:lnTo>
                      <a:pt x="30" y="179"/>
                    </a:lnTo>
                    <a:lnTo>
                      <a:pt x="21" y="169"/>
                    </a:lnTo>
                    <a:lnTo>
                      <a:pt x="15" y="160"/>
                    </a:lnTo>
                    <a:lnTo>
                      <a:pt x="10" y="152"/>
                    </a:lnTo>
                    <a:lnTo>
                      <a:pt x="6" y="143"/>
                    </a:lnTo>
                    <a:lnTo>
                      <a:pt x="4" y="131"/>
                    </a:lnTo>
                    <a:lnTo>
                      <a:pt x="2" y="122"/>
                    </a:lnTo>
                    <a:lnTo>
                      <a:pt x="0" y="112"/>
                    </a:lnTo>
                    <a:lnTo>
                      <a:pt x="2" y="103"/>
                    </a:lnTo>
                    <a:lnTo>
                      <a:pt x="2" y="91"/>
                    </a:lnTo>
                    <a:lnTo>
                      <a:pt x="4" y="82"/>
                    </a:lnTo>
                    <a:lnTo>
                      <a:pt x="6" y="71"/>
                    </a:lnTo>
                    <a:lnTo>
                      <a:pt x="11" y="63"/>
                    </a:lnTo>
                    <a:lnTo>
                      <a:pt x="15" y="52"/>
                    </a:lnTo>
                    <a:lnTo>
                      <a:pt x="21" y="44"/>
                    </a:lnTo>
                    <a:lnTo>
                      <a:pt x="29" y="36"/>
                    </a:lnTo>
                    <a:lnTo>
                      <a:pt x="38" y="29"/>
                    </a:lnTo>
                    <a:lnTo>
                      <a:pt x="38" y="29"/>
                    </a:lnTo>
                    <a:close/>
                  </a:path>
                </a:pathLst>
              </a:custGeom>
              <a:solidFill>
                <a:srgbClr val="88611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32" name="Shape 332"/>
              <p:cNvSpPr/>
              <p:nvPr/>
            </p:nvSpPr>
            <p:spPr>
              <a:xfrm rot="3060000">
                <a:off x="-433314" y="2230466"/>
                <a:ext cx="345343" cy="374900"/>
              </a:xfrm>
              <a:custGeom>
                <a:pathLst>
                  <a:path extrusionOk="0" h="483" w="445">
                    <a:moveTo>
                      <a:pt x="352" y="483"/>
                    </a:moveTo>
                    <a:lnTo>
                      <a:pt x="352" y="479"/>
                    </a:lnTo>
                    <a:lnTo>
                      <a:pt x="358" y="475"/>
                    </a:lnTo>
                    <a:lnTo>
                      <a:pt x="363" y="468"/>
                    </a:lnTo>
                    <a:lnTo>
                      <a:pt x="373" y="458"/>
                    </a:lnTo>
                    <a:lnTo>
                      <a:pt x="378" y="451"/>
                    </a:lnTo>
                    <a:lnTo>
                      <a:pt x="384" y="445"/>
                    </a:lnTo>
                    <a:lnTo>
                      <a:pt x="388" y="437"/>
                    </a:lnTo>
                    <a:lnTo>
                      <a:pt x="396" y="430"/>
                    </a:lnTo>
                    <a:lnTo>
                      <a:pt x="399" y="420"/>
                    </a:lnTo>
                    <a:lnTo>
                      <a:pt x="405" y="411"/>
                    </a:lnTo>
                    <a:lnTo>
                      <a:pt x="411" y="401"/>
                    </a:lnTo>
                    <a:lnTo>
                      <a:pt x="418" y="392"/>
                    </a:lnTo>
                    <a:lnTo>
                      <a:pt x="422" y="378"/>
                    </a:lnTo>
                    <a:lnTo>
                      <a:pt x="428" y="367"/>
                    </a:lnTo>
                    <a:lnTo>
                      <a:pt x="430" y="356"/>
                    </a:lnTo>
                    <a:lnTo>
                      <a:pt x="435" y="344"/>
                    </a:lnTo>
                    <a:lnTo>
                      <a:pt x="435" y="337"/>
                    </a:lnTo>
                    <a:lnTo>
                      <a:pt x="439" y="329"/>
                    </a:lnTo>
                    <a:lnTo>
                      <a:pt x="439" y="323"/>
                    </a:lnTo>
                    <a:lnTo>
                      <a:pt x="441" y="316"/>
                    </a:lnTo>
                    <a:lnTo>
                      <a:pt x="441" y="310"/>
                    </a:lnTo>
                    <a:lnTo>
                      <a:pt x="443" y="302"/>
                    </a:lnTo>
                    <a:lnTo>
                      <a:pt x="445" y="295"/>
                    </a:lnTo>
                    <a:lnTo>
                      <a:pt x="445" y="289"/>
                    </a:lnTo>
                    <a:lnTo>
                      <a:pt x="445" y="282"/>
                    </a:lnTo>
                    <a:lnTo>
                      <a:pt x="445" y="272"/>
                    </a:lnTo>
                    <a:lnTo>
                      <a:pt x="445" y="264"/>
                    </a:lnTo>
                    <a:lnTo>
                      <a:pt x="445" y="257"/>
                    </a:lnTo>
                    <a:lnTo>
                      <a:pt x="445" y="249"/>
                    </a:lnTo>
                    <a:lnTo>
                      <a:pt x="445" y="240"/>
                    </a:lnTo>
                    <a:lnTo>
                      <a:pt x="443" y="232"/>
                    </a:lnTo>
                    <a:lnTo>
                      <a:pt x="441" y="224"/>
                    </a:lnTo>
                    <a:lnTo>
                      <a:pt x="439" y="215"/>
                    </a:lnTo>
                    <a:lnTo>
                      <a:pt x="437" y="207"/>
                    </a:lnTo>
                    <a:lnTo>
                      <a:pt x="435" y="198"/>
                    </a:lnTo>
                    <a:lnTo>
                      <a:pt x="434" y="190"/>
                    </a:lnTo>
                    <a:lnTo>
                      <a:pt x="430" y="181"/>
                    </a:lnTo>
                    <a:lnTo>
                      <a:pt x="428" y="171"/>
                    </a:lnTo>
                    <a:lnTo>
                      <a:pt x="424" y="162"/>
                    </a:lnTo>
                    <a:lnTo>
                      <a:pt x="422" y="154"/>
                    </a:lnTo>
                    <a:lnTo>
                      <a:pt x="418" y="145"/>
                    </a:lnTo>
                    <a:lnTo>
                      <a:pt x="413" y="135"/>
                    </a:lnTo>
                    <a:lnTo>
                      <a:pt x="409" y="126"/>
                    </a:lnTo>
                    <a:lnTo>
                      <a:pt x="405" y="118"/>
                    </a:lnTo>
                    <a:lnTo>
                      <a:pt x="399" y="110"/>
                    </a:lnTo>
                    <a:lnTo>
                      <a:pt x="394" y="101"/>
                    </a:lnTo>
                    <a:lnTo>
                      <a:pt x="388" y="95"/>
                    </a:lnTo>
                    <a:lnTo>
                      <a:pt x="384" y="88"/>
                    </a:lnTo>
                    <a:lnTo>
                      <a:pt x="378" y="82"/>
                    </a:lnTo>
                    <a:lnTo>
                      <a:pt x="373" y="74"/>
                    </a:lnTo>
                    <a:lnTo>
                      <a:pt x="367" y="67"/>
                    </a:lnTo>
                    <a:lnTo>
                      <a:pt x="361" y="63"/>
                    </a:lnTo>
                    <a:lnTo>
                      <a:pt x="354" y="55"/>
                    </a:lnTo>
                    <a:lnTo>
                      <a:pt x="348" y="51"/>
                    </a:lnTo>
                    <a:lnTo>
                      <a:pt x="340" y="46"/>
                    </a:lnTo>
                    <a:lnTo>
                      <a:pt x="337" y="42"/>
                    </a:lnTo>
                    <a:lnTo>
                      <a:pt x="327" y="36"/>
                    </a:lnTo>
                    <a:lnTo>
                      <a:pt x="321" y="32"/>
                    </a:lnTo>
                    <a:lnTo>
                      <a:pt x="314" y="29"/>
                    </a:lnTo>
                    <a:lnTo>
                      <a:pt x="306" y="25"/>
                    </a:lnTo>
                    <a:lnTo>
                      <a:pt x="301" y="21"/>
                    </a:lnTo>
                    <a:lnTo>
                      <a:pt x="293" y="17"/>
                    </a:lnTo>
                    <a:lnTo>
                      <a:pt x="287" y="15"/>
                    </a:lnTo>
                    <a:lnTo>
                      <a:pt x="280" y="12"/>
                    </a:lnTo>
                    <a:lnTo>
                      <a:pt x="272" y="10"/>
                    </a:lnTo>
                    <a:lnTo>
                      <a:pt x="264" y="6"/>
                    </a:lnTo>
                    <a:lnTo>
                      <a:pt x="257" y="4"/>
                    </a:lnTo>
                    <a:lnTo>
                      <a:pt x="249" y="4"/>
                    </a:lnTo>
                    <a:lnTo>
                      <a:pt x="242" y="2"/>
                    </a:lnTo>
                    <a:lnTo>
                      <a:pt x="234" y="0"/>
                    </a:lnTo>
                    <a:lnTo>
                      <a:pt x="226" y="0"/>
                    </a:lnTo>
                    <a:lnTo>
                      <a:pt x="221" y="0"/>
                    </a:lnTo>
                    <a:lnTo>
                      <a:pt x="211" y="0"/>
                    </a:lnTo>
                    <a:lnTo>
                      <a:pt x="204" y="0"/>
                    </a:lnTo>
                    <a:lnTo>
                      <a:pt x="196" y="0"/>
                    </a:lnTo>
                    <a:lnTo>
                      <a:pt x="188" y="0"/>
                    </a:lnTo>
                    <a:lnTo>
                      <a:pt x="181" y="0"/>
                    </a:lnTo>
                    <a:lnTo>
                      <a:pt x="173" y="0"/>
                    </a:lnTo>
                    <a:lnTo>
                      <a:pt x="166" y="2"/>
                    </a:lnTo>
                    <a:lnTo>
                      <a:pt x="160" y="4"/>
                    </a:lnTo>
                    <a:lnTo>
                      <a:pt x="152" y="6"/>
                    </a:lnTo>
                    <a:lnTo>
                      <a:pt x="145" y="8"/>
                    </a:lnTo>
                    <a:lnTo>
                      <a:pt x="137" y="10"/>
                    </a:lnTo>
                    <a:lnTo>
                      <a:pt x="129" y="12"/>
                    </a:lnTo>
                    <a:lnTo>
                      <a:pt x="124" y="15"/>
                    </a:lnTo>
                    <a:lnTo>
                      <a:pt x="116" y="17"/>
                    </a:lnTo>
                    <a:lnTo>
                      <a:pt x="108" y="21"/>
                    </a:lnTo>
                    <a:lnTo>
                      <a:pt x="103" y="25"/>
                    </a:lnTo>
                    <a:lnTo>
                      <a:pt x="97" y="29"/>
                    </a:lnTo>
                    <a:lnTo>
                      <a:pt x="89" y="32"/>
                    </a:lnTo>
                    <a:lnTo>
                      <a:pt x="84" y="36"/>
                    </a:lnTo>
                    <a:lnTo>
                      <a:pt x="78" y="40"/>
                    </a:lnTo>
                    <a:lnTo>
                      <a:pt x="65" y="50"/>
                    </a:lnTo>
                    <a:lnTo>
                      <a:pt x="55" y="61"/>
                    </a:lnTo>
                    <a:lnTo>
                      <a:pt x="50" y="65"/>
                    </a:lnTo>
                    <a:lnTo>
                      <a:pt x="46" y="71"/>
                    </a:lnTo>
                    <a:lnTo>
                      <a:pt x="40" y="78"/>
                    </a:lnTo>
                    <a:lnTo>
                      <a:pt x="36" y="84"/>
                    </a:lnTo>
                    <a:lnTo>
                      <a:pt x="31" y="90"/>
                    </a:lnTo>
                    <a:lnTo>
                      <a:pt x="29" y="97"/>
                    </a:lnTo>
                    <a:lnTo>
                      <a:pt x="25" y="105"/>
                    </a:lnTo>
                    <a:lnTo>
                      <a:pt x="21" y="112"/>
                    </a:lnTo>
                    <a:lnTo>
                      <a:pt x="15" y="118"/>
                    </a:lnTo>
                    <a:lnTo>
                      <a:pt x="13" y="126"/>
                    </a:lnTo>
                    <a:lnTo>
                      <a:pt x="12" y="131"/>
                    </a:lnTo>
                    <a:lnTo>
                      <a:pt x="8" y="139"/>
                    </a:lnTo>
                    <a:lnTo>
                      <a:pt x="4" y="145"/>
                    </a:lnTo>
                    <a:lnTo>
                      <a:pt x="4" y="152"/>
                    </a:lnTo>
                    <a:lnTo>
                      <a:pt x="2" y="160"/>
                    </a:lnTo>
                    <a:lnTo>
                      <a:pt x="2" y="166"/>
                    </a:lnTo>
                    <a:lnTo>
                      <a:pt x="2" y="171"/>
                    </a:lnTo>
                    <a:lnTo>
                      <a:pt x="0" y="179"/>
                    </a:lnTo>
                    <a:lnTo>
                      <a:pt x="0" y="185"/>
                    </a:lnTo>
                    <a:lnTo>
                      <a:pt x="0" y="192"/>
                    </a:lnTo>
                    <a:lnTo>
                      <a:pt x="0" y="204"/>
                    </a:lnTo>
                    <a:lnTo>
                      <a:pt x="4" y="215"/>
                    </a:lnTo>
                    <a:lnTo>
                      <a:pt x="6" y="226"/>
                    </a:lnTo>
                    <a:lnTo>
                      <a:pt x="10" y="236"/>
                    </a:lnTo>
                    <a:lnTo>
                      <a:pt x="13" y="245"/>
                    </a:lnTo>
                    <a:lnTo>
                      <a:pt x="19" y="255"/>
                    </a:lnTo>
                    <a:lnTo>
                      <a:pt x="25" y="262"/>
                    </a:lnTo>
                    <a:lnTo>
                      <a:pt x="32" y="272"/>
                    </a:lnTo>
                    <a:lnTo>
                      <a:pt x="40" y="282"/>
                    </a:lnTo>
                    <a:lnTo>
                      <a:pt x="48" y="289"/>
                    </a:lnTo>
                    <a:lnTo>
                      <a:pt x="53" y="295"/>
                    </a:lnTo>
                    <a:lnTo>
                      <a:pt x="63" y="301"/>
                    </a:lnTo>
                    <a:lnTo>
                      <a:pt x="70" y="306"/>
                    </a:lnTo>
                    <a:lnTo>
                      <a:pt x="82" y="312"/>
                    </a:lnTo>
                    <a:lnTo>
                      <a:pt x="89" y="316"/>
                    </a:lnTo>
                    <a:lnTo>
                      <a:pt x="99" y="318"/>
                    </a:lnTo>
                    <a:lnTo>
                      <a:pt x="108" y="321"/>
                    </a:lnTo>
                    <a:lnTo>
                      <a:pt x="120" y="323"/>
                    </a:lnTo>
                    <a:lnTo>
                      <a:pt x="128" y="325"/>
                    </a:lnTo>
                    <a:lnTo>
                      <a:pt x="137" y="327"/>
                    </a:lnTo>
                    <a:lnTo>
                      <a:pt x="147" y="325"/>
                    </a:lnTo>
                    <a:lnTo>
                      <a:pt x="154" y="325"/>
                    </a:lnTo>
                    <a:lnTo>
                      <a:pt x="164" y="323"/>
                    </a:lnTo>
                    <a:lnTo>
                      <a:pt x="171" y="321"/>
                    </a:lnTo>
                    <a:lnTo>
                      <a:pt x="181" y="318"/>
                    </a:lnTo>
                    <a:lnTo>
                      <a:pt x="188" y="316"/>
                    </a:lnTo>
                    <a:lnTo>
                      <a:pt x="194" y="310"/>
                    </a:lnTo>
                    <a:lnTo>
                      <a:pt x="200" y="304"/>
                    </a:lnTo>
                    <a:lnTo>
                      <a:pt x="205" y="299"/>
                    </a:lnTo>
                    <a:lnTo>
                      <a:pt x="211" y="295"/>
                    </a:lnTo>
                    <a:lnTo>
                      <a:pt x="221" y="283"/>
                    </a:lnTo>
                    <a:lnTo>
                      <a:pt x="228" y="274"/>
                    </a:lnTo>
                    <a:lnTo>
                      <a:pt x="232" y="264"/>
                    </a:lnTo>
                    <a:lnTo>
                      <a:pt x="236" y="255"/>
                    </a:lnTo>
                    <a:lnTo>
                      <a:pt x="238" y="243"/>
                    </a:lnTo>
                    <a:lnTo>
                      <a:pt x="240" y="234"/>
                    </a:lnTo>
                    <a:lnTo>
                      <a:pt x="240" y="224"/>
                    </a:lnTo>
                    <a:lnTo>
                      <a:pt x="240" y="217"/>
                    </a:lnTo>
                    <a:lnTo>
                      <a:pt x="240" y="209"/>
                    </a:lnTo>
                    <a:lnTo>
                      <a:pt x="238" y="204"/>
                    </a:lnTo>
                    <a:lnTo>
                      <a:pt x="236" y="194"/>
                    </a:lnTo>
                    <a:lnTo>
                      <a:pt x="236" y="192"/>
                    </a:lnTo>
                    <a:lnTo>
                      <a:pt x="236" y="194"/>
                    </a:lnTo>
                    <a:lnTo>
                      <a:pt x="232" y="202"/>
                    </a:lnTo>
                    <a:lnTo>
                      <a:pt x="230" y="205"/>
                    </a:lnTo>
                    <a:lnTo>
                      <a:pt x="228" y="211"/>
                    </a:lnTo>
                    <a:lnTo>
                      <a:pt x="224" y="219"/>
                    </a:lnTo>
                    <a:lnTo>
                      <a:pt x="223" y="226"/>
                    </a:lnTo>
                    <a:lnTo>
                      <a:pt x="217" y="232"/>
                    </a:lnTo>
                    <a:lnTo>
                      <a:pt x="211" y="238"/>
                    </a:lnTo>
                    <a:lnTo>
                      <a:pt x="205" y="245"/>
                    </a:lnTo>
                    <a:lnTo>
                      <a:pt x="202" y="251"/>
                    </a:lnTo>
                    <a:lnTo>
                      <a:pt x="194" y="257"/>
                    </a:lnTo>
                    <a:lnTo>
                      <a:pt x="188" y="262"/>
                    </a:lnTo>
                    <a:lnTo>
                      <a:pt x="179" y="268"/>
                    </a:lnTo>
                    <a:lnTo>
                      <a:pt x="171" y="272"/>
                    </a:lnTo>
                    <a:lnTo>
                      <a:pt x="160" y="274"/>
                    </a:lnTo>
                    <a:lnTo>
                      <a:pt x="150" y="274"/>
                    </a:lnTo>
                    <a:lnTo>
                      <a:pt x="141" y="274"/>
                    </a:lnTo>
                    <a:lnTo>
                      <a:pt x="129" y="274"/>
                    </a:lnTo>
                    <a:lnTo>
                      <a:pt x="120" y="270"/>
                    </a:lnTo>
                    <a:lnTo>
                      <a:pt x="108" y="266"/>
                    </a:lnTo>
                    <a:lnTo>
                      <a:pt x="99" y="262"/>
                    </a:lnTo>
                    <a:lnTo>
                      <a:pt x="93" y="257"/>
                    </a:lnTo>
                    <a:lnTo>
                      <a:pt x="86" y="249"/>
                    </a:lnTo>
                    <a:lnTo>
                      <a:pt x="80" y="240"/>
                    </a:lnTo>
                    <a:lnTo>
                      <a:pt x="74" y="228"/>
                    </a:lnTo>
                    <a:lnTo>
                      <a:pt x="70" y="217"/>
                    </a:lnTo>
                    <a:lnTo>
                      <a:pt x="69" y="211"/>
                    </a:lnTo>
                    <a:lnTo>
                      <a:pt x="69" y="204"/>
                    </a:lnTo>
                    <a:lnTo>
                      <a:pt x="69" y="196"/>
                    </a:lnTo>
                    <a:lnTo>
                      <a:pt x="70" y="190"/>
                    </a:lnTo>
                    <a:lnTo>
                      <a:pt x="70" y="181"/>
                    </a:lnTo>
                    <a:lnTo>
                      <a:pt x="72" y="173"/>
                    </a:lnTo>
                    <a:lnTo>
                      <a:pt x="74" y="166"/>
                    </a:lnTo>
                    <a:lnTo>
                      <a:pt x="78" y="156"/>
                    </a:lnTo>
                    <a:lnTo>
                      <a:pt x="80" y="147"/>
                    </a:lnTo>
                    <a:lnTo>
                      <a:pt x="84" y="139"/>
                    </a:lnTo>
                    <a:lnTo>
                      <a:pt x="88" y="131"/>
                    </a:lnTo>
                    <a:lnTo>
                      <a:pt x="93" y="126"/>
                    </a:lnTo>
                    <a:lnTo>
                      <a:pt x="97" y="118"/>
                    </a:lnTo>
                    <a:lnTo>
                      <a:pt x="105" y="112"/>
                    </a:lnTo>
                    <a:lnTo>
                      <a:pt x="112" y="107"/>
                    </a:lnTo>
                    <a:lnTo>
                      <a:pt x="118" y="105"/>
                    </a:lnTo>
                    <a:lnTo>
                      <a:pt x="126" y="99"/>
                    </a:lnTo>
                    <a:lnTo>
                      <a:pt x="131" y="95"/>
                    </a:lnTo>
                    <a:lnTo>
                      <a:pt x="141" y="93"/>
                    </a:lnTo>
                    <a:lnTo>
                      <a:pt x="148" y="93"/>
                    </a:lnTo>
                    <a:lnTo>
                      <a:pt x="156" y="91"/>
                    </a:lnTo>
                    <a:lnTo>
                      <a:pt x="166" y="90"/>
                    </a:lnTo>
                    <a:lnTo>
                      <a:pt x="173" y="90"/>
                    </a:lnTo>
                    <a:lnTo>
                      <a:pt x="183" y="91"/>
                    </a:lnTo>
                    <a:lnTo>
                      <a:pt x="190" y="91"/>
                    </a:lnTo>
                    <a:lnTo>
                      <a:pt x="200" y="93"/>
                    </a:lnTo>
                    <a:lnTo>
                      <a:pt x="207" y="93"/>
                    </a:lnTo>
                    <a:lnTo>
                      <a:pt x="217" y="95"/>
                    </a:lnTo>
                    <a:lnTo>
                      <a:pt x="224" y="99"/>
                    </a:lnTo>
                    <a:lnTo>
                      <a:pt x="232" y="101"/>
                    </a:lnTo>
                    <a:lnTo>
                      <a:pt x="240" y="105"/>
                    </a:lnTo>
                    <a:lnTo>
                      <a:pt x="249" y="110"/>
                    </a:lnTo>
                    <a:lnTo>
                      <a:pt x="257" y="114"/>
                    </a:lnTo>
                    <a:lnTo>
                      <a:pt x="264" y="118"/>
                    </a:lnTo>
                    <a:lnTo>
                      <a:pt x="272" y="122"/>
                    </a:lnTo>
                    <a:lnTo>
                      <a:pt x="280" y="128"/>
                    </a:lnTo>
                    <a:lnTo>
                      <a:pt x="285" y="133"/>
                    </a:lnTo>
                    <a:lnTo>
                      <a:pt x="291" y="141"/>
                    </a:lnTo>
                    <a:lnTo>
                      <a:pt x="297" y="148"/>
                    </a:lnTo>
                    <a:lnTo>
                      <a:pt x="302" y="154"/>
                    </a:lnTo>
                    <a:lnTo>
                      <a:pt x="306" y="160"/>
                    </a:lnTo>
                    <a:lnTo>
                      <a:pt x="310" y="167"/>
                    </a:lnTo>
                    <a:lnTo>
                      <a:pt x="312" y="173"/>
                    </a:lnTo>
                    <a:lnTo>
                      <a:pt x="316" y="181"/>
                    </a:lnTo>
                    <a:lnTo>
                      <a:pt x="318" y="188"/>
                    </a:lnTo>
                    <a:lnTo>
                      <a:pt x="321" y="194"/>
                    </a:lnTo>
                    <a:lnTo>
                      <a:pt x="323" y="202"/>
                    </a:lnTo>
                    <a:lnTo>
                      <a:pt x="327" y="209"/>
                    </a:lnTo>
                    <a:lnTo>
                      <a:pt x="329" y="215"/>
                    </a:lnTo>
                    <a:lnTo>
                      <a:pt x="329" y="221"/>
                    </a:lnTo>
                    <a:lnTo>
                      <a:pt x="331" y="228"/>
                    </a:lnTo>
                    <a:lnTo>
                      <a:pt x="333" y="234"/>
                    </a:lnTo>
                    <a:lnTo>
                      <a:pt x="333" y="242"/>
                    </a:lnTo>
                    <a:lnTo>
                      <a:pt x="335" y="249"/>
                    </a:lnTo>
                    <a:lnTo>
                      <a:pt x="337" y="255"/>
                    </a:lnTo>
                    <a:lnTo>
                      <a:pt x="337" y="262"/>
                    </a:lnTo>
                    <a:lnTo>
                      <a:pt x="337" y="274"/>
                    </a:lnTo>
                    <a:lnTo>
                      <a:pt x="335" y="285"/>
                    </a:lnTo>
                    <a:lnTo>
                      <a:pt x="333" y="297"/>
                    </a:lnTo>
                    <a:lnTo>
                      <a:pt x="329" y="308"/>
                    </a:lnTo>
                    <a:lnTo>
                      <a:pt x="327" y="318"/>
                    </a:lnTo>
                    <a:lnTo>
                      <a:pt x="323" y="327"/>
                    </a:lnTo>
                    <a:lnTo>
                      <a:pt x="320" y="335"/>
                    </a:lnTo>
                    <a:lnTo>
                      <a:pt x="316" y="344"/>
                    </a:lnTo>
                    <a:lnTo>
                      <a:pt x="310" y="352"/>
                    </a:lnTo>
                    <a:lnTo>
                      <a:pt x="304" y="359"/>
                    </a:lnTo>
                    <a:lnTo>
                      <a:pt x="299" y="367"/>
                    </a:lnTo>
                    <a:lnTo>
                      <a:pt x="291" y="377"/>
                    </a:lnTo>
                    <a:lnTo>
                      <a:pt x="283" y="384"/>
                    </a:lnTo>
                    <a:lnTo>
                      <a:pt x="276" y="392"/>
                    </a:lnTo>
                    <a:lnTo>
                      <a:pt x="266" y="399"/>
                    </a:lnTo>
                    <a:lnTo>
                      <a:pt x="261" y="407"/>
                    </a:lnTo>
                    <a:lnTo>
                      <a:pt x="251" y="413"/>
                    </a:lnTo>
                    <a:lnTo>
                      <a:pt x="243" y="420"/>
                    </a:lnTo>
                    <a:lnTo>
                      <a:pt x="238" y="426"/>
                    </a:lnTo>
                    <a:lnTo>
                      <a:pt x="232" y="432"/>
                    </a:lnTo>
                    <a:lnTo>
                      <a:pt x="224" y="439"/>
                    </a:lnTo>
                    <a:lnTo>
                      <a:pt x="221" y="441"/>
                    </a:lnTo>
                    <a:lnTo>
                      <a:pt x="352" y="483"/>
                    </a:lnTo>
                    <a:lnTo>
                      <a:pt x="352" y="483"/>
                    </a:lnTo>
                    <a:close/>
                  </a:path>
                </a:pathLst>
              </a:custGeom>
              <a:solidFill>
                <a:srgbClr val="88611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333" name="Shape 333"/>
              <p:cNvGrpSpPr/>
              <p:nvPr/>
            </p:nvGrpSpPr>
            <p:grpSpPr>
              <a:xfrm>
                <a:off x="-1367771" y="1650415"/>
                <a:ext cx="3774120" cy="1977161"/>
                <a:chOff x="-1367771" y="1650415"/>
                <a:chExt cx="3774120" cy="1977161"/>
              </a:xfrm>
            </p:grpSpPr>
            <p:sp>
              <p:nvSpPr>
                <p:cNvPr id="334" name="Shape 334"/>
                <p:cNvSpPr/>
                <p:nvPr/>
              </p:nvSpPr>
              <p:spPr>
                <a:xfrm rot="3060000">
                  <a:off x="-1096889" y="1949865"/>
                  <a:ext cx="1428039" cy="1378260"/>
                </a:xfrm>
                <a:custGeom>
                  <a:pathLst>
                    <a:path extrusionOk="0" h="1772" w="1836">
                      <a:moveTo>
                        <a:pt x="1576" y="118"/>
                      </a:moveTo>
                      <a:lnTo>
                        <a:pt x="1578" y="120"/>
                      </a:lnTo>
                      <a:lnTo>
                        <a:pt x="1587" y="125"/>
                      </a:lnTo>
                      <a:lnTo>
                        <a:pt x="1595" y="131"/>
                      </a:lnTo>
                      <a:lnTo>
                        <a:pt x="1603" y="139"/>
                      </a:lnTo>
                      <a:lnTo>
                        <a:pt x="1608" y="146"/>
                      </a:lnTo>
                      <a:lnTo>
                        <a:pt x="1620" y="156"/>
                      </a:lnTo>
                      <a:lnTo>
                        <a:pt x="1629" y="165"/>
                      </a:lnTo>
                      <a:lnTo>
                        <a:pt x="1639" y="177"/>
                      </a:lnTo>
                      <a:lnTo>
                        <a:pt x="1643" y="181"/>
                      </a:lnTo>
                      <a:lnTo>
                        <a:pt x="1648" y="188"/>
                      </a:lnTo>
                      <a:lnTo>
                        <a:pt x="1652" y="196"/>
                      </a:lnTo>
                      <a:lnTo>
                        <a:pt x="1658" y="201"/>
                      </a:lnTo>
                      <a:lnTo>
                        <a:pt x="1663" y="209"/>
                      </a:lnTo>
                      <a:lnTo>
                        <a:pt x="1667" y="215"/>
                      </a:lnTo>
                      <a:lnTo>
                        <a:pt x="1671" y="222"/>
                      </a:lnTo>
                      <a:lnTo>
                        <a:pt x="1677" y="230"/>
                      </a:lnTo>
                      <a:lnTo>
                        <a:pt x="1681" y="238"/>
                      </a:lnTo>
                      <a:lnTo>
                        <a:pt x="1686" y="247"/>
                      </a:lnTo>
                      <a:lnTo>
                        <a:pt x="1690" y="255"/>
                      </a:lnTo>
                      <a:lnTo>
                        <a:pt x="1696" y="264"/>
                      </a:lnTo>
                      <a:lnTo>
                        <a:pt x="1698" y="272"/>
                      </a:lnTo>
                      <a:lnTo>
                        <a:pt x="1700" y="281"/>
                      </a:lnTo>
                      <a:lnTo>
                        <a:pt x="1703" y="289"/>
                      </a:lnTo>
                      <a:lnTo>
                        <a:pt x="1707" y="300"/>
                      </a:lnTo>
                      <a:lnTo>
                        <a:pt x="1709" y="308"/>
                      </a:lnTo>
                      <a:lnTo>
                        <a:pt x="1713" y="317"/>
                      </a:lnTo>
                      <a:lnTo>
                        <a:pt x="1715" y="329"/>
                      </a:lnTo>
                      <a:lnTo>
                        <a:pt x="1717" y="338"/>
                      </a:lnTo>
                      <a:lnTo>
                        <a:pt x="1719" y="348"/>
                      </a:lnTo>
                      <a:lnTo>
                        <a:pt x="1719" y="359"/>
                      </a:lnTo>
                      <a:lnTo>
                        <a:pt x="1719" y="369"/>
                      </a:lnTo>
                      <a:lnTo>
                        <a:pt x="1719" y="380"/>
                      </a:lnTo>
                      <a:lnTo>
                        <a:pt x="1719" y="392"/>
                      </a:lnTo>
                      <a:lnTo>
                        <a:pt x="1719" y="403"/>
                      </a:lnTo>
                      <a:lnTo>
                        <a:pt x="1717" y="414"/>
                      </a:lnTo>
                      <a:lnTo>
                        <a:pt x="1715" y="426"/>
                      </a:lnTo>
                      <a:lnTo>
                        <a:pt x="1713" y="437"/>
                      </a:lnTo>
                      <a:lnTo>
                        <a:pt x="1709" y="449"/>
                      </a:lnTo>
                      <a:lnTo>
                        <a:pt x="1705" y="460"/>
                      </a:lnTo>
                      <a:lnTo>
                        <a:pt x="1701" y="473"/>
                      </a:lnTo>
                      <a:lnTo>
                        <a:pt x="1696" y="485"/>
                      </a:lnTo>
                      <a:lnTo>
                        <a:pt x="1690" y="496"/>
                      </a:lnTo>
                      <a:lnTo>
                        <a:pt x="1684" y="509"/>
                      </a:lnTo>
                      <a:lnTo>
                        <a:pt x="1677" y="523"/>
                      </a:lnTo>
                      <a:lnTo>
                        <a:pt x="1669" y="534"/>
                      </a:lnTo>
                      <a:lnTo>
                        <a:pt x="1660" y="547"/>
                      </a:lnTo>
                      <a:lnTo>
                        <a:pt x="1652" y="559"/>
                      </a:lnTo>
                      <a:lnTo>
                        <a:pt x="1643" y="574"/>
                      </a:lnTo>
                      <a:lnTo>
                        <a:pt x="1631" y="587"/>
                      </a:lnTo>
                      <a:lnTo>
                        <a:pt x="1620" y="601"/>
                      </a:lnTo>
                      <a:lnTo>
                        <a:pt x="1608" y="614"/>
                      </a:lnTo>
                      <a:lnTo>
                        <a:pt x="1595" y="627"/>
                      </a:lnTo>
                      <a:lnTo>
                        <a:pt x="1580" y="641"/>
                      </a:lnTo>
                      <a:lnTo>
                        <a:pt x="1565" y="652"/>
                      </a:lnTo>
                      <a:lnTo>
                        <a:pt x="1547" y="663"/>
                      </a:lnTo>
                      <a:lnTo>
                        <a:pt x="1534" y="675"/>
                      </a:lnTo>
                      <a:lnTo>
                        <a:pt x="1517" y="682"/>
                      </a:lnTo>
                      <a:lnTo>
                        <a:pt x="1500" y="692"/>
                      </a:lnTo>
                      <a:lnTo>
                        <a:pt x="1481" y="700"/>
                      </a:lnTo>
                      <a:lnTo>
                        <a:pt x="1464" y="707"/>
                      </a:lnTo>
                      <a:lnTo>
                        <a:pt x="1445" y="713"/>
                      </a:lnTo>
                      <a:lnTo>
                        <a:pt x="1424" y="719"/>
                      </a:lnTo>
                      <a:lnTo>
                        <a:pt x="1405" y="724"/>
                      </a:lnTo>
                      <a:lnTo>
                        <a:pt x="1386" y="730"/>
                      </a:lnTo>
                      <a:lnTo>
                        <a:pt x="1365" y="732"/>
                      </a:lnTo>
                      <a:lnTo>
                        <a:pt x="1344" y="738"/>
                      </a:lnTo>
                      <a:lnTo>
                        <a:pt x="1323" y="741"/>
                      </a:lnTo>
                      <a:lnTo>
                        <a:pt x="1302" y="743"/>
                      </a:lnTo>
                      <a:lnTo>
                        <a:pt x="1279" y="745"/>
                      </a:lnTo>
                      <a:lnTo>
                        <a:pt x="1257" y="747"/>
                      </a:lnTo>
                      <a:lnTo>
                        <a:pt x="1234" y="749"/>
                      </a:lnTo>
                      <a:lnTo>
                        <a:pt x="1211" y="751"/>
                      </a:lnTo>
                      <a:lnTo>
                        <a:pt x="1186" y="751"/>
                      </a:lnTo>
                      <a:lnTo>
                        <a:pt x="1163" y="753"/>
                      </a:lnTo>
                      <a:lnTo>
                        <a:pt x="1139" y="753"/>
                      </a:lnTo>
                      <a:lnTo>
                        <a:pt x="1116" y="755"/>
                      </a:lnTo>
                      <a:lnTo>
                        <a:pt x="1091" y="755"/>
                      </a:lnTo>
                      <a:lnTo>
                        <a:pt x="1068" y="755"/>
                      </a:lnTo>
                      <a:lnTo>
                        <a:pt x="1042" y="755"/>
                      </a:lnTo>
                      <a:lnTo>
                        <a:pt x="1019" y="755"/>
                      </a:lnTo>
                      <a:lnTo>
                        <a:pt x="992" y="755"/>
                      </a:lnTo>
                      <a:lnTo>
                        <a:pt x="970" y="757"/>
                      </a:lnTo>
                      <a:lnTo>
                        <a:pt x="945" y="757"/>
                      </a:lnTo>
                      <a:lnTo>
                        <a:pt x="920" y="758"/>
                      </a:lnTo>
                      <a:lnTo>
                        <a:pt x="894" y="758"/>
                      </a:lnTo>
                      <a:lnTo>
                        <a:pt x="869" y="758"/>
                      </a:lnTo>
                      <a:lnTo>
                        <a:pt x="842" y="758"/>
                      </a:lnTo>
                      <a:lnTo>
                        <a:pt x="817" y="760"/>
                      </a:lnTo>
                      <a:lnTo>
                        <a:pt x="791" y="760"/>
                      </a:lnTo>
                      <a:lnTo>
                        <a:pt x="766" y="764"/>
                      </a:lnTo>
                      <a:lnTo>
                        <a:pt x="740" y="764"/>
                      </a:lnTo>
                      <a:lnTo>
                        <a:pt x="717" y="768"/>
                      </a:lnTo>
                      <a:lnTo>
                        <a:pt x="690" y="770"/>
                      </a:lnTo>
                      <a:lnTo>
                        <a:pt x="665" y="774"/>
                      </a:lnTo>
                      <a:lnTo>
                        <a:pt x="641" y="777"/>
                      </a:lnTo>
                      <a:lnTo>
                        <a:pt x="616" y="781"/>
                      </a:lnTo>
                      <a:lnTo>
                        <a:pt x="591" y="785"/>
                      </a:lnTo>
                      <a:lnTo>
                        <a:pt x="567" y="791"/>
                      </a:lnTo>
                      <a:lnTo>
                        <a:pt x="544" y="798"/>
                      </a:lnTo>
                      <a:lnTo>
                        <a:pt x="519" y="804"/>
                      </a:lnTo>
                      <a:lnTo>
                        <a:pt x="496" y="810"/>
                      </a:lnTo>
                      <a:lnTo>
                        <a:pt x="471" y="819"/>
                      </a:lnTo>
                      <a:lnTo>
                        <a:pt x="447" y="827"/>
                      </a:lnTo>
                      <a:lnTo>
                        <a:pt x="424" y="836"/>
                      </a:lnTo>
                      <a:lnTo>
                        <a:pt x="401" y="846"/>
                      </a:lnTo>
                      <a:lnTo>
                        <a:pt x="378" y="857"/>
                      </a:lnTo>
                      <a:lnTo>
                        <a:pt x="356" y="869"/>
                      </a:lnTo>
                      <a:lnTo>
                        <a:pt x="335" y="882"/>
                      </a:lnTo>
                      <a:lnTo>
                        <a:pt x="314" y="895"/>
                      </a:lnTo>
                      <a:lnTo>
                        <a:pt x="291" y="911"/>
                      </a:lnTo>
                      <a:lnTo>
                        <a:pt x="272" y="926"/>
                      </a:lnTo>
                      <a:lnTo>
                        <a:pt x="251" y="943"/>
                      </a:lnTo>
                      <a:lnTo>
                        <a:pt x="230" y="960"/>
                      </a:lnTo>
                      <a:lnTo>
                        <a:pt x="213" y="979"/>
                      </a:lnTo>
                      <a:lnTo>
                        <a:pt x="194" y="1000"/>
                      </a:lnTo>
                      <a:lnTo>
                        <a:pt x="177" y="1021"/>
                      </a:lnTo>
                      <a:lnTo>
                        <a:pt x="156" y="1042"/>
                      </a:lnTo>
                      <a:lnTo>
                        <a:pt x="141" y="1063"/>
                      </a:lnTo>
                      <a:lnTo>
                        <a:pt x="125" y="1084"/>
                      </a:lnTo>
                      <a:lnTo>
                        <a:pt x="110" y="1104"/>
                      </a:lnTo>
                      <a:lnTo>
                        <a:pt x="97" y="1123"/>
                      </a:lnTo>
                      <a:lnTo>
                        <a:pt x="84" y="1144"/>
                      </a:lnTo>
                      <a:lnTo>
                        <a:pt x="72" y="1163"/>
                      </a:lnTo>
                      <a:lnTo>
                        <a:pt x="65" y="1184"/>
                      </a:lnTo>
                      <a:lnTo>
                        <a:pt x="53" y="1203"/>
                      </a:lnTo>
                      <a:lnTo>
                        <a:pt x="44" y="1220"/>
                      </a:lnTo>
                      <a:lnTo>
                        <a:pt x="36" y="1239"/>
                      </a:lnTo>
                      <a:lnTo>
                        <a:pt x="30" y="1258"/>
                      </a:lnTo>
                      <a:lnTo>
                        <a:pt x="25" y="1276"/>
                      </a:lnTo>
                      <a:lnTo>
                        <a:pt x="19" y="1295"/>
                      </a:lnTo>
                      <a:lnTo>
                        <a:pt x="15" y="1312"/>
                      </a:lnTo>
                      <a:lnTo>
                        <a:pt x="11" y="1329"/>
                      </a:lnTo>
                      <a:lnTo>
                        <a:pt x="8" y="1346"/>
                      </a:lnTo>
                      <a:lnTo>
                        <a:pt x="4" y="1361"/>
                      </a:lnTo>
                      <a:lnTo>
                        <a:pt x="2" y="1378"/>
                      </a:lnTo>
                      <a:lnTo>
                        <a:pt x="2" y="1393"/>
                      </a:lnTo>
                      <a:lnTo>
                        <a:pt x="0" y="1409"/>
                      </a:lnTo>
                      <a:lnTo>
                        <a:pt x="0" y="1424"/>
                      </a:lnTo>
                      <a:lnTo>
                        <a:pt x="0" y="1439"/>
                      </a:lnTo>
                      <a:lnTo>
                        <a:pt x="4" y="1454"/>
                      </a:lnTo>
                      <a:lnTo>
                        <a:pt x="4" y="1468"/>
                      </a:lnTo>
                      <a:lnTo>
                        <a:pt x="6" y="1481"/>
                      </a:lnTo>
                      <a:lnTo>
                        <a:pt x="10" y="1494"/>
                      </a:lnTo>
                      <a:lnTo>
                        <a:pt x="13" y="1507"/>
                      </a:lnTo>
                      <a:lnTo>
                        <a:pt x="15" y="1521"/>
                      </a:lnTo>
                      <a:lnTo>
                        <a:pt x="19" y="1534"/>
                      </a:lnTo>
                      <a:lnTo>
                        <a:pt x="25" y="1547"/>
                      </a:lnTo>
                      <a:lnTo>
                        <a:pt x="29" y="1561"/>
                      </a:lnTo>
                      <a:lnTo>
                        <a:pt x="32" y="1570"/>
                      </a:lnTo>
                      <a:lnTo>
                        <a:pt x="38" y="1582"/>
                      </a:lnTo>
                      <a:lnTo>
                        <a:pt x="44" y="1591"/>
                      </a:lnTo>
                      <a:lnTo>
                        <a:pt x="49" y="1604"/>
                      </a:lnTo>
                      <a:lnTo>
                        <a:pt x="55" y="1614"/>
                      </a:lnTo>
                      <a:lnTo>
                        <a:pt x="61" y="1623"/>
                      </a:lnTo>
                      <a:lnTo>
                        <a:pt x="67" y="1633"/>
                      </a:lnTo>
                      <a:lnTo>
                        <a:pt x="72" y="1644"/>
                      </a:lnTo>
                      <a:lnTo>
                        <a:pt x="78" y="1652"/>
                      </a:lnTo>
                      <a:lnTo>
                        <a:pt x="84" y="1660"/>
                      </a:lnTo>
                      <a:lnTo>
                        <a:pt x="91" y="1667"/>
                      </a:lnTo>
                      <a:lnTo>
                        <a:pt x="99" y="1677"/>
                      </a:lnTo>
                      <a:lnTo>
                        <a:pt x="105" y="1684"/>
                      </a:lnTo>
                      <a:lnTo>
                        <a:pt x="110" y="1692"/>
                      </a:lnTo>
                      <a:lnTo>
                        <a:pt x="116" y="1698"/>
                      </a:lnTo>
                      <a:lnTo>
                        <a:pt x="124" y="1707"/>
                      </a:lnTo>
                      <a:lnTo>
                        <a:pt x="135" y="1718"/>
                      </a:lnTo>
                      <a:lnTo>
                        <a:pt x="146" y="1730"/>
                      </a:lnTo>
                      <a:lnTo>
                        <a:pt x="156" y="1739"/>
                      </a:lnTo>
                      <a:lnTo>
                        <a:pt x="165" y="1747"/>
                      </a:lnTo>
                      <a:lnTo>
                        <a:pt x="173" y="1753"/>
                      </a:lnTo>
                      <a:lnTo>
                        <a:pt x="181" y="1758"/>
                      </a:lnTo>
                      <a:lnTo>
                        <a:pt x="184" y="1762"/>
                      </a:lnTo>
                      <a:lnTo>
                        <a:pt x="188" y="1764"/>
                      </a:lnTo>
                      <a:lnTo>
                        <a:pt x="196" y="1768"/>
                      </a:lnTo>
                      <a:lnTo>
                        <a:pt x="203" y="1772"/>
                      </a:lnTo>
                      <a:lnTo>
                        <a:pt x="211" y="1772"/>
                      </a:lnTo>
                      <a:lnTo>
                        <a:pt x="219" y="1772"/>
                      </a:lnTo>
                      <a:lnTo>
                        <a:pt x="222" y="1768"/>
                      </a:lnTo>
                      <a:lnTo>
                        <a:pt x="224" y="1762"/>
                      </a:lnTo>
                      <a:lnTo>
                        <a:pt x="222" y="1756"/>
                      </a:lnTo>
                      <a:lnTo>
                        <a:pt x="217" y="1747"/>
                      </a:lnTo>
                      <a:lnTo>
                        <a:pt x="211" y="1743"/>
                      </a:lnTo>
                      <a:lnTo>
                        <a:pt x="207" y="1739"/>
                      </a:lnTo>
                      <a:lnTo>
                        <a:pt x="200" y="1734"/>
                      </a:lnTo>
                      <a:lnTo>
                        <a:pt x="194" y="1728"/>
                      </a:lnTo>
                      <a:lnTo>
                        <a:pt x="184" y="1720"/>
                      </a:lnTo>
                      <a:lnTo>
                        <a:pt x="177" y="1711"/>
                      </a:lnTo>
                      <a:lnTo>
                        <a:pt x="165" y="1701"/>
                      </a:lnTo>
                      <a:lnTo>
                        <a:pt x="156" y="1690"/>
                      </a:lnTo>
                      <a:lnTo>
                        <a:pt x="150" y="1684"/>
                      </a:lnTo>
                      <a:lnTo>
                        <a:pt x="145" y="1677"/>
                      </a:lnTo>
                      <a:lnTo>
                        <a:pt x="139" y="1669"/>
                      </a:lnTo>
                      <a:lnTo>
                        <a:pt x="135" y="1663"/>
                      </a:lnTo>
                      <a:lnTo>
                        <a:pt x="129" y="1656"/>
                      </a:lnTo>
                      <a:lnTo>
                        <a:pt x="125" y="1650"/>
                      </a:lnTo>
                      <a:lnTo>
                        <a:pt x="118" y="1641"/>
                      </a:lnTo>
                      <a:lnTo>
                        <a:pt x="116" y="1633"/>
                      </a:lnTo>
                      <a:lnTo>
                        <a:pt x="110" y="1623"/>
                      </a:lnTo>
                      <a:lnTo>
                        <a:pt x="105" y="1616"/>
                      </a:lnTo>
                      <a:lnTo>
                        <a:pt x="99" y="1606"/>
                      </a:lnTo>
                      <a:lnTo>
                        <a:pt x="95" y="1597"/>
                      </a:lnTo>
                      <a:lnTo>
                        <a:pt x="91" y="1587"/>
                      </a:lnTo>
                      <a:lnTo>
                        <a:pt x="87" y="1578"/>
                      </a:lnTo>
                      <a:lnTo>
                        <a:pt x="84" y="1568"/>
                      </a:lnTo>
                      <a:lnTo>
                        <a:pt x="82" y="1559"/>
                      </a:lnTo>
                      <a:lnTo>
                        <a:pt x="78" y="1547"/>
                      </a:lnTo>
                      <a:lnTo>
                        <a:pt x="74" y="1536"/>
                      </a:lnTo>
                      <a:lnTo>
                        <a:pt x="70" y="1525"/>
                      </a:lnTo>
                      <a:lnTo>
                        <a:pt x="68" y="1513"/>
                      </a:lnTo>
                      <a:lnTo>
                        <a:pt x="67" y="1500"/>
                      </a:lnTo>
                      <a:lnTo>
                        <a:pt x="65" y="1488"/>
                      </a:lnTo>
                      <a:lnTo>
                        <a:pt x="65" y="1475"/>
                      </a:lnTo>
                      <a:lnTo>
                        <a:pt x="65" y="1464"/>
                      </a:lnTo>
                      <a:lnTo>
                        <a:pt x="65" y="1450"/>
                      </a:lnTo>
                      <a:lnTo>
                        <a:pt x="65" y="1437"/>
                      </a:lnTo>
                      <a:lnTo>
                        <a:pt x="65" y="1422"/>
                      </a:lnTo>
                      <a:lnTo>
                        <a:pt x="67" y="1409"/>
                      </a:lnTo>
                      <a:lnTo>
                        <a:pt x="67" y="1393"/>
                      </a:lnTo>
                      <a:lnTo>
                        <a:pt x="70" y="1380"/>
                      </a:lnTo>
                      <a:lnTo>
                        <a:pt x="74" y="1365"/>
                      </a:lnTo>
                      <a:lnTo>
                        <a:pt x="78" y="1352"/>
                      </a:lnTo>
                      <a:lnTo>
                        <a:pt x="82" y="1334"/>
                      </a:lnTo>
                      <a:lnTo>
                        <a:pt x="87" y="1319"/>
                      </a:lnTo>
                      <a:lnTo>
                        <a:pt x="93" y="1304"/>
                      </a:lnTo>
                      <a:lnTo>
                        <a:pt x="99" y="1287"/>
                      </a:lnTo>
                      <a:lnTo>
                        <a:pt x="106" y="1270"/>
                      </a:lnTo>
                      <a:lnTo>
                        <a:pt x="114" y="1253"/>
                      </a:lnTo>
                      <a:lnTo>
                        <a:pt x="122" y="1236"/>
                      </a:lnTo>
                      <a:lnTo>
                        <a:pt x="133" y="1220"/>
                      </a:lnTo>
                      <a:lnTo>
                        <a:pt x="141" y="1201"/>
                      </a:lnTo>
                      <a:lnTo>
                        <a:pt x="154" y="1182"/>
                      </a:lnTo>
                      <a:lnTo>
                        <a:pt x="165" y="1165"/>
                      </a:lnTo>
                      <a:lnTo>
                        <a:pt x="179" y="1146"/>
                      </a:lnTo>
                      <a:lnTo>
                        <a:pt x="192" y="1127"/>
                      </a:lnTo>
                      <a:lnTo>
                        <a:pt x="207" y="1108"/>
                      </a:lnTo>
                      <a:lnTo>
                        <a:pt x="222" y="1089"/>
                      </a:lnTo>
                      <a:lnTo>
                        <a:pt x="240" y="1070"/>
                      </a:lnTo>
                      <a:lnTo>
                        <a:pt x="257" y="1049"/>
                      </a:lnTo>
                      <a:lnTo>
                        <a:pt x="274" y="1032"/>
                      </a:lnTo>
                      <a:lnTo>
                        <a:pt x="291" y="1013"/>
                      </a:lnTo>
                      <a:lnTo>
                        <a:pt x="312" y="998"/>
                      </a:lnTo>
                      <a:lnTo>
                        <a:pt x="329" y="983"/>
                      </a:lnTo>
                      <a:lnTo>
                        <a:pt x="350" y="969"/>
                      </a:lnTo>
                      <a:lnTo>
                        <a:pt x="371" y="956"/>
                      </a:lnTo>
                      <a:lnTo>
                        <a:pt x="392" y="947"/>
                      </a:lnTo>
                      <a:lnTo>
                        <a:pt x="413" y="933"/>
                      </a:lnTo>
                      <a:lnTo>
                        <a:pt x="432" y="926"/>
                      </a:lnTo>
                      <a:lnTo>
                        <a:pt x="454" y="914"/>
                      </a:lnTo>
                      <a:lnTo>
                        <a:pt x="475" y="909"/>
                      </a:lnTo>
                      <a:lnTo>
                        <a:pt x="498" y="899"/>
                      </a:lnTo>
                      <a:lnTo>
                        <a:pt x="521" y="893"/>
                      </a:lnTo>
                      <a:lnTo>
                        <a:pt x="544" y="888"/>
                      </a:lnTo>
                      <a:lnTo>
                        <a:pt x="567" y="884"/>
                      </a:lnTo>
                      <a:lnTo>
                        <a:pt x="589" y="878"/>
                      </a:lnTo>
                      <a:lnTo>
                        <a:pt x="614" y="873"/>
                      </a:lnTo>
                      <a:lnTo>
                        <a:pt x="637" y="871"/>
                      </a:lnTo>
                      <a:lnTo>
                        <a:pt x="662" y="869"/>
                      </a:lnTo>
                      <a:lnTo>
                        <a:pt x="686" y="865"/>
                      </a:lnTo>
                      <a:lnTo>
                        <a:pt x="711" y="863"/>
                      </a:lnTo>
                      <a:lnTo>
                        <a:pt x="736" y="861"/>
                      </a:lnTo>
                      <a:lnTo>
                        <a:pt x="760" y="861"/>
                      </a:lnTo>
                      <a:lnTo>
                        <a:pt x="785" y="861"/>
                      </a:lnTo>
                      <a:lnTo>
                        <a:pt x="812" y="861"/>
                      </a:lnTo>
                      <a:lnTo>
                        <a:pt x="835" y="861"/>
                      </a:lnTo>
                      <a:lnTo>
                        <a:pt x="861" y="861"/>
                      </a:lnTo>
                      <a:lnTo>
                        <a:pt x="886" y="861"/>
                      </a:lnTo>
                      <a:lnTo>
                        <a:pt x="913" y="861"/>
                      </a:lnTo>
                      <a:lnTo>
                        <a:pt x="939" y="863"/>
                      </a:lnTo>
                      <a:lnTo>
                        <a:pt x="964" y="865"/>
                      </a:lnTo>
                      <a:lnTo>
                        <a:pt x="989" y="865"/>
                      </a:lnTo>
                      <a:lnTo>
                        <a:pt x="1015" y="865"/>
                      </a:lnTo>
                      <a:lnTo>
                        <a:pt x="1038" y="865"/>
                      </a:lnTo>
                      <a:lnTo>
                        <a:pt x="1065" y="867"/>
                      </a:lnTo>
                      <a:lnTo>
                        <a:pt x="1089" y="867"/>
                      </a:lnTo>
                      <a:lnTo>
                        <a:pt x="1114" y="869"/>
                      </a:lnTo>
                      <a:lnTo>
                        <a:pt x="1139" y="869"/>
                      </a:lnTo>
                      <a:lnTo>
                        <a:pt x="1165" y="869"/>
                      </a:lnTo>
                      <a:lnTo>
                        <a:pt x="1188" y="869"/>
                      </a:lnTo>
                      <a:lnTo>
                        <a:pt x="1213" y="869"/>
                      </a:lnTo>
                      <a:lnTo>
                        <a:pt x="1238" y="867"/>
                      </a:lnTo>
                      <a:lnTo>
                        <a:pt x="1262" y="867"/>
                      </a:lnTo>
                      <a:lnTo>
                        <a:pt x="1285" y="865"/>
                      </a:lnTo>
                      <a:lnTo>
                        <a:pt x="1310" y="861"/>
                      </a:lnTo>
                      <a:lnTo>
                        <a:pt x="1333" y="859"/>
                      </a:lnTo>
                      <a:lnTo>
                        <a:pt x="1357" y="859"/>
                      </a:lnTo>
                      <a:lnTo>
                        <a:pt x="1378" y="854"/>
                      </a:lnTo>
                      <a:lnTo>
                        <a:pt x="1401" y="850"/>
                      </a:lnTo>
                      <a:lnTo>
                        <a:pt x="1424" y="844"/>
                      </a:lnTo>
                      <a:lnTo>
                        <a:pt x="1447" y="840"/>
                      </a:lnTo>
                      <a:lnTo>
                        <a:pt x="1468" y="833"/>
                      </a:lnTo>
                      <a:lnTo>
                        <a:pt x="1490" y="827"/>
                      </a:lnTo>
                      <a:lnTo>
                        <a:pt x="1511" y="819"/>
                      </a:lnTo>
                      <a:lnTo>
                        <a:pt x="1532" y="814"/>
                      </a:lnTo>
                      <a:lnTo>
                        <a:pt x="1551" y="802"/>
                      </a:lnTo>
                      <a:lnTo>
                        <a:pt x="1572" y="793"/>
                      </a:lnTo>
                      <a:lnTo>
                        <a:pt x="1591" y="781"/>
                      </a:lnTo>
                      <a:lnTo>
                        <a:pt x="1610" y="770"/>
                      </a:lnTo>
                      <a:lnTo>
                        <a:pt x="1629" y="757"/>
                      </a:lnTo>
                      <a:lnTo>
                        <a:pt x="1646" y="743"/>
                      </a:lnTo>
                      <a:lnTo>
                        <a:pt x="1663" y="730"/>
                      </a:lnTo>
                      <a:lnTo>
                        <a:pt x="1682" y="715"/>
                      </a:lnTo>
                      <a:lnTo>
                        <a:pt x="1698" y="698"/>
                      </a:lnTo>
                      <a:lnTo>
                        <a:pt x="1713" y="681"/>
                      </a:lnTo>
                      <a:lnTo>
                        <a:pt x="1726" y="663"/>
                      </a:lnTo>
                      <a:lnTo>
                        <a:pt x="1739" y="646"/>
                      </a:lnTo>
                      <a:lnTo>
                        <a:pt x="1751" y="629"/>
                      </a:lnTo>
                      <a:lnTo>
                        <a:pt x="1762" y="614"/>
                      </a:lnTo>
                      <a:lnTo>
                        <a:pt x="1772" y="597"/>
                      </a:lnTo>
                      <a:lnTo>
                        <a:pt x="1783" y="582"/>
                      </a:lnTo>
                      <a:lnTo>
                        <a:pt x="1791" y="565"/>
                      </a:lnTo>
                      <a:lnTo>
                        <a:pt x="1798" y="547"/>
                      </a:lnTo>
                      <a:lnTo>
                        <a:pt x="1804" y="532"/>
                      </a:lnTo>
                      <a:lnTo>
                        <a:pt x="1812" y="515"/>
                      </a:lnTo>
                      <a:lnTo>
                        <a:pt x="1816" y="500"/>
                      </a:lnTo>
                      <a:lnTo>
                        <a:pt x="1821" y="485"/>
                      </a:lnTo>
                      <a:lnTo>
                        <a:pt x="1825" y="470"/>
                      </a:lnTo>
                      <a:lnTo>
                        <a:pt x="1831" y="454"/>
                      </a:lnTo>
                      <a:lnTo>
                        <a:pt x="1831" y="437"/>
                      </a:lnTo>
                      <a:lnTo>
                        <a:pt x="1833" y="424"/>
                      </a:lnTo>
                      <a:lnTo>
                        <a:pt x="1835" y="407"/>
                      </a:lnTo>
                      <a:lnTo>
                        <a:pt x="1836" y="393"/>
                      </a:lnTo>
                      <a:lnTo>
                        <a:pt x="1836" y="378"/>
                      </a:lnTo>
                      <a:lnTo>
                        <a:pt x="1836" y="363"/>
                      </a:lnTo>
                      <a:lnTo>
                        <a:pt x="1835" y="350"/>
                      </a:lnTo>
                      <a:lnTo>
                        <a:pt x="1835" y="336"/>
                      </a:lnTo>
                      <a:lnTo>
                        <a:pt x="1833" y="321"/>
                      </a:lnTo>
                      <a:lnTo>
                        <a:pt x="1831" y="308"/>
                      </a:lnTo>
                      <a:lnTo>
                        <a:pt x="1827" y="293"/>
                      </a:lnTo>
                      <a:lnTo>
                        <a:pt x="1825" y="281"/>
                      </a:lnTo>
                      <a:lnTo>
                        <a:pt x="1821" y="268"/>
                      </a:lnTo>
                      <a:lnTo>
                        <a:pt x="1817" y="257"/>
                      </a:lnTo>
                      <a:lnTo>
                        <a:pt x="1814" y="243"/>
                      </a:lnTo>
                      <a:lnTo>
                        <a:pt x="1810" y="232"/>
                      </a:lnTo>
                      <a:lnTo>
                        <a:pt x="1804" y="219"/>
                      </a:lnTo>
                      <a:lnTo>
                        <a:pt x="1800" y="207"/>
                      </a:lnTo>
                      <a:lnTo>
                        <a:pt x="1795" y="194"/>
                      </a:lnTo>
                      <a:lnTo>
                        <a:pt x="1789" y="184"/>
                      </a:lnTo>
                      <a:lnTo>
                        <a:pt x="1783" y="173"/>
                      </a:lnTo>
                      <a:lnTo>
                        <a:pt x="1778" y="162"/>
                      </a:lnTo>
                      <a:lnTo>
                        <a:pt x="1772" y="152"/>
                      </a:lnTo>
                      <a:lnTo>
                        <a:pt x="1768" y="143"/>
                      </a:lnTo>
                      <a:lnTo>
                        <a:pt x="1760" y="133"/>
                      </a:lnTo>
                      <a:lnTo>
                        <a:pt x="1755" y="124"/>
                      </a:lnTo>
                      <a:lnTo>
                        <a:pt x="1749" y="114"/>
                      </a:lnTo>
                      <a:lnTo>
                        <a:pt x="1745" y="106"/>
                      </a:lnTo>
                      <a:lnTo>
                        <a:pt x="1738" y="97"/>
                      </a:lnTo>
                      <a:lnTo>
                        <a:pt x="1734" y="89"/>
                      </a:lnTo>
                      <a:lnTo>
                        <a:pt x="1728" y="84"/>
                      </a:lnTo>
                      <a:lnTo>
                        <a:pt x="1724" y="76"/>
                      </a:lnTo>
                      <a:lnTo>
                        <a:pt x="1717" y="68"/>
                      </a:lnTo>
                      <a:lnTo>
                        <a:pt x="1713" y="61"/>
                      </a:lnTo>
                      <a:lnTo>
                        <a:pt x="1707" y="55"/>
                      </a:lnTo>
                      <a:lnTo>
                        <a:pt x="1703" y="49"/>
                      </a:lnTo>
                      <a:lnTo>
                        <a:pt x="1694" y="40"/>
                      </a:lnTo>
                      <a:lnTo>
                        <a:pt x="1686" y="32"/>
                      </a:lnTo>
                      <a:lnTo>
                        <a:pt x="1681" y="25"/>
                      </a:lnTo>
                      <a:lnTo>
                        <a:pt x="1677" y="21"/>
                      </a:lnTo>
                      <a:lnTo>
                        <a:pt x="1673" y="17"/>
                      </a:lnTo>
                      <a:lnTo>
                        <a:pt x="1665" y="11"/>
                      </a:lnTo>
                      <a:lnTo>
                        <a:pt x="1658" y="8"/>
                      </a:lnTo>
                      <a:lnTo>
                        <a:pt x="1646" y="4"/>
                      </a:lnTo>
                      <a:lnTo>
                        <a:pt x="1635" y="2"/>
                      </a:lnTo>
                      <a:lnTo>
                        <a:pt x="1629" y="2"/>
                      </a:lnTo>
                      <a:lnTo>
                        <a:pt x="1624" y="0"/>
                      </a:lnTo>
                      <a:lnTo>
                        <a:pt x="1616" y="0"/>
                      </a:lnTo>
                      <a:lnTo>
                        <a:pt x="1610" y="2"/>
                      </a:lnTo>
                      <a:lnTo>
                        <a:pt x="1603" y="2"/>
                      </a:lnTo>
                      <a:lnTo>
                        <a:pt x="1597" y="2"/>
                      </a:lnTo>
                      <a:lnTo>
                        <a:pt x="1591" y="4"/>
                      </a:lnTo>
                      <a:lnTo>
                        <a:pt x="1585" y="8"/>
                      </a:lnTo>
                      <a:lnTo>
                        <a:pt x="1574" y="11"/>
                      </a:lnTo>
                      <a:lnTo>
                        <a:pt x="1565" y="19"/>
                      </a:lnTo>
                      <a:lnTo>
                        <a:pt x="1561" y="23"/>
                      </a:lnTo>
                      <a:lnTo>
                        <a:pt x="1559" y="29"/>
                      </a:lnTo>
                      <a:lnTo>
                        <a:pt x="1555" y="34"/>
                      </a:lnTo>
                      <a:lnTo>
                        <a:pt x="1555" y="42"/>
                      </a:lnTo>
                      <a:lnTo>
                        <a:pt x="1553" y="48"/>
                      </a:lnTo>
                      <a:lnTo>
                        <a:pt x="1553" y="55"/>
                      </a:lnTo>
                      <a:lnTo>
                        <a:pt x="1553" y="63"/>
                      </a:lnTo>
                      <a:lnTo>
                        <a:pt x="1557" y="72"/>
                      </a:lnTo>
                      <a:lnTo>
                        <a:pt x="1559" y="82"/>
                      </a:lnTo>
                      <a:lnTo>
                        <a:pt x="1563" y="93"/>
                      </a:lnTo>
                      <a:lnTo>
                        <a:pt x="1565" y="97"/>
                      </a:lnTo>
                      <a:lnTo>
                        <a:pt x="1568" y="103"/>
                      </a:lnTo>
                      <a:lnTo>
                        <a:pt x="1570" y="110"/>
                      </a:lnTo>
                      <a:lnTo>
                        <a:pt x="1576" y="118"/>
                      </a:lnTo>
                      <a:lnTo>
                        <a:pt x="1576" y="118"/>
                      </a:lnTo>
                      <a:close/>
                    </a:path>
                  </a:pathLst>
                </a:custGeom>
                <a:solidFill>
                  <a:srgbClr val="886111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335" name="Shape 335"/>
                <p:cNvSpPr/>
                <p:nvPr/>
              </p:nvSpPr>
              <p:spPr>
                <a:xfrm rot="3059999">
                  <a:off x="895814" y="1825660"/>
                  <a:ext cx="1095141" cy="1591377"/>
                </a:xfrm>
                <a:custGeom>
                  <a:pathLst>
                    <a:path extrusionOk="0" h="2045" w="1407">
                      <a:moveTo>
                        <a:pt x="106" y="1840"/>
                      </a:moveTo>
                      <a:lnTo>
                        <a:pt x="108" y="1844"/>
                      </a:lnTo>
                      <a:lnTo>
                        <a:pt x="118" y="1850"/>
                      </a:lnTo>
                      <a:lnTo>
                        <a:pt x="123" y="1853"/>
                      </a:lnTo>
                      <a:lnTo>
                        <a:pt x="133" y="1861"/>
                      </a:lnTo>
                      <a:lnTo>
                        <a:pt x="142" y="1867"/>
                      </a:lnTo>
                      <a:lnTo>
                        <a:pt x="154" y="1874"/>
                      </a:lnTo>
                      <a:lnTo>
                        <a:pt x="158" y="1878"/>
                      </a:lnTo>
                      <a:lnTo>
                        <a:pt x="163" y="1882"/>
                      </a:lnTo>
                      <a:lnTo>
                        <a:pt x="171" y="1884"/>
                      </a:lnTo>
                      <a:lnTo>
                        <a:pt x="179" y="1888"/>
                      </a:lnTo>
                      <a:lnTo>
                        <a:pt x="184" y="1891"/>
                      </a:lnTo>
                      <a:lnTo>
                        <a:pt x="192" y="1895"/>
                      </a:lnTo>
                      <a:lnTo>
                        <a:pt x="199" y="1899"/>
                      </a:lnTo>
                      <a:lnTo>
                        <a:pt x="207" y="1901"/>
                      </a:lnTo>
                      <a:lnTo>
                        <a:pt x="215" y="1905"/>
                      </a:lnTo>
                      <a:lnTo>
                        <a:pt x="222" y="1907"/>
                      </a:lnTo>
                      <a:lnTo>
                        <a:pt x="230" y="1910"/>
                      </a:lnTo>
                      <a:lnTo>
                        <a:pt x="239" y="1914"/>
                      </a:lnTo>
                      <a:lnTo>
                        <a:pt x="247" y="1916"/>
                      </a:lnTo>
                      <a:lnTo>
                        <a:pt x="256" y="1918"/>
                      </a:lnTo>
                      <a:lnTo>
                        <a:pt x="266" y="1922"/>
                      </a:lnTo>
                      <a:lnTo>
                        <a:pt x="275" y="1924"/>
                      </a:lnTo>
                      <a:lnTo>
                        <a:pt x="285" y="1926"/>
                      </a:lnTo>
                      <a:lnTo>
                        <a:pt x="293" y="1928"/>
                      </a:lnTo>
                      <a:lnTo>
                        <a:pt x="302" y="1928"/>
                      </a:lnTo>
                      <a:lnTo>
                        <a:pt x="314" y="1928"/>
                      </a:lnTo>
                      <a:lnTo>
                        <a:pt x="321" y="1928"/>
                      </a:lnTo>
                      <a:lnTo>
                        <a:pt x="333" y="1928"/>
                      </a:lnTo>
                      <a:lnTo>
                        <a:pt x="342" y="1928"/>
                      </a:lnTo>
                      <a:lnTo>
                        <a:pt x="353" y="1928"/>
                      </a:lnTo>
                      <a:lnTo>
                        <a:pt x="363" y="1926"/>
                      </a:lnTo>
                      <a:lnTo>
                        <a:pt x="374" y="1924"/>
                      </a:lnTo>
                      <a:lnTo>
                        <a:pt x="384" y="1922"/>
                      </a:lnTo>
                      <a:lnTo>
                        <a:pt x="393" y="1922"/>
                      </a:lnTo>
                      <a:lnTo>
                        <a:pt x="405" y="1918"/>
                      </a:lnTo>
                      <a:lnTo>
                        <a:pt x="416" y="1914"/>
                      </a:lnTo>
                      <a:lnTo>
                        <a:pt x="426" y="1910"/>
                      </a:lnTo>
                      <a:lnTo>
                        <a:pt x="437" y="1907"/>
                      </a:lnTo>
                      <a:lnTo>
                        <a:pt x="448" y="1901"/>
                      </a:lnTo>
                      <a:lnTo>
                        <a:pt x="458" y="1895"/>
                      </a:lnTo>
                      <a:lnTo>
                        <a:pt x="469" y="1890"/>
                      </a:lnTo>
                      <a:lnTo>
                        <a:pt x="481" y="1882"/>
                      </a:lnTo>
                      <a:lnTo>
                        <a:pt x="490" y="1874"/>
                      </a:lnTo>
                      <a:lnTo>
                        <a:pt x="500" y="1867"/>
                      </a:lnTo>
                      <a:lnTo>
                        <a:pt x="511" y="1857"/>
                      </a:lnTo>
                      <a:lnTo>
                        <a:pt x="523" y="1848"/>
                      </a:lnTo>
                      <a:lnTo>
                        <a:pt x="532" y="1836"/>
                      </a:lnTo>
                      <a:lnTo>
                        <a:pt x="544" y="1827"/>
                      </a:lnTo>
                      <a:lnTo>
                        <a:pt x="553" y="1814"/>
                      </a:lnTo>
                      <a:lnTo>
                        <a:pt x="563" y="1802"/>
                      </a:lnTo>
                      <a:lnTo>
                        <a:pt x="574" y="1789"/>
                      </a:lnTo>
                      <a:lnTo>
                        <a:pt x="583" y="1775"/>
                      </a:lnTo>
                      <a:lnTo>
                        <a:pt x="595" y="1758"/>
                      </a:lnTo>
                      <a:lnTo>
                        <a:pt x="606" y="1743"/>
                      </a:lnTo>
                      <a:lnTo>
                        <a:pt x="614" y="1726"/>
                      </a:lnTo>
                      <a:lnTo>
                        <a:pt x="623" y="1709"/>
                      </a:lnTo>
                      <a:lnTo>
                        <a:pt x="629" y="1690"/>
                      </a:lnTo>
                      <a:lnTo>
                        <a:pt x="637" y="1673"/>
                      </a:lnTo>
                      <a:lnTo>
                        <a:pt x="640" y="1654"/>
                      </a:lnTo>
                      <a:lnTo>
                        <a:pt x="646" y="1637"/>
                      </a:lnTo>
                      <a:lnTo>
                        <a:pt x="650" y="1616"/>
                      </a:lnTo>
                      <a:lnTo>
                        <a:pt x="654" y="1599"/>
                      </a:lnTo>
                      <a:lnTo>
                        <a:pt x="656" y="1578"/>
                      </a:lnTo>
                      <a:lnTo>
                        <a:pt x="658" y="1557"/>
                      </a:lnTo>
                      <a:lnTo>
                        <a:pt x="658" y="1536"/>
                      </a:lnTo>
                      <a:lnTo>
                        <a:pt x="658" y="1517"/>
                      </a:lnTo>
                      <a:lnTo>
                        <a:pt x="658" y="1494"/>
                      </a:lnTo>
                      <a:lnTo>
                        <a:pt x="656" y="1475"/>
                      </a:lnTo>
                      <a:lnTo>
                        <a:pt x="656" y="1452"/>
                      </a:lnTo>
                      <a:lnTo>
                        <a:pt x="654" y="1431"/>
                      </a:lnTo>
                      <a:lnTo>
                        <a:pt x="650" y="1409"/>
                      </a:lnTo>
                      <a:lnTo>
                        <a:pt x="646" y="1386"/>
                      </a:lnTo>
                      <a:lnTo>
                        <a:pt x="644" y="1363"/>
                      </a:lnTo>
                      <a:lnTo>
                        <a:pt x="640" y="1342"/>
                      </a:lnTo>
                      <a:lnTo>
                        <a:pt x="635" y="1317"/>
                      </a:lnTo>
                      <a:lnTo>
                        <a:pt x="631" y="1295"/>
                      </a:lnTo>
                      <a:lnTo>
                        <a:pt x="627" y="1272"/>
                      </a:lnTo>
                      <a:lnTo>
                        <a:pt x="621" y="1249"/>
                      </a:lnTo>
                      <a:lnTo>
                        <a:pt x="616" y="1224"/>
                      </a:lnTo>
                      <a:lnTo>
                        <a:pt x="612" y="1200"/>
                      </a:lnTo>
                      <a:lnTo>
                        <a:pt x="606" y="1177"/>
                      </a:lnTo>
                      <a:lnTo>
                        <a:pt x="601" y="1152"/>
                      </a:lnTo>
                      <a:lnTo>
                        <a:pt x="595" y="1127"/>
                      </a:lnTo>
                      <a:lnTo>
                        <a:pt x="591" y="1103"/>
                      </a:lnTo>
                      <a:lnTo>
                        <a:pt x="585" y="1080"/>
                      </a:lnTo>
                      <a:lnTo>
                        <a:pt x="582" y="1055"/>
                      </a:lnTo>
                      <a:lnTo>
                        <a:pt x="574" y="1030"/>
                      </a:lnTo>
                      <a:lnTo>
                        <a:pt x="570" y="1004"/>
                      </a:lnTo>
                      <a:lnTo>
                        <a:pt x="563" y="979"/>
                      </a:lnTo>
                      <a:lnTo>
                        <a:pt x="561" y="954"/>
                      </a:lnTo>
                      <a:lnTo>
                        <a:pt x="555" y="930"/>
                      </a:lnTo>
                      <a:lnTo>
                        <a:pt x="551" y="903"/>
                      </a:lnTo>
                      <a:lnTo>
                        <a:pt x="547" y="878"/>
                      </a:lnTo>
                      <a:lnTo>
                        <a:pt x="544" y="854"/>
                      </a:lnTo>
                      <a:lnTo>
                        <a:pt x="540" y="829"/>
                      </a:lnTo>
                      <a:lnTo>
                        <a:pt x="538" y="802"/>
                      </a:lnTo>
                      <a:lnTo>
                        <a:pt x="534" y="778"/>
                      </a:lnTo>
                      <a:lnTo>
                        <a:pt x="534" y="753"/>
                      </a:lnTo>
                      <a:lnTo>
                        <a:pt x="532" y="728"/>
                      </a:lnTo>
                      <a:lnTo>
                        <a:pt x="532" y="703"/>
                      </a:lnTo>
                      <a:lnTo>
                        <a:pt x="532" y="679"/>
                      </a:lnTo>
                      <a:lnTo>
                        <a:pt x="534" y="654"/>
                      </a:lnTo>
                      <a:lnTo>
                        <a:pt x="534" y="629"/>
                      </a:lnTo>
                      <a:lnTo>
                        <a:pt x="538" y="603"/>
                      </a:lnTo>
                      <a:lnTo>
                        <a:pt x="540" y="578"/>
                      </a:lnTo>
                      <a:lnTo>
                        <a:pt x="545" y="555"/>
                      </a:lnTo>
                      <a:lnTo>
                        <a:pt x="549" y="528"/>
                      </a:lnTo>
                      <a:lnTo>
                        <a:pt x="555" y="506"/>
                      </a:lnTo>
                      <a:lnTo>
                        <a:pt x="561" y="481"/>
                      </a:lnTo>
                      <a:lnTo>
                        <a:pt x="570" y="456"/>
                      </a:lnTo>
                      <a:lnTo>
                        <a:pt x="576" y="433"/>
                      </a:lnTo>
                      <a:lnTo>
                        <a:pt x="585" y="409"/>
                      </a:lnTo>
                      <a:lnTo>
                        <a:pt x="597" y="384"/>
                      </a:lnTo>
                      <a:lnTo>
                        <a:pt x="610" y="361"/>
                      </a:lnTo>
                      <a:lnTo>
                        <a:pt x="621" y="338"/>
                      </a:lnTo>
                      <a:lnTo>
                        <a:pt x="637" y="316"/>
                      </a:lnTo>
                      <a:lnTo>
                        <a:pt x="652" y="293"/>
                      </a:lnTo>
                      <a:lnTo>
                        <a:pt x="669" y="272"/>
                      </a:lnTo>
                      <a:lnTo>
                        <a:pt x="684" y="247"/>
                      </a:lnTo>
                      <a:lnTo>
                        <a:pt x="701" y="226"/>
                      </a:lnTo>
                      <a:lnTo>
                        <a:pt x="718" y="205"/>
                      </a:lnTo>
                      <a:lnTo>
                        <a:pt x="736" y="188"/>
                      </a:lnTo>
                      <a:lnTo>
                        <a:pt x="751" y="171"/>
                      </a:lnTo>
                      <a:lnTo>
                        <a:pt x="768" y="154"/>
                      </a:lnTo>
                      <a:lnTo>
                        <a:pt x="785" y="139"/>
                      </a:lnTo>
                      <a:lnTo>
                        <a:pt x="802" y="125"/>
                      </a:lnTo>
                      <a:lnTo>
                        <a:pt x="817" y="110"/>
                      </a:lnTo>
                      <a:lnTo>
                        <a:pt x="834" y="97"/>
                      </a:lnTo>
                      <a:lnTo>
                        <a:pt x="850" y="86"/>
                      </a:lnTo>
                      <a:lnTo>
                        <a:pt x="865" y="76"/>
                      </a:lnTo>
                      <a:lnTo>
                        <a:pt x="882" y="65"/>
                      </a:lnTo>
                      <a:lnTo>
                        <a:pt x="897" y="55"/>
                      </a:lnTo>
                      <a:lnTo>
                        <a:pt x="914" y="48"/>
                      </a:lnTo>
                      <a:lnTo>
                        <a:pt x="931" y="40"/>
                      </a:lnTo>
                      <a:lnTo>
                        <a:pt x="947" y="32"/>
                      </a:lnTo>
                      <a:lnTo>
                        <a:pt x="960" y="27"/>
                      </a:lnTo>
                      <a:lnTo>
                        <a:pt x="975" y="19"/>
                      </a:lnTo>
                      <a:lnTo>
                        <a:pt x="992" y="15"/>
                      </a:lnTo>
                      <a:lnTo>
                        <a:pt x="1005" y="11"/>
                      </a:lnTo>
                      <a:lnTo>
                        <a:pt x="1021" y="8"/>
                      </a:lnTo>
                      <a:lnTo>
                        <a:pt x="1034" y="4"/>
                      </a:lnTo>
                      <a:lnTo>
                        <a:pt x="1051" y="4"/>
                      </a:lnTo>
                      <a:lnTo>
                        <a:pt x="1064" y="0"/>
                      </a:lnTo>
                      <a:lnTo>
                        <a:pt x="1078" y="0"/>
                      </a:lnTo>
                      <a:lnTo>
                        <a:pt x="1093" y="0"/>
                      </a:lnTo>
                      <a:lnTo>
                        <a:pt x="1106" y="0"/>
                      </a:lnTo>
                      <a:lnTo>
                        <a:pt x="1118" y="0"/>
                      </a:lnTo>
                      <a:lnTo>
                        <a:pt x="1133" y="0"/>
                      </a:lnTo>
                      <a:lnTo>
                        <a:pt x="1146" y="2"/>
                      </a:lnTo>
                      <a:lnTo>
                        <a:pt x="1159" y="6"/>
                      </a:lnTo>
                      <a:lnTo>
                        <a:pt x="1171" y="6"/>
                      </a:lnTo>
                      <a:lnTo>
                        <a:pt x="1182" y="10"/>
                      </a:lnTo>
                      <a:lnTo>
                        <a:pt x="1194" y="11"/>
                      </a:lnTo>
                      <a:lnTo>
                        <a:pt x="1207" y="15"/>
                      </a:lnTo>
                      <a:lnTo>
                        <a:pt x="1217" y="17"/>
                      </a:lnTo>
                      <a:lnTo>
                        <a:pt x="1228" y="21"/>
                      </a:lnTo>
                      <a:lnTo>
                        <a:pt x="1239" y="23"/>
                      </a:lnTo>
                      <a:lnTo>
                        <a:pt x="1251" y="29"/>
                      </a:lnTo>
                      <a:lnTo>
                        <a:pt x="1258" y="32"/>
                      </a:lnTo>
                      <a:lnTo>
                        <a:pt x="1270" y="34"/>
                      </a:lnTo>
                      <a:lnTo>
                        <a:pt x="1279" y="40"/>
                      </a:lnTo>
                      <a:lnTo>
                        <a:pt x="1289" y="44"/>
                      </a:lnTo>
                      <a:lnTo>
                        <a:pt x="1296" y="48"/>
                      </a:lnTo>
                      <a:lnTo>
                        <a:pt x="1306" y="51"/>
                      </a:lnTo>
                      <a:lnTo>
                        <a:pt x="1313" y="57"/>
                      </a:lnTo>
                      <a:lnTo>
                        <a:pt x="1323" y="63"/>
                      </a:lnTo>
                      <a:lnTo>
                        <a:pt x="1331" y="67"/>
                      </a:lnTo>
                      <a:lnTo>
                        <a:pt x="1336" y="70"/>
                      </a:lnTo>
                      <a:lnTo>
                        <a:pt x="1344" y="74"/>
                      </a:lnTo>
                      <a:lnTo>
                        <a:pt x="1351" y="78"/>
                      </a:lnTo>
                      <a:lnTo>
                        <a:pt x="1361" y="87"/>
                      </a:lnTo>
                      <a:lnTo>
                        <a:pt x="1372" y="95"/>
                      </a:lnTo>
                      <a:lnTo>
                        <a:pt x="1380" y="101"/>
                      </a:lnTo>
                      <a:lnTo>
                        <a:pt x="1386" y="106"/>
                      </a:lnTo>
                      <a:lnTo>
                        <a:pt x="1391" y="110"/>
                      </a:lnTo>
                      <a:lnTo>
                        <a:pt x="1395" y="112"/>
                      </a:lnTo>
                      <a:lnTo>
                        <a:pt x="1397" y="118"/>
                      </a:lnTo>
                      <a:lnTo>
                        <a:pt x="1403" y="127"/>
                      </a:lnTo>
                      <a:lnTo>
                        <a:pt x="1405" y="133"/>
                      </a:lnTo>
                      <a:lnTo>
                        <a:pt x="1407" y="143"/>
                      </a:lnTo>
                      <a:lnTo>
                        <a:pt x="1403" y="146"/>
                      </a:lnTo>
                      <a:lnTo>
                        <a:pt x="1399" y="148"/>
                      </a:lnTo>
                      <a:lnTo>
                        <a:pt x="1391" y="148"/>
                      </a:lnTo>
                      <a:lnTo>
                        <a:pt x="1384" y="144"/>
                      </a:lnTo>
                      <a:lnTo>
                        <a:pt x="1378" y="139"/>
                      </a:lnTo>
                      <a:lnTo>
                        <a:pt x="1372" y="137"/>
                      </a:lnTo>
                      <a:lnTo>
                        <a:pt x="1367" y="129"/>
                      </a:lnTo>
                      <a:lnTo>
                        <a:pt x="1359" y="125"/>
                      </a:lnTo>
                      <a:lnTo>
                        <a:pt x="1348" y="118"/>
                      </a:lnTo>
                      <a:lnTo>
                        <a:pt x="1338" y="112"/>
                      </a:lnTo>
                      <a:lnTo>
                        <a:pt x="1331" y="108"/>
                      </a:lnTo>
                      <a:lnTo>
                        <a:pt x="1325" y="105"/>
                      </a:lnTo>
                      <a:lnTo>
                        <a:pt x="1319" y="101"/>
                      </a:lnTo>
                      <a:lnTo>
                        <a:pt x="1313" y="99"/>
                      </a:lnTo>
                      <a:lnTo>
                        <a:pt x="1306" y="93"/>
                      </a:lnTo>
                      <a:lnTo>
                        <a:pt x="1298" y="89"/>
                      </a:lnTo>
                      <a:lnTo>
                        <a:pt x="1291" y="87"/>
                      </a:lnTo>
                      <a:lnTo>
                        <a:pt x="1283" y="84"/>
                      </a:lnTo>
                      <a:lnTo>
                        <a:pt x="1274" y="80"/>
                      </a:lnTo>
                      <a:lnTo>
                        <a:pt x="1266" y="76"/>
                      </a:lnTo>
                      <a:lnTo>
                        <a:pt x="1256" y="72"/>
                      </a:lnTo>
                      <a:lnTo>
                        <a:pt x="1249" y="70"/>
                      </a:lnTo>
                      <a:lnTo>
                        <a:pt x="1239" y="67"/>
                      </a:lnTo>
                      <a:lnTo>
                        <a:pt x="1230" y="65"/>
                      </a:lnTo>
                      <a:lnTo>
                        <a:pt x="1218" y="61"/>
                      </a:lnTo>
                      <a:lnTo>
                        <a:pt x="1211" y="61"/>
                      </a:lnTo>
                      <a:lnTo>
                        <a:pt x="1199" y="57"/>
                      </a:lnTo>
                      <a:lnTo>
                        <a:pt x="1188" y="55"/>
                      </a:lnTo>
                      <a:lnTo>
                        <a:pt x="1178" y="55"/>
                      </a:lnTo>
                      <a:lnTo>
                        <a:pt x="1167" y="55"/>
                      </a:lnTo>
                      <a:lnTo>
                        <a:pt x="1156" y="53"/>
                      </a:lnTo>
                      <a:lnTo>
                        <a:pt x="1144" y="51"/>
                      </a:lnTo>
                      <a:lnTo>
                        <a:pt x="1133" y="51"/>
                      </a:lnTo>
                      <a:lnTo>
                        <a:pt x="1121" y="53"/>
                      </a:lnTo>
                      <a:lnTo>
                        <a:pt x="1108" y="53"/>
                      </a:lnTo>
                      <a:lnTo>
                        <a:pt x="1095" y="55"/>
                      </a:lnTo>
                      <a:lnTo>
                        <a:pt x="1083" y="57"/>
                      </a:lnTo>
                      <a:lnTo>
                        <a:pt x="1072" y="61"/>
                      </a:lnTo>
                      <a:lnTo>
                        <a:pt x="1059" y="63"/>
                      </a:lnTo>
                      <a:lnTo>
                        <a:pt x="1045" y="67"/>
                      </a:lnTo>
                      <a:lnTo>
                        <a:pt x="1032" y="70"/>
                      </a:lnTo>
                      <a:lnTo>
                        <a:pt x="1019" y="74"/>
                      </a:lnTo>
                      <a:lnTo>
                        <a:pt x="1005" y="78"/>
                      </a:lnTo>
                      <a:lnTo>
                        <a:pt x="992" y="84"/>
                      </a:lnTo>
                      <a:lnTo>
                        <a:pt x="977" y="91"/>
                      </a:lnTo>
                      <a:lnTo>
                        <a:pt x="966" y="99"/>
                      </a:lnTo>
                      <a:lnTo>
                        <a:pt x="950" y="106"/>
                      </a:lnTo>
                      <a:lnTo>
                        <a:pt x="937" y="114"/>
                      </a:lnTo>
                      <a:lnTo>
                        <a:pt x="922" y="124"/>
                      </a:lnTo>
                      <a:lnTo>
                        <a:pt x="909" y="133"/>
                      </a:lnTo>
                      <a:lnTo>
                        <a:pt x="893" y="144"/>
                      </a:lnTo>
                      <a:lnTo>
                        <a:pt x="880" y="156"/>
                      </a:lnTo>
                      <a:lnTo>
                        <a:pt x="865" y="167"/>
                      </a:lnTo>
                      <a:lnTo>
                        <a:pt x="852" y="183"/>
                      </a:lnTo>
                      <a:lnTo>
                        <a:pt x="834" y="196"/>
                      </a:lnTo>
                      <a:lnTo>
                        <a:pt x="819" y="211"/>
                      </a:lnTo>
                      <a:lnTo>
                        <a:pt x="806" y="226"/>
                      </a:lnTo>
                      <a:lnTo>
                        <a:pt x="791" y="243"/>
                      </a:lnTo>
                      <a:lnTo>
                        <a:pt x="774" y="260"/>
                      </a:lnTo>
                      <a:lnTo>
                        <a:pt x="758" y="279"/>
                      </a:lnTo>
                      <a:lnTo>
                        <a:pt x="745" y="298"/>
                      </a:lnTo>
                      <a:lnTo>
                        <a:pt x="730" y="321"/>
                      </a:lnTo>
                      <a:lnTo>
                        <a:pt x="713" y="340"/>
                      </a:lnTo>
                      <a:lnTo>
                        <a:pt x="699" y="361"/>
                      </a:lnTo>
                      <a:lnTo>
                        <a:pt x="686" y="384"/>
                      </a:lnTo>
                      <a:lnTo>
                        <a:pt x="675" y="407"/>
                      </a:lnTo>
                      <a:lnTo>
                        <a:pt x="665" y="428"/>
                      </a:lnTo>
                      <a:lnTo>
                        <a:pt x="656" y="451"/>
                      </a:lnTo>
                      <a:lnTo>
                        <a:pt x="648" y="471"/>
                      </a:lnTo>
                      <a:lnTo>
                        <a:pt x="642" y="496"/>
                      </a:lnTo>
                      <a:lnTo>
                        <a:pt x="635" y="517"/>
                      </a:lnTo>
                      <a:lnTo>
                        <a:pt x="633" y="540"/>
                      </a:lnTo>
                      <a:lnTo>
                        <a:pt x="627" y="563"/>
                      </a:lnTo>
                      <a:lnTo>
                        <a:pt x="625" y="587"/>
                      </a:lnTo>
                      <a:lnTo>
                        <a:pt x="621" y="612"/>
                      </a:lnTo>
                      <a:lnTo>
                        <a:pt x="621" y="635"/>
                      </a:lnTo>
                      <a:lnTo>
                        <a:pt x="621" y="660"/>
                      </a:lnTo>
                      <a:lnTo>
                        <a:pt x="621" y="684"/>
                      </a:lnTo>
                      <a:lnTo>
                        <a:pt x="621" y="707"/>
                      </a:lnTo>
                      <a:lnTo>
                        <a:pt x="623" y="730"/>
                      </a:lnTo>
                      <a:lnTo>
                        <a:pt x="625" y="755"/>
                      </a:lnTo>
                      <a:lnTo>
                        <a:pt x="629" y="779"/>
                      </a:lnTo>
                      <a:lnTo>
                        <a:pt x="633" y="802"/>
                      </a:lnTo>
                      <a:lnTo>
                        <a:pt x="635" y="829"/>
                      </a:lnTo>
                      <a:lnTo>
                        <a:pt x="640" y="852"/>
                      </a:lnTo>
                      <a:lnTo>
                        <a:pt x="646" y="876"/>
                      </a:lnTo>
                      <a:lnTo>
                        <a:pt x="650" y="901"/>
                      </a:lnTo>
                      <a:lnTo>
                        <a:pt x="656" y="926"/>
                      </a:lnTo>
                      <a:lnTo>
                        <a:pt x="661" y="950"/>
                      </a:lnTo>
                      <a:lnTo>
                        <a:pt x="667" y="975"/>
                      </a:lnTo>
                      <a:lnTo>
                        <a:pt x="673" y="998"/>
                      </a:lnTo>
                      <a:lnTo>
                        <a:pt x="680" y="1025"/>
                      </a:lnTo>
                      <a:lnTo>
                        <a:pt x="686" y="1049"/>
                      </a:lnTo>
                      <a:lnTo>
                        <a:pt x="694" y="1074"/>
                      </a:lnTo>
                      <a:lnTo>
                        <a:pt x="699" y="1099"/>
                      </a:lnTo>
                      <a:lnTo>
                        <a:pt x="707" y="1122"/>
                      </a:lnTo>
                      <a:lnTo>
                        <a:pt x="713" y="1146"/>
                      </a:lnTo>
                      <a:lnTo>
                        <a:pt x="718" y="1171"/>
                      </a:lnTo>
                      <a:lnTo>
                        <a:pt x="724" y="1196"/>
                      </a:lnTo>
                      <a:lnTo>
                        <a:pt x="730" y="1220"/>
                      </a:lnTo>
                      <a:lnTo>
                        <a:pt x="736" y="1243"/>
                      </a:lnTo>
                      <a:lnTo>
                        <a:pt x="743" y="1270"/>
                      </a:lnTo>
                      <a:lnTo>
                        <a:pt x="747" y="1293"/>
                      </a:lnTo>
                      <a:lnTo>
                        <a:pt x="753" y="1315"/>
                      </a:lnTo>
                      <a:lnTo>
                        <a:pt x="756" y="1340"/>
                      </a:lnTo>
                      <a:lnTo>
                        <a:pt x="762" y="1365"/>
                      </a:lnTo>
                      <a:lnTo>
                        <a:pt x="766" y="1388"/>
                      </a:lnTo>
                      <a:lnTo>
                        <a:pt x="770" y="1411"/>
                      </a:lnTo>
                      <a:lnTo>
                        <a:pt x="774" y="1435"/>
                      </a:lnTo>
                      <a:lnTo>
                        <a:pt x="777" y="1460"/>
                      </a:lnTo>
                      <a:lnTo>
                        <a:pt x="779" y="1481"/>
                      </a:lnTo>
                      <a:lnTo>
                        <a:pt x="779" y="1506"/>
                      </a:lnTo>
                      <a:lnTo>
                        <a:pt x="779" y="1526"/>
                      </a:lnTo>
                      <a:lnTo>
                        <a:pt x="779" y="1551"/>
                      </a:lnTo>
                      <a:lnTo>
                        <a:pt x="779" y="1572"/>
                      </a:lnTo>
                      <a:lnTo>
                        <a:pt x="777" y="1595"/>
                      </a:lnTo>
                      <a:lnTo>
                        <a:pt x="774" y="1618"/>
                      </a:lnTo>
                      <a:lnTo>
                        <a:pt x="772" y="1641"/>
                      </a:lnTo>
                      <a:lnTo>
                        <a:pt x="766" y="1661"/>
                      </a:lnTo>
                      <a:lnTo>
                        <a:pt x="762" y="1682"/>
                      </a:lnTo>
                      <a:lnTo>
                        <a:pt x="755" y="1705"/>
                      </a:lnTo>
                      <a:lnTo>
                        <a:pt x="749" y="1726"/>
                      </a:lnTo>
                      <a:lnTo>
                        <a:pt x="739" y="1747"/>
                      </a:lnTo>
                      <a:lnTo>
                        <a:pt x="730" y="1768"/>
                      </a:lnTo>
                      <a:lnTo>
                        <a:pt x="720" y="1789"/>
                      </a:lnTo>
                      <a:lnTo>
                        <a:pt x="711" y="1810"/>
                      </a:lnTo>
                      <a:lnTo>
                        <a:pt x="696" y="1829"/>
                      </a:lnTo>
                      <a:lnTo>
                        <a:pt x="684" y="1846"/>
                      </a:lnTo>
                      <a:lnTo>
                        <a:pt x="671" y="1865"/>
                      </a:lnTo>
                      <a:lnTo>
                        <a:pt x="658" y="1882"/>
                      </a:lnTo>
                      <a:lnTo>
                        <a:pt x="644" y="1895"/>
                      </a:lnTo>
                      <a:lnTo>
                        <a:pt x="631" y="1910"/>
                      </a:lnTo>
                      <a:lnTo>
                        <a:pt x="618" y="1924"/>
                      </a:lnTo>
                      <a:lnTo>
                        <a:pt x="604" y="1939"/>
                      </a:lnTo>
                      <a:lnTo>
                        <a:pt x="589" y="1948"/>
                      </a:lnTo>
                      <a:lnTo>
                        <a:pt x="574" y="1960"/>
                      </a:lnTo>
                      <a:lnTo>
                        <a:pt x="561" y="1969"/>
                      </a:lnTo>
                      <a:lnTo>
                        <a:pt x="547" y="1979"/>
                      </a:lnTo>
                      <a:lnTo>
                        <a:pt x="532" y="1988"/>
                      </a:lnTo>
                      <a:lnTo>
                        <a:pt x="519" y="1996"/>
                      </a:lnTo>
                      <a:lnTo>
                        <a:pt x="506" y="2004"/>
                      </a:lnTo>
                      <a:lnTo>
                        <a:pt x="492" y="2011"/>
                      </a:lnTo>
                      <a:lnTo>
                        <a:pt x="477" y="2017"/>
                      </a:lnTo>
                      <a:lnTo>
                        <a:pt x="462" y="2023"/>
                      </a:lnTo>
                      <a:lnTo>
                        <a:pt x="448" y="2026"/>
                      </a:lnTo>
                      <a:lnTo>
                        <a:pt x="433" y="2032"/>
                      </a:lnTo>
                      <a:lnTo>
                        <a:pt x="420" y="2034"/>
                      </a:lnTo>
                      <a:lnTo>
                        <a:pt x="405" y="2038"/>
                      </a:lnTo>
                      <a:lnTo>
                        <a:pt x="391" y="2040"/>
                      </a:lnTo>
                      <a:lnTo>
                        <a:pt x="378" y="2044"/>
                      </a:lnTo>
                      <a:lnTo>
                        <a:pt x="363" y="2044"/>
                      </a:lnTo>
                      <a:lnTo>
                        <a:pt x="350" y="2044"/>
                      </a:lnTo>
                      <a:lnTo>
                        <a:pt x="336" y="2044"/>
                      </a:lnTo>
                      <a:lnTo>
                        <a:pt x="321" y="2045"/>
                      </a:lnTo>
                      <a:lnTo>
                        <a:pt x="308" y="2044"/>
                      </a:lnTo>
                      <a:lnTo>
                        <a:pt x="296" y="2044"/>
                      </a:lnTo>
                      <a:lnTo>
                        <a:pt x="283" y="2044"/>
                      </a:lnTo>
                      <a:lnTo>
                        <a:pt x="270" y="2044"/>
                      </a:lnTo>
                      <a:lnTo>
                        <a:pt x="256" y="2040"/>
                      </a:lnTo>
                      <a:lnTo>
                        <a:pt x="245" y="2038"/>
                      </a:lnTo>
                      <a:lnTo>
                        <a:pt x="232" y="2036"/>
                      </a:lnTo>
                      <a:lnTo>
                        <a:pt x="220" y="2034"/>
                      </a:lnTo>
                      <a:lnTo>
                        <a:pt x="207" y="2030"/>
                      </a:lnTo>
                      <a:lnTo>
                        <a:pt x="196" y="2028"/>
                      </a:lnTo>
                      <a:lnTo>
                        <a:pt x="184" y="2025"/>
                      </a:lnTo>
                      <a:lnTo>
                        <a:pt x="175" y="2023"/>
                      </a:lnTo>
                      <a:lnTo>
                        <a:pt x="163" y="2017"/>
                      </a:lnTo>
                      <a:lnTo>
                        <a:pt x="152" y="2013"/>
                      </a:lnTo>
                      <a:lnTo>
                        <a:pt x="142" y="2011"/>
                      </a:lnTo>
                      <a:lnTo>
                        <a:pt x="133" y="2007"/>
                      </a:lnTo>
                      <a:lnTo>
                        <a:pt x="123" y="2004"/>
                      </a:lnTo>
                      <a:lnTo>
                        <a:pt x="114" y="2000"/>
                      </a:lnTo>
                      <a:lnTo>
                        <a:pt x="106" y="1996"/>
                      </a:lnTo>
                      <a:lnTo>
                        <a:pt x="99" y="1994"/>
                      </a:lnTo>
                      <a:lnTo>
                        <a:pt x="89" y="1988"/>
                      </a:lnTo>
                      <a:lnTo>
                        <a:pt x="83" y="1985"/>
                      </a:lnTo>
                      <a:lnTo>
                        <a:pt x="76" y="1983"/>
                      </a:lnTo>
                      <a:lnTo>
                        <a:pt x="68" y="1979"/>
                      </a:lnTo>
                      <a:lnTo>
                        <a:pt x="57" y="1971"/>
                      </a:lnTo>
                      <a:lnTo>
                        <a:pt x="47" y="1967"/>
                      </a:lnTo>
                      <a:lnTo>
                        <a:pt x="40" y="1962"/>
                      </a:lnTo>
                      <a:lnTo>
                        <a:pt x="34" y="1960"/>
                      </a:lnTo>
                      <a:lnTo>
                        <a:pt x="30" y="1956"/>
                      </a:lnTo>
                      <a:lnTo>
                        <a:pt x="23" y="1950"/>
                      </a:lnTo>
                      <a:lnTo>
                        <a:pt x="17" y="1943"/>
                      </a:lnTo>
                      <a:lnTo>
                        <a:pt x="11" y="1933"/>
                      </a:lnTo>
                      <a:lnTo>
                        <a:pt x="7" y="1924"/>
                      </a:lnTo>
                      <a:lnTo>
                        <a:pt x="2" y="1910"/>
                      </a:lnTo>
                      <a:lnTo>
                        <a:pt x="0" y="1899"/>
                      </a:lnTo>
                      <a:lnTo>
                        <a:pt x="0" y="1888"/>
                      </a:lnTo>
                      <a:lnTo>
                        <a:pt x="2" y="1876"/>
                      </a:lnTo>
                      <a:lnTo>
                        <a:pt x="4" y="1863"/>
                      </a:lnTo>
                      <a:lnTo>
                        <a:pt x="9" y="1853"/>
                      </a:lnTo>
                      <a:lnTo>
                        <a:pt x="17" y="1844"/>
                      </a:lnTo>
                      <a:lnTo>
                        <a:pt x="28" y="1838"/>
                      </a:lnTo>
                      <a:lnTo>
                        <a:pt x="34" y="1834"/>
                      </a:lnTo>
                      <a:lnTo>
                        <a:pt x="42" y="1833"/>
                      </a:lnTo>
                      <a:lnTo>
                        <a:pt x="49" y="1833"/>
                      </a:lnTo>
                      <a:lnTo>
                        <a:pt x="61" y="1833"/>
                      </a:lnTo>
                      <a:lnTo>
                        <a:pt x="68" y="1833"/>
                      </a:lnTo>
                      <a:lnTo>
                        <a:pt x="80" y="1834"/>
                      </a:lnTo>
                      <a:lnTo>
                        <a:pt x="85" y="1834"/>
                      </a:lnTo>
                      <a:lnTo>
                        <a:pt x="93" y="1836"/>
                      </a:lnTo>
                      <a:lnTo>
                        <a:pt x="101" y="1838"/>
                      </a:lnTo>
                      <a:lnTo>
                        <a:pt x="106" y="1840"/>
                      </a:lnTo>
                      <a:lnTo>
                        <a:pt x="106" y="1840"/>
                      </a:lnTo>
                      <a:close/>
                    </a:path>
                  </a:pathLst>
                </a:custGeom>
                <a:solidFill>
                  <a:srgbClr val="886111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336" name="Shape 336"/>
              <p:cNvSpPr/>
              <p:nvPr/>
            </p:nvSpPr>
            <p:spPr>
              <a:xfrm rot="3059999">
                <a:off x="2169002" y="2500286"/>
                <a:ext cx="164892" cy="166449"/>
              </a:xfrm>
              <a:custGeom>
                <a:pathLst>
                  <a:path extrusionOk="0" h="215" w="213">
                    <a:moveTo>
                      <a:pt x="15" y="55"/>
                    </a:moveTo>
                    <a:lnTo>
                      <a:pt x="9" y="65"/>
                    </a:lnTo>
                    <a:lnTo>
                      <a:pt x="5" y="76"/>
                    </a:lnTo>
                    <a:lnTo>
                      <a:pt x="2" y="85"/>
                    </a:lnTo>
                    <a:lnTo>
                      <a:pt x="2" y="95"/>
                    </a:lnTo>
                    <a:lnTo>
                      <a:pt x="0" y="106"/>
                    </a:lnTo>
                    <a:lnTo>
                      <a:pt x="2" y="116"/>
                    </a:lnTo>
                    <a:lnTo>
                      <a:pt x="2" y="127"/>
                    </a:lnTo>
                    <a:lnTo>
                      <a:pt x="5" y="137"/>
                    </a:lnTo>
                    <a:lnTo>
                      <a:pt x="7" y="146"/>
                    </a:lnTo>
                    <a:lnTo>
                      <a:pt x="11" y="156"/>
                    </a:lnTo>
                    <a:lnTo>
                      <a:pt x="17" y="163"/>
                    </a:lnTo>
                    <a:lnTo>
                      <a:pt x="23" y="173"/>
                    </a:lnTo>
                    <a:lnTo>
                      <a:pt x="30" y="179"/>
                    </a:lnTo>
                    <a:lnTo>
                      <a:pt x="38" y="188"/>
                    </a:lnTo>
                    <a:lnTo>
                      <a:pt x="45" y="194"/>
                    </a:lnTo>
                    <a:lnTo>
                      <a:pt x="57" y="201"/>
                    </a:lnTo>
                    <a:lnTo>
                      <a:pt x="66" y="205"/>
                    </a:lnTo>
                    <a:lnTo>
                      <a:pt x="76" y="209"/>
                    </a:lnTo>
                    <a:lnTo>
                      <a:pt x="87" y="211"/>
                    </a:lnTo>
                    <a:lnTo>
                      <a:pt x="97" y="215"/>
                    </a:lnTo>
                    <a:lnTo>
                      <a:pt x="106" y="215"/>
                    </a:lnTo>
                    <a:lnTo>
                      <a:pt x="118" y="215"/>
                    </a:lnTo>
                    <a:lnTo>
                      <a:pt x="127" y="211"/>
                    </a:lnTo>
                    <a:lnTo>
                      <a:pt x="138" y="211"/>
                    </a:lnTo>
                    <a:lnTo>
                      <a:pt x="146" y="205"/>
                    </a:lnTo>
                    <a:lnTo>
                      <a:pt x="156" y="201"/>
                    </a:lnTo>
                    <a:lnTo>
                      <a:pt x="165" y="196"/>
                    </a:lnTo>
                    <a:lnTo>
                      <a:pt x="173" y="192"/>
                    </a:lnTo>
                    <a:lnTo>
                      <a:pt x="180" y="184"/>
                    </a:lnTo>
                    <a:lnTo>
                      <a:pt x="188" y="179"/>
                    </a:lnTo>
                    <a:lnTo>
                      <a:pt x="196" y="169"/>
                    </a:lnTo>
                    <a:lnTo>
                      <a:pt x="201" y="162"/>
                    </a:lnTo>
                    <a:lnTo>
                      <a:pt x="205" y="150"/>
                    </a:lnTo>
                    <a:lnTo>
                      <a:pt x="209" y="141"/>
                    </a:lnTo>
                    <a:lnTo>
                      <a:pt x="211" y="129"/>
                    </a:lnTo>
                    <a:lnTo>
                      <a:pt x="213" y="120"/>
                    </a:lnTo>
                    <a:lnTo>
                      <a:pt x="213" y="110"/>
                    </a:lnTo>
                    <a:lnTo>
                      <a:pt x="213" y="99"/>
                    </a:lnTo>
                    <a:lnTo>
                      <a:pt x="211" y="89"/>
                    </a:lnTo>
                    <a:lnTo>
                      <a:pt x="211" y="80"/>
                    </a:lnTo>
                    <a:lnTo>
                      <a:pt x="205" y="70"/>
                    </a:lnTo>
                    <a:lnTo>
                      <a:pt x="201" y="59"/>
                    </a:lnTo>
                    <a:lnTo>
                      <a:pt x="196" y="49"/>
                    </a:lnTo>
                    <a:lnTo>
                      <a:pt x="192" y="42"/>
                    </a:lnTo>
                    <a:lnTo>
                      <a:pt x="184" y="34"/>
                    </a:lnTo>
                    <a:lnTo>
                      <a:pt x="177" y="27"/>
                    </a:lnTo>
                    <a:lnTo>
                      <a:pt x="167" y="21"/>
                    </a:lnTo>
                    <a:lnTo>
                      <a:pt x="159" y="15"/>
                    </a:lnTo>
                    <a:lnTo>
                      <a:pt x="150" y="9"/>
                    </a:lnTo>
                    <a:lnTo>
                      <a:pt x="138" y="6"/>
                    </a:lnTo>
                    <a:lnTo>
                      <a:pt x="129" y="2"/>
                    </a:lnTo>
                    <a:lnTo>
                      <a:pt x="118" y="2"/>
                    </a:lnTo>
                    <a:lnTo>
                      <a:pt x="108" y="0"/>
                    </a:lnTo>
                    <a:lnTo>
                      <a:pt x="99" y="2"/>
                    </a:lnTo>
                    <a:lnTo>
                      <a:pt x="87" y="2"/>
                    </a:lnTo>
                    <a:lnTo>
                      <a:pt x="78" y="6"/>
                    </a:lnTo>
                    <a:lnTo>
                      <a:pt x="68" y="8"/>
                    </a:lnTo>
                    <a:lnTo>
                      <a:pt x="59" y="11"/>
                    </a:lnTo>
                    <a:lnTo>
                      <a:pt x="49" y="15"/>
                    </a:lnTo>
                    <a:lnTo>
                      <a:pt x="42" y="23"/>
                    </a:lnTo>
                    <a:lnTo>
                      <a:pt x="34" y="28"/>
                    </a:lnTo>
                    <a:lnTo>
                      <a:pt x="26" y="38"/>
                    </a:lnTo>
                    <a:lnTo>
                      <a:pt x="21" y="46"/>
                    </a:lnTo>
                    <a:lnTo>
                      <a:pt x="15" y="55"/>
                    </a:lnTo>
                    <a:lnTo>
                      <a:pt x="15" y="55"/>
                    </a:lnTo>
                    <a:close/>
                  </a:path>
                </a:pathLst>
              </a:custGeom>
              <a:solidFill>
                <a:srgbClr val="88611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37" name="Shape 337"/>
              <p:cNvSpPr/>
              <p:nvPr/>
            </p:nvSpPr>
            <p:spPr>
              <a:xfrm rot="3060000">
                <a:off x="1118810" y="2247420"/>
                <a:ext cx="396677" cy="329787"/>
              </a:xfrm>
              <a:custGeom>
                <a:pathLst>
                  <a:path extrusionOk="0" h="424" w="509">
                    <a:moveTo>
                      <a:pt x="509" y="279"/>
                    </a:moveTo>
                    <a:lnTo>
                      <a:pt x="507" y="279"/>
                    </a:lnTo>
                    <a:lnTo>
                      <a:pt x="503" y="285"/>
                    </a:lnTo>
                    <a:lnTo>
                      <a:pt x="498" y="295"/>
                    </a:lnTo>
                    <a:lnTo>
                      <a:pt x="490" y="306"/>
                    </a:lnTo>
                    <a:lnTo>
                      <a:pt x="484" y="312"/>
                    </a:lnTo>
                    <a:lnTo>
                      <a:pt x="481" y="317"/>
                    </a:lnTo>
                    <a:lnTo>
                      <a:pt x="473" y="325"/>
                    </a:lnTo>
                    <a:lnTo>
                      <a:pt x="467" y="331"/>
                    </a:lnTo>
                    <a:lnTo>
                      <a:pt x="460" y="338"/>
                    </a:lnTo>
                    <a:lnTo>
                      <a:pt x="452" y="346"/>
                    </a:lnTo>
                    <a:lnTo>
                      <a:pt x="445" y="354"/>
                    </a:lnTo>
                    <a:lnTo>
                      <a:pt x="437" y="363"/>
                    </a:lnTo>
                    <a:lnTo>
                      <a:pt x="426" y="369"/>
                    </a:lnTo>
                    <a:lnTo>
                      <a:pt x="416" y="376"/>
                    </a:lnTo>
                    <a:lnTo>
                      <a:pt x="405" y="384"/>
                    </a:lnTo>
                    <a:lnTo>
                      <a:pt x="395" y="390"/>
                    </a:lnTo>
                    <a:lnTo>
                      <a:pt x="388" y="392"/>
                    </a:lnTo>
                    <a:lnTo>
                      <a:pt x="382" y="395"/>
                    </a:lnTo>
                    <a:lnTo>
                      <a:pt x="374" y="397"/>
                    </a:lnTo>
                    <a:lnTo>
                      <a:pt x="369" y="401"/>
                    </a:lnTo>
                    <a:lnTo>
                      <a:pt x="363" y="403"/>
                    </a:lnTo>
                    <a:lnTo>
                      <a:pt x="355" y="407"/>
                    </a:lnTo>
                    <a:lnTo>
                      <a:pt x="350" y="409"/>
                    </a:lnTo>
                    <a:lnTo>
                      <a:pt x="344" y="413"/>
                    </a:lnTo>
                    <a:lnTo>
                      <a:pt x="334" y="414"/>
                    </a:lnTo>
                    <a:lnTo>
                      <a:pt x="327" y="416"/>
                    </a:lnTo>
                    <a:lnTo>
                      <a:pt x="319" y="418"/>
                    </a:lnTo>
                    <a:lnTo>
                      <a:pt x="311" y="420"/>
                    </a:lnTo>
                    <a:lnTo>
                      <a:pt x="304" y="420"/>
                    </a:lnTo>
                    <a:lnTo>
                      <a:pt x="296" y="422"/>
                    </a:lnTo>
                    <a:lnTo>
                      <a:pt x="289" y="422"/>
                    </a:lnTo>
                    <a:lnTo>
                      <a:pt x="279" y="424"/>
                    </a:lnTo>
                    <a:lnTo>
                      <a:pt x="272" y="424"/>
                    </a:lnTo>
                    <a:lnTo>
                      <a:pt x="262" y="424"/>
                    </a:lnTo>
                    <a:lnTo>
                      <a:pt x="254" y="424"/>
                    </a:lnTo>
                    <a:lnTo>
                      <a:pt x="245" y="424"/>
                    </a:lnTo>
                    <a:lnTo>
                      <a:pt x="235" y="424"/>
                    </a:lnTo>
                    <a:lnTo>
                      <a:pt x="226" y="424"/>
                    </a:lnTo>
                    <a:lnTo>
                      <a:pt x="216" y="422"/>
                    </a:lnTo>
                    <a:lnTo>
                      <a:pt x="209" y="422"/>
                    </a:lnTo>
                    <a:lnTo>
                      <a:pt x="197" y="420"/>
                    </a:lnTo>
                    <a:lnTo>
                      <a:pt x="188" y="418"/>
                    </a:lnTo>
                    <a:lnTo>
                      <a:pt x="177" y="414"/>
                    </a:lnTo>
                    <a:lnTo>
                      <a:pt x="169" y="413"/>
                    </a:lnTo>
                    <a:lnTo>
                      <a:pt x="159" y="409"/>
                    </a:lnTo>
                    <a:lnTo>
                      <a:pt x="150" y="405"/>
                    </a:lnTo>
                    <a:lnTo>
                      <a:pt x="142" y="401"/>
                    </a:lnTo>
                    <a:lnTo>
                      <a:pt x="135" y="399"/>
                    </a:lnTo>
                    <a:lnTo>
                      <a:pt x="125" y="395"/>
                    </a:lnTo>
                    <a:lnTo>
                      <a:pt x="118" y="390"/>
                    </a:lnTo>
                    <a:lnTo>
                      <a:pt x="110" y="386"/>
                    </a:lnTo>
                    <a:lnTo>
                      <a:pt x="104" y="382"/>
                    </a:lnTo>
                    <a:lnTo>
                      <a:pt x="97" y="376"/>
                    </a:lnTo>
                    <a:lnTo>
                      <a:pt x="89" y="373"/>
                    </a:lnTo>
                    <a:lnTo>
                      <a:pt x="83" y="367"/>
                    </a:lnTo>
                    <a:lnTo>
                      <a:pt x="78" y="363"/>
                    </a:lnTo>
                    <a:lnTo>
                      <a:pt x="72" y="355"/>
                    </a:lnTo>
                    <a:lnTo>
                      <a:pt x="64" y="350"/>
                    </a:lnTo>
                    <a:lnTo>
                      <a:pt x="59" y="344"/>
                    </a:lnTo>
                    <a:lnTo>
                      <a:pt x="55" y="338"/>
                    </a:lnTo>
                    <a:lnTo>
                      <a:pt x="49" y="331"/>
                    </a:lnTo>
                    <a:lnTo>
                      <a:pt x="43" y="325"/>
                    </a:lnTo>
                    <a:lnTo>
                      <a:pt x="40" y="319"/>
                    </a:lnTo>
                    <a:lnTo>
                      <a:pt x="36" y="314"/>
                    </a:lnTo>
                    <a:lnTo>
                      <a:pt x="32" y="306"/>
                    </a:lnTo>
                    <a:lnTo>
                      <a:pt x="28" y="300"/>
                    </a:lnTo>
                    <a:lnTo>
                      <a:pt x="24" y="293"/>
                    </a:lnTo>
                    <a:lnTo>
                      <a:pt x="23" y="285"/>
                    </a:lnTo>
                    <a:lnTo>
                      <a:pt x="19" y="279"/>
                    </a:lnTo>
                    <a:lnTo>
                      <a:pt x="15" y="272"/>
                    </a:lnTo>
                    <a:lnTo>
                      <a:pt x="13" y="264"/>
                    </a:lnTo>
                    <a:lnTo>
                      <a:pt x="13" y="259"/>
                    </a:lnTo>
                    <a:lnTo>
                      <a:pt x="9" y="251"/>
                    </a:lnTo>
                    <a:lnTo>
                      <a:pt x="7" y="241"/>
                    </a:lnTo>
                    <a:lnTo>
                      <a:pt x="4" y="236"/>
                    </a:lnTo>
                    <a:lnTo>
                      <a:pt x="4" y="228"/>
                    </a:lnTo>
                    <a:lnTo>
                      <a:pt x="2" y="221"/>
                    </a:lnTo>
                    <a:lnTo>
                      <a:pt x="2" y="213"/>
                    </a:lnTo>
                    <a:lnTo>
                      <a:pt x="2" y="205"/>
                    </a:lnTo>
                    <a:lnTo>
                      <a:pt x="2" y="200"/>
                    </a:lnTo>
                    <a:lnTo>
                      <a:pt x="0" y="190"/>
                    </a:lnTo>
                    <a:lnTo>
                      <a:pt x="0" y="182"/>
                    </a:lnTo>
                    <a:lnTo>
                      <a:pt x="0" y="175"/>
                    </a:lnTo>
                    <a:lnTo>
                      <a:pt x="2" y="167"/>
                    </a:lnTo>
                    <a:lnTo>
                      <a:pt x="2" y="162"/>
                    </a:lnTo>
                    <a:lnTo>
                      <a:pt x="4" y="154"/>
                    </a:lnTo>
                    <a:lnTo>
                      <a:pt x="5" y="146"/>
                    </a:lnTo>
                    <a:lnTo>
                      <a:pt x="9" y="141"/>
                    </a:lnTo>
                    <a:lnTo>
                      <a:pt x="9" y="133"/>
                    </a:lnTo>
                    <a:lnTo>
                      <a:pt x="13" y="125"/>
                    </a:lnTo>
                    <a:lnTo>
                      <a:pt x="15" y="118"/>
                    </a:lnTo>
                    <a:lnTo>
                      <a:pt x="19" y="112"/>
                    </a:lnTo>
                    <a:lnTo>
                      <a:pt x="21" y="105"/>
                    </a:lnTo>
                    <a:lnTo>
                      <a:pt x="24" y="97"/>
                    </a:lnTo>
                    <a:lnTo>
                      <a:pt x="28" y="91"/>
                    </a:lnTo>
                    <a:lnTo>
                      <a:pt x="32" y="86"/>
                    </a:lnTo>
                    <a:lnTo>
                      <a:pt x="40" y="72"/>
                    </a:lnTo>
                    <a:lnTo>
                      <a:pt x="49" y="61"/>
                    </a:lnTo>
                    <a:lnTo>
                      <a:pt x="55" y="55"/>
                    </a:lnTo>
                    <a:lnTo>
                      <a:pt x="61" y="49"/>
                    </a:lnTo>
                    <a:lnTo>
                      <a:pt x="66" y="44"/>
                    </a:lnTo>
                    <a:lnTo>
                      <a:pt x="74" y="40"/>
                    </a:lnTo>
                    <a:lnTo>
                      <a:pt x="85" y="30"/>
                    </a:lnTo>
                    <a:lnTo>
                      <a:pt x="99" y="23"/>
                    </a:lnTo>
                    <a:lnTo>
                      <a:pt x="110" y="15"/>
                    </a:lnTo>
                    <a:lnTo>
                      <a:pt x="121" y="10"/>
                    </a:lnTo>
                    <a:lnTo>
                      <a:pt x="133" y="6"/>
                    </a:lnTo>
                    <a:lnTo>
                      <a:pt x="144" y="2"/>
                    </a:lnTo>
                    <a:lnTo>
                      <a:pt x="156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90" y="0"/>
                    </a:lnTo>
                    <a:lnTo>
                      <a:pt x="201" y="2"/>
                    </a:lnTo>
                    <a:lnTo>
                      <a:pt x="213" y="6"/>
                    </a:lnTo>
                    <a:lnTo>
                      <a:pt x="222" y="10"/>
                    </a:lnTo>
                    <a:lnTo>
                      <a:pt x="232" y="15"/>
                    </a:lnTo>
                    <a:lnTo>
                      <a:pt x="241" y="19"/>
                    </a:lnTo>
                    <a:lnTo>
                      <a:pt x="251" y="27"/>
                    </a:lnTo>
                    <a:lnTo>
                      <a:pt x="260" y="32"/>
                    </a:lnTo>
                    <a:lnTo>
                      <a:pt x="268" y="38"/>
                    </a:lnTo>
                    <a:lnTo>
                      <a:pt x="273" y="46"/>
                    </a:lnTo>
                    <a:lnTo>
                      <a:pt x="281" y="53"/>
                    </a:lnTo>
                    <a:lnTo>
                      <a:pt x="287" y="61"/>
                    </a:lnTo>
                    <a:lnTo>
                      <a:pt x="292" y="68"/>
                    </a:lnTo>
                    <a:lnTo>
                      <a:pt x="296" y="78"/>
                    </a:lnTo>
                    <a:lnTo>
                      <a:pt x="302" y="86"/>
                    </a:lnTo>
                    <a:lnTo>
                      <a:pt x="306" y="95"/>
                    </a:lnTo>
                    <a:lnTo>
                      <a:pt x="310" y="105"/>
                    </a:lnTo>
                    <a:lnTo>
                      <a:pt x="311" y="112"/>
                    </a:lnTo>
                    <a:lnTo>
                      <a:pt x="313" y="122"/>
                    </a:lnTo>
                    <a:lnTo>
                      <a:pt x="313" y="129"/>
                    </a:lnTo>
                    <a:lnTo>
                      <a:pt x="313" y="139"/>
                    </a:lnTo>
                    <a:lnTo>
                      <a:pt x="311" y="148"/>
                    </a:lnTo>
                    <a:lnTo>
                      <a:pt x="311" y="158"/>
                    </a:lnTo>
                    <a:lnTo>
                      <a:pt x="306" y="163"/>
                    </a:lnTo>
                    <a:lnTo>
                      <a:pt x="302" y="171"/>
                    </a:lnTo>
                    <a:lnTo>
                      <a:pt x="300" y="177"/>
                    </a:lnTo>
                    <a:lnTo>
                      <a:pt x="296" y="184"/>
                    </a:lnTo>
                    <a:lnTo>
                      <a:pt x="287" y="194"/>
                    </a:lnTo>
                    <a:lnTo>
                      <a:pt x="279" y="205"/>
                    </a:lnTo>
                    <a:lnTo>
                      <a:pt x="270" y="211"/>
                    </a:lnTo>
                    <a:lnTo>
                      <a:pt x="260" y="217"/>
                    </a:lnTo>
                    <a:lnTo>
                      <a:pt x="251" y="221"/>
                    </a:lnTo>
                    <a:lnTo>
                      <a:pt x="243" y="224"/>
                    </a:lnTo>
                    <a:lnTo>
                      <a:pt x="232" y="226"/>
                    </a:lnTo>
                    <a:lnTo>
                      <a:pt x="224" y="228"/>
                    </a:lnTo>
                    <a:lnTo>
                      <a:pt x="216" y="228"/>
                    </a:lnTo>
                    <a:lnTo>
                      <a:pt x="211" y="230"/>
                    </a:lnTo>
                    <a:lnTo>
                      <a:pt x="199" y="230"/>
                    </a:lnTo>
                    <a:lnTo>
                      <a:pt x="197" y="230"/>
                    </a:lnTo>
                    <a:lnTo>
                      <a:pt x="199" y="228"/>
                    </a:lnTo>
                    <a:lnTo>
                      <a:pt x="207" y="224"/>
                    </a:lnTo>
                    <a:lnTo>
                      <a:pt x="211" y="221"/>
                    </a:lnTo>
                    <a:lnTo>
                      <a:pt x="216" y="217"/>
                    </a:lnTo>
                    <a:lnTo>
                      <a:pt x="222" y="213"/>
                    </a:lnTo>
                    <a:lnTo>
                      <a:pt x="230" y="209"/>
                    </a:lnTo>
                    <a:lnTo>
                      <a:pt x="235" y="203"/>
                    </a:lnTo>
                    <a:lnTo>
                      <a:pt x="241" y="198"/>
                    </a:lnTo>
                    <a:lnTo>
                      <a:pt x="247" y="190"/>
                    </a:lnTo>
                    <a:lnTo>
                      <a:pt x="253" y="184"/>
                    </a:lnTo>
                    <a:lnTo>
                      <a:pt x="256" y="175"/>
                    </a:lnTo>
                    <a:lnTo>
                      <a:pt x="260" y="167"/>
                    </a:lnTo>
                    <a:lnTo>
                      <a:pt x="262" y="158"/>
                    </a:lnTo>
                    <a:lnTo>
                      <a:pt x="266" y="150"/>
                    </a:lnTo>
                    <a:lnTo>
                      <a:pt x="264" y="139"/>
                    </a:lnTo>
                    <a:lnTo>
                      <a:pt x="262" y="127"/>
                    </a:lnTo>
                    <a:lnTo>
                      <a:pt x="258" y="118"/>
                    </a:lnTo>
                    <a:lnTo>
                      <a:pt x="256" y="108"/>
                    </a:lnTo>
                    <a:lnTo>
                      <a:pt x="251" y="97"/>
                    </a:lnTo>
                    <a:lnTo>
                      <a:pt x="245" y="89"/>
                    </a:lnTo>
                    <a:lnTo>
                      <a:pt x="237" y="84"/>
                    </a:lnTo>
                    <a:lnTo>
                      <a:pt x="232" y="78"/>
                    </a:lnTo>
                    <a:lnTo>
                      <a:pt x="220" y="70"/>
                    </a:lnTo>
                    <a:lnTo>
                      <a:pt x="211" y="67"/>
                    </a:lnTo>
                    <a:lnTo>
                      <a:pt x="199" y="65"/>
                    </a:lnTo>
                    <a:lnTo>
                      <a:pt x="188" y="65"/>
                    </a:lnTo>
                    <a:lnTo>
                      <a:pt x="180" y="65"/>
                    </a:lnTo>
                    <a:lnTo>
                      <a:pt x="173" y="67"/>
                    </a:lnTo>
                    <a:lnTo>
                      <a:pt x="167" y="67"/>
                    </a:lnTo>
                    <a:lnTo>
                      <a:pt x="159" y="68"/>
                    </a:lnTo>
                    <a:lnTo>
                      <a:pt x="152" y="72"/>
                    </a:lnTo>
                    <a:lnTo>
                      <a:pt x="144" y="74"/>
                    </a:lnTo>
                    <a:lnTo>
                      <a:pt x="137" y="80"/>
                    </a:lnTo>
                    <a:lnTo>
                      <a:pt x="129" y="86"/>
                    </a:lnTo>
                    <a:lnTo>
                      <a:pt x="119" y="89"/>
                    </a:lnTo>
                    <a:lnTo>
                      <a:pt x="112" y="95"/>
                    </a:lnTo>
                    <a:lnTo>
                      <a:pt x="106" y="101"/>
                    </a:lnTo>
                    <a:lnTo>
                      <a:pt x="100" y="106"/>
                    </a:lnTo>
                    <a:lnTo>
                      <a:pt x="97" y="112"/>
                    </a:lnTo>
                    <a:lnTo>
                      <a:pt x="93" y="120"/>
                    </a:lnTo>
                    <a:lnTo>
                      <a:pt x="89" y="127"/>
                    </a:lnTo>
                    <a:lnTo>
                      <a:pt x="87" y="135"/>
                    </a:lnTo>
                    <a:lnTo>
                      <a:pt x="83" y="143"/>
                    </a:lnTo>
                    <a:lnTo>
                      <a:pt x="83" y="150"/>
                    </a:lnTo>
                    <a:lnTo>
                      <a:pt x="83" y="158"/>
                    </a:lnTo>
                    <a:lnTo>
                      <a:pt x="83" y="167"/>
                    </a:lnTo>
                    <a:lnTo>
                      <a:pt x="83" y="175"/>
                    </a:lnTo>
                    <a:lnTo>
                      <a:pt x="85" y="184"/>
                    </a:lnTo>
                    <a:lnTo>
                      <a:pt x="87" y="192"/>
                    </a:lnTo>
                    <a:lnTo>
                      <a:pt x="89" y="201"/>
                    </a:lnTo>
                    <a:lnTo>
                      <a:pt x="93" y="207"/>
                    </a:lnTo>
                    <a:lnTo>
                      <a:pt x="97" y="217"/>
                    </a:lnTo>
                    <a:lnTo>
                      <a:pt x="99" y="224"/>
                    </a:lnTo>
                    <a:lnTo>
                      <a:pt x="104" y="234"/>
                    </a:lnTo>
                    <a:lnTo>
                      <a:pt x="108" y="240"/>
                    </a:lnTo>
                    <a:lnTo>
                      <a:pt x="112" y="247"/>
                    </a:lnTo>
                    <a:lnTo>
                      <a:pt x="118" y="255"/>
                    </a:lnTo>
                    <a:lnTo>
                      <a:pt x="125" y="262"/>
                    </a:lnTo>
                    <a:lnTo>
                      <a:pt x="129" y="268"/>
                    </a:lnTo>
                    <a:lnTo>
                      <a:pt x="137" y="276"/>
                    </a:lnTo>
                    <a:lnTo>
                      <a:pt x="142" y="281"/>
                    </a:lnTo>
                    <a:lnTo>
                      <a:pt x="150" y="287"/>
                    </a:lnTo>
                    <a:lnTo>
                      <a:pt x="156" y="291"/>
                    </a:lnTo>
                    <a:lnTo>
                      <a:pt x="163" y="297"/>
                    </a:lnTo>
                    <a:lnTo>
                      <a:pt x="171" y="300"/>
                    </a:lnTo>
                    <a:lnTo>
                      <a:pt x="178" y="304"/>
                    </a:lnTo>
                    <a:lnTo>
                      <a:pt x="186" y="306"/>
                    </a:lnTo>
                    <a:lnTo>
                      <a:pt x="194" y="308"/>
                    </a:lnTo>
                    <a:lnTo>
                      <a:pt x="199" y="310"/>
                    </a:lnTo>
                    <a:lnTo>
                      <a:pt x="209" y="312"/>
                    </a:lnTo>
                    <a:lnTo>
                      <a:pt x="215" y="314"/>
                    </a:lnTo>
                    <a:lnTo>
                      <a:pt x="222" y="314"/>
                    </a:lnTo>
                    <a:lnTo>
                      <a:pt x="230" y="316"/>
                    </a:lnTo>
                    <a:lnTo>
                      <a:pt x="237" y="317"/>
                    </a:lnTo>
                    <a:lnTo>
                      <a:pt x="243" y="317"/>
                    </a:lnTo>
                    <a:lnTo>
                      <a:pt x="251" y="317"/>
                    </a:lnTo>
                    <a:lnTo>
                      <a:pt x="256" y="317"/>
                    </a:lnTo>
                    <a:lnTo>
                      <a:pt x="264" y="317"/>
                    </a:lnTo>
                    <a:lnTo>
                      <a:pt x="272" y="316"/>
                    </a:lnTo>
                    <a:lnTo>
                      <a:pt x="277" y="314"/>
                    </a:lnTo>
                    <a:lnTo>
                      <a:pt x="285" y="314"/>
                    </a:lnTo>
                    <a:lnTo>
                      <a:pt x="291" y="314"/>
                    </a:lnTo>
                    <a:lnTo>
                      <a:pt x="302" y="310"/>
                    </a:lnTo>
                    <a:lnTo>
                      <a:pt x="313" y="306"/>
                    </a:lnTo>
                    <a:lnTo>
                      <a:pt x="325" y="302"/>
                    </a:lnTo>
                    <a:lnTo>
                      <a:pt x="334" y="297"/>
                    </a:lnTo>
                    <a:lnTo>
                      <a:pt x="344" y="291"/>
                    </a:lnTo>
                    <a:lnTo>
                      <a:pt x="351" y="285"/>
                    </a:lnTo>
                    <a:lnTo>
                      <a:pt x="359" y="279"/>
                    </a:lnTo>
                    <a:lnTo>
                      <a:pt x="367" y="276"/>
                    </a:lnTo>
                    <a:lnTo>
                      <a:pt x="372" y="268"/>
                    </a:lnTo>
                    <a:lnTo>
                      <a:pt x="380" y="260"/>
                    </a:lnTo>
                    <a:lnTo>
                      <a:pt x="386" y="251"/>
                    </a:lnTo>
                    <a:lnTo>
                      <a:pt x="391" y="243"/>
                    </a:lnTo>
                    <a:lnTo>
                      <a:pt x="397" y="234"/>
                    </a:lnTo>
                    <a:lnTo>
                      <a:pt x="405" y="224"/>
                    </a:lnTo>
                    <a:lnTo>
                      <a:pt x="410" y="213"/>
                    </a:lnTo>
                    <a:lnTo>
                      <a:pt x="416" y="205"/>
                    </a:lnTo>
                    <a:lnTo>
                      <a:pt x="420" y="194"/>
                    </a:lnTo>
                    <a:lnTo>
                      <a:pt x="426" y="186"/>
                    </a:lnTo>
                    <a:lnTo>
                      <a:pt x="429" y="179"/>
                    </a:lnTo>
                    <a:lnTo>
                      <a:pt x="433" y="171"/>
                    </a:lnTo>
                    <a:lnTo>
                      <a:pt x="437" y="162"/>
                    </a:lnTo>
                    <a:lnTo>
                      <a:pt x="441" y="158"/>
                    </a:lnTo>
                    <a:lnTo>
                      <a:pt x="509" y="279"/>
                    </a:lnTo>
                    <a:lnTo>
                      <a:pt x="509" y="279"/>
                    </a:lnTo>
                    <a:close/>
                  </a:path>
                </a:pathLst>
              </a:custGeom>
              <a:solidFill>
                <a:srgbClr val="88611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338" name="Shape 338"/>
            <p:cNvGrpSpPr/>
            <p:nvPr/>
          </p:nvGrpSpPr>
          <p:grpSpPr>
            <a:xfrm>
              <a:off x="326113" y="2544612"/>
              <a:ext cx="418348" cy="248066"/>
              <a:chOff x="326113" y="2544612"/>
              <a:chExt cx="418348" cy="248066"/>
            </a:xfrm>
          </p:grpSpPr>
          <p:sp>
            <p:nvSpPr>
              <p:cNvPr id="339" name="Shape 339"/>
              <p:cNvSpPr/>
              <p:nvPr/>
            </p:nvSpPr>
            <p:spPr>
              <a:xfrm rot="3059999">
                <a:off x="360229" y="2577836"/>
                <a:ext cx="164892" cy="166448"/>
              </a:xfrm>
              <a:custGeom>
                <a:pathLst>
                  <a:path extrusionOk="0" h="213" w="213">
                    <a:moveTo>
                      <a:pt x="40" y="29"/>
                    </a:moveTo>
                    <a:lnTo>
                      <a:pt x="47" y="19"/>
                    </a:lnTo>
                    <a:lnTo>
                      <a:pt x="57" y="14"/>
                    </a:lnTo>
                    <a:lnTo>
                      <a:pt x="66" y="10"/>
                    </a:lnTo>
                    <a:lnTo>
                      <a:pt x="76" y="6"/>
                    </a:lnTo>
                    <a:lnTo>
                      <a:pt x="85" y="2"/>
                    </a:lnTo>
                    <a:lnTo>
                      <a:pt x="97" y="2"/>
                    </a:lnTo>
                    <a:lnTo>
                      <a:pt x="106" y="0"/>
                    </a:lnTo>
                    <a:lnTo>
                      <a:pt x="118" y="2"/>
                    </a:lnTo>
                    <a:lnTo>
                      <a:pt x="127" y="2"/>
                    </a:lnTo>
                    <a:lnTo>
                      <a:pt x="135" y="6"/>
                    </a:lnTo>
                    <a:lnTo>
                      <a:pt x="144" y="8"/>
                    </a:lnTo>
                    <a:lnTo>
                      <a:pt x="156" y="14"/>
                    </a:lnTo>
                    <a:lnTo>
                      <a:pt x="163" y="18"/>
                    </a:lnTo>
                    <a:lnTo>
                      <a:pt x="173" y="25"/>
                    </a:lnTo>
                    <a:lnTo>
                      <a:pt x="180" y="31"/>
                    </a:lnTo>
                    <a:lnTo>
                      <a:pt x="188" y="40"/>
                    </a:lnTo>
                    <a:lnTo>
                      <a:pt x="194" y="48"/>
                    </a:lnTo>
                    <a:lnTo>
                      <a:pt x="199" y="58"/>
                    </a:lnTo>
                    <a:lnTo>
                      <a:pt x="203" y="67"/>
                    </a:lnTo>
                    <a:lnTo>
                      <a:pt x="207" y="77"/>
                    </a:lnTo>
                    <a:lnTo>
                      <a:pt x="209" y="88"/>
                    </a:lnTo>
                    <a:lnTo>
                      <a:pt x="211" y="97"/>
                    </a:lnTo>
                    <a:lnTo>
                      <a:pt x="211" y="109"/>
                    </a:lnTo>
                    <a:lnTo>
                      <a:pt x="213" y="118"/>
                    </a:lnTo>
                    <a:lnTo>
                      <a:pt x="211" y="128"/>
                    </a:lnTo>
                    <a:lnTo>
                      <a:pt x="207" y="137"/>
                    </a:lnTo>
                    <a:lnTo>
                      <a:pt x="205" y="147"/>
                    </a:lnTo>
                    <a:lnTo>
                      <a:pt x="201" y="158"/>
                    </a:lnTo>
                    <a:lnTo>
                      <a:pt x="196" y="166"/>
                    </a:lnTo>
                    <a:lnTo>
                      <a:pt x="190" y="175"/>
                    </a:lnTo>
                    <a:lnTo>
                      <a:pt x="182" y="183"/>
                    </a:lnTo>
                    <a:lnTo>
                      <a:pt x="175" y="192"/>
                    </a:lnTo>
                    <a:lnTo>
                      <a:pt x="165" y="196"/>
                    </a:lnTo>
                    <a:lnTo>
                      <a:pt x="156" y="202"/>
                    </a:lnTo>
                    <a:lnTo>
                      <a:pt x="146" y="206"/>
                    </a:lnTo>
                    <a:lnTo>
                      <a:pt x="137" y="210"/>
                    </a:lnTo>
                    <a:lnTo>
                      <a:pt x="127" y="211"/>
                    </a:lnTo>
                    <a:lnTo>
                      <a:pt x="116" y="213"/>
                    </a:lnTo>
                    <a:lnTo>
                      <a:pt x="106" y="213"/>
                    </a:lnTo>
                    <a:lnTo>
                      <a:pt x="97" y="213"/>
                    </a:lnTo>
                    <a:lnTo>
                      <a:pt x="85" y="211"/>
                    </a:lnTo>
                    <a:lnTo>
                      <a:pt x="76" y="210"/>
                    </a:lnTo>
                    <a:lnTo>
                      <a:pt x="66" y="206"/>
                    </a:lnTo>
                    <a:lnTo>
                      <a:pt x="57" y="202"/>
                    </a:lnTo>
                    <a:lnTo>
                      <a:pt x="47" y="196"/>
                    </a:lnTo>
                    <a:lnTo>
                      <a:pt x="40" y="191"/>
                    </a:lnTo>
                    <a:lnTo>
                      <a:pt x="32" y="183"/>
                    </a:lnTo>
                    <a:lnTo>
                      <a:pt x="26" y="175"/>
                    </a:lnTo>
                    <a:lnTo>
                      <a:pt x="17" y="168"/>
                    </a:lnTo>
                    <a:lnTo>
                      <a:pt x="11" y="158"/>
                    </a:lnTo>
                    <a:lnTo>
                      <a:pt x="7" y="149"/>
                    </a:lnTo>
                    <a:lnTo>
                      <a:pt x="4" y="139"/>
                    </a:lnTo>
                    <a:lnTo>
                      <a:pt x="0" y="130"/>
                    </a:lnTo>
                    <a:lnTo>
                      <a:pt x="0" y="118"/>
                    </a:lnTo>
                    <a:lnTo>
                      <a:pt x="0" y="109"/>
                    </a:lnTo>
                    <a:lnTo>
                      <a:pt x="0" y="99"/>
                    </a:lnTo>
                    <a:lnTo>
                      <a:pt x="0" y="90"/>
                    </a:lnTo>
                    <a:lnTo>
                      <a:pt x="4" y="78"/>
                    </a:lnTo>
                    <a:lnTo>
                      <a:pt x="6" y="69"/>
                    </a:lnTo>
                    <a:lnTo>
                      <a:pt x="11" y="59"/>
                    </a:lnTo>
                    <a:lnTo>
                      <a:pt x="17" y="50"/>
                    </a:lnTo>
                    <a:lnTo>
                      <a:pt x="23" y="42"/>
                    </a:lnTo>
                    <a:lnTo>
                      <a:pt x="30" y="35"/>
                    </a:lnTo>
                    <a:lnTo>
                      <a:pt x="40" y="29"/>
                    </a:lnTo>
                    <a:lnTo>
                      <a:pt x="40" y="29"/>
                    </a:lnTo>
                    <a:close/>
                  </a:path>
                </a:pathLst>
              </a:custGeom>
              <a:solidFill>
                <a:srgbClr val="88611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40" name="Shape 340"/>
              <p:cNvSpPr/>
              <p:nvPr/>
            </p:nvSpPr>
            <p:spPr>
              <a:xfrm rot="3059999">
                <a:off x="546057" y="2594274"/>
                <a:ext cx="164892" cy="164892"/>
              </a:xfrm>
              <a:custGeom>
                <a:pathLst>
                  <a:path extrusionOk="0" h="213" w="213">
                    <a:moveTo>
                      <a:pt x="15" y="56"/>
                    </a:moveTo>
                    <a:lnTo>
                      <a:pt x="8" y="65"/>
                    </a:lnTo>
                    <a:lnTo>
                      <a:pt x="4" y="75"/>
                    </a:lnTo>
                    <a:lnTo>
                      <a:pt x="2" y="86"/>
                    </a:lnTo>
                    <a:lnTo>
                      <a:pt x="2" y="96"/>
                    </a:lnTo>
                    <a:lnTo>
                      <a:pt x="0" y="107"/>
                    </a:lnTo>
                    <a:lnTo>
                      <a:pt x="2" y="116"/>
                    </a:lnTo>
                    <a:lnTo>
                      <a:pt x="2" y="126"/>
                    </a:lnTo>
                    <a:lnTo>
                      <a:pt x="6" y="137"/>
                    </a:lnTo>
                    <a:lnTo>
                      <a:pt x="8" y="147"/>
                    </a:lnTo>
                    <a:lnTo>
                      <a:pt x="14" y="156"/>
                    </a:lnTo>
                    <a:lnTo>
                      <a:pt x="17" y="164"/>
                    </a:lnTo>
                    <a:lnTo>
                      <a:pt x="25" y="172"/>
                    </a:lnTo>
                    <a:lnTo>
                      <a:pt x="31" y="179"/>
                    </a:lnTo>
                    <a:lnTo>
                      <a:pt x="40" y="187"/>
                    </a:lnTo>
                    <a:lnTo>
                      <a:pt x="48" y="194"/>
                    </a:lnTo>
                    <a:lnTo>
                      <a:pt x="57" y="202"/>
                    </a:lnTo>
                    <a:lnTo>
                      <a:pt x="67" y="204"/>
                    </a:lnTo>
                    <a:lnTo>
                      <a:pt x="76" y="210"/>
                    </a:lnTo>
                    <a:lnTo>
                      <a:pt x="86" y="212"/>
                    </a:lnTo>
                    <a:lnTo>
                      <a:pt x="97" y="213"/>
                    </a:lnTo>
                    <a:lnTo>
                      <a:pt x="107" y="213"/>
                    </a:lnTo>
                    <a:lnTo>
                      <a:pt x="116" y="213"/>
                    </a:lnTo>
                    <a:lnTo>
                      <a:pt x="128" y="212"/>
                    </a:lnTo>
                    <a:lnTo>
                      <a:pt x="137" y="210"/>
                    </a:lnTo>
                    <a:lnTo>
                      <a:pt x="147" y="206"/>
                    </a:lnTo>
                    <a:lnTo>
                      <a:pt x="156" y="202"/>
                    </a:lnTo>
                    <a:lnTo>
                      <a:pt x="164" y="196"/>
                    </a:lnTo>
                    <a:lnTo>
                      <a:pt x="173" y="192"/>
                    </a:lnTo>
                    <a:lnTo>
                      <a:pt x="181" y="185"/>
                    </a:lnTo>
                    <a:lnTo>
                      <a:pt x="188" y="179"/>
                    </a:lnTo>
                    <a:lnTo>
                      <a:pt x="194" y="170"/>
                    </a:lnTo>
                    <a:lnTo>
                      <a:pt x="202" y="160"/>
                    </a:lnTo>
                    <a:lnTo>
                      <a:pt x="206" y="151"/>
                    </a:lnTo>
                    <a:lnTo>
                      <a:pt x="209" y="141"/>
                    </a:lnTo>
                    <a:lnTo>
                      <a:pt x="211" y="130"/>
                    </a:lnTo>
                    <a:lnTo>
                      <a:pt x="213" y="120"/>
                    </a:lnTo>
                    <a:lnTo>
                      <a:pt x="213" y="109"/>
                    </a:lnTo>
                    <a:lnTo>
                      <a:pt x="213" y="99"/>
                    </a:lnTo>
                    <a:lnTo>
                      <a:pt x="211" y="90"/>
                    </a:lnTo>
                    <a:lnTo>
                      <a:pt x="211" y="80"/>
                    </a:lnTo>
                    <a:lnTo>
                      <a:pt x="206" y="69"/>
                    </a:lnTo>
                    <a:lnTo>
                      <a:pt x="204" y="59"/>
                    </a:lnTo>
                    <a:lnTo>
                      <a:pt x="198" y="50"/>
                    </a:lnTo>
                    <a:lnTo>
                      <a:pt x="192" y="42"/>
                    </a:lnTo>
                    <a:lnTo>
                      <a:pt x="185" y="35"/>
                    </a:lnTo>
                    <a:lnTo>
                      <a:pt x="177" y="27"/>
                    </a:lnTo>
                    <a:lnTo>
                      <a:pt x="169" y="20"/>
                    </a:lnTo>
                    <a:lnTo>
                      <a:pt x="160" y="16"/>
                    </a:lnTo>
                    <a:lnTo>
                      <a:pt x="150" y="8"/>
                    </a:lnTo>
                    <a:lnTo>
                      <a:pt x="141" y="4"/>
                    </a:lnTo>
                    <a:lnTo>
                      <a:pt x="130" y="2"/>
                    </a:lnTo>
                    <a:lnTo>
                      <a:pt x="120" y="2"/>
                    </a:lnTo>
                    <a:lnTo>
                      <a:pt x="109" y="0"/>
                    </a:lnTo>
                    <a:lnTo>
                      <a:pt x="99" y="2"/>
                    </a:lnTo>
                    <a:lnTo>
                      <a:pt x="88" y="2"/>
                    </a:lnTo>
                    <a:lnTo>
                      <a:pt x="80" y="6"/>
                    </a:lnTo>
                    <a:lnTo>
                      <a:pt x="69" y="8"/>
                    </a:lnTo>
                    <a:lnTo>
                      <a:pt x="59" y="14"/>
                    </a:lnTo>
                    <a:lnTo>
                      <a:pt x="50" y="18"/>
                    </a:lnTo>
                    <a:lnTo>
                      <a:pt x="42" y="23"/>
                    </a:lnTo>
                    <a:lnTo>
                      <a:pt x="33" y="29"/>
                    </a:lnTo>
                    <a:lnTo>
                      <a:pt x="27" y="37"/>
                    </a:lnTo>
                    <a:lnTo>
                      <a:pt x="19" y="46"/>
                    </a:lnTo>
                    <a:lnTo>
                      <a:pt x="15" y="56"/>
                    </a:lnTo>
                    <a:lnTo>
                      <a:pt x="15" y="56"/>
                    </a:lnTo>
                    <a:close/>
                  </a:path>
                </a:pathLst>
              </a:custGeom>
              <a:solidFill>
                <a:srgbClr val="88611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341" name="Shape 341"/>
          <p:cNvSpPr/>
          <p:nvPr/>
        </p:nvSpPr>
        <p:spPr>
          <a:xfrm>
            <a:off x="753110" y="522682"/>
            <a:ext cx="3290384" cy="3962095"/>
          </a:xfrm>
          <a:prstGeom prst="rect">
            <a:avLst/>
          </a:prstGeom>
          <a:solidFill>
            <a:srgbClr val="CD921A">
              <a:alpha val="82745"/>
            </a:srgbClr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2" name="Shape 342"/>
          <p:cNvSpPr/>
          <p:nvPr/>
        </p:nvSpPr>
        <p:spPr>
          <a:xfrm>
            <a:off x="851038" y="613208"/>
            <a:ext cx="3134259" cy="37983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948484" y="670611"/>
            <a:ext cx="2978904" cy="3686466"/>
          </a:xfrm>
          <a:prstGeom prst="rect">
            <a:avLst/>
          </a:prstGeom>
          <a:noFill/>
          <a:ln cap="flat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4" name="Shape 344"/>
          <p:cNvSpPr/>
          <p:nvPr/>
        </p:nvSpPr>
        <p:spPr>
          <a:xfrm>
            <a:off x="942479" y="3078887"/>
            <a:ext cx="2988479" cy="1278189"/>
          </a:xfrm>
          <a:prstGeom prst="rect">
            <a:avLst/>
          </a:prstGeom>
          <a:solidFill>
            <a:srgbClr val="5A5154">
              <a:alpha val="82745"/>
            </a:srgbClr>
          </a:solidFill>
          <a:ln cap="flat" w="25400">
            <a:solidFill>
              <a:srgbClr val="5A515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45" name="Shape 345"/>
          <p:cNvGrpSpPr/>
          <p:nvPr/>
        </p:nvGrpSpPr>
        <p:grpSpPr>
          <a:xfrm>
            <a:off x="-149464" y="402303"/>
            <a:ext cx="731520" cy="548639"/>
            <a:chOff x="3634650" y="785410"/>
            <a:chExt cx="590550" cy="619125"/>
          </a:xfrm>
        </p:grpSpPr>
        <p:sp>
          <p:nvSpPr>
            <p:cNvPr id="346" name="Shape 346"/>
            <p:cNvSpPr/>
            <p:nvPr/>
          </p:nvSpPr>
          <p:spPr>
            <a:xfrm>
              <a:off x="3634650" y="785410"/>
              <a:ext cx="590550" cy="619125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7" name="Shape 347"/>
            <p:cNvSpPr/>
            <p:nvPr/>
          </p:nvSpPr>
          <p:spPr>
            <a:xfrm>
              <a:off x="3792764" y="957812"/>
              <a:ext cx="274319" cy="274319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48" name="Shape 348"/>
          <p:cNvSpPr txBox="1"/>
          <p:nvPr>
            <p:ph type="title"/>
          </p:nvPr>
        </p:nvSpPr>
        <p:spPr>
          <a:xfrm>
            <a:off x="948484" y="676623"/>
            <a:ext cx="2978904" cy="237449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rgbClr val="3D3135"/>
              </a:buClr>
              <a:buFont typeface="Quattrocent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9" name="Shape 349"/>
          <p:cNvSpPr txBox="1"/>
          <p:nvPr>
            <p:ph idx="1" type="subTitle"/>
          </p:nvPr>
        </p:nvSpPr>
        <p:spPr>
          <a:xfrm>
            <a:off x="978823" y="3152787"/>
            <a:ext cx="2880360" cy="115555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480"/>
              </a:spcBef>
              <a:buClr>
                <a:schemeClr val="accent1"/>
              </a:buClr>
              <a:buFont typeface="Arial"/>
              <a:buNone/>
              <a:defRPr/>
            </a:lvl1pPr>
            <a:lvl2pPr indent="0" marL="457200" marR="0" rtl="0" algn="ctr">
              <a:spcBef>
                <a:spcPts val="560"/>
              </a:spcBef>
              <a:buClr>
                <a:schemeClr val="accent2"/>
              </a:buClr>
              <a:buFont typeface="Arial"/>
              <a:buNone/>
              <a:defRPr/>
            </a:lvl2pPr>
            <a:lvl3pPr indent="0" marL="914400" marR="0" rtl="0" algn="ctr">
              <a:spcBef>
                <a:spcPts val="480"/>
              </a:spcBef>
              <a:buClr>
                <a:schemeClr val="accent3"/>
              </a:buClr>
              <a:buFont typeface="Arial"/>
              <a:buNone/>
              <a:defRPr/>
            </a:lvl3pPr>
            <a:lvl4pPr indent="0" marL="1371600" marR="0" rtl="0" algn="ctr">
              <a:spcBef>
                <a:spcPts val="400"/>
              </a:spcBef>
              <a:buClr>
                <a:schemeClr val="accent4"/>
              </a:buClr>
              <a:buFont typeface="Arial"/>
              <a:buNone/>
              <a:defRPr/>
            </a:lvl4pPr>
            <a:lvl5pPr indent="0" marL="1828800" marR="0" rtl="0" algn="ctr">
              <a:spcBef>
                <a:spcPts val="400"/>
              </a:spcBef>
              <a:buClr>
                <a:schemeClr val="accent5"/>
              </a:buClr>
              <a:buFont typeface="Arial"/>
              <a:buNone/>
              <a:defRPr/>
            </a:lvl5pPr>
            <a:lvl6pPr indent="0" marL="2286000" marR="0" rtl="0" algn="ctr">
              <a:spcBef>
                <a:spcPts val="280"/>
              </a:spcBef>
              <a:buClr>
                <a:schemeClr val="accent1"/>
              </a:buClr>
              <a:buFont typeface="Arial"/>
              <a:buNone/>
              <a:defRPr/>
            </a:lvl6pPr>
            <a:lvl7pPr indent="0" marL="2743200" marR="0" rtl="0" algn="ctr">
              <a:spcBef>
                <a:spcPts val="280"/>
              </a:spcBef>
              <a:buClr>
                <a:schemeClr val="accent2"/>
              </a:buClr>
              <a:buFont typeface="Arial"/>
              <a:buNone/>
              <a:defRPr/>
            </a:lvl7pPr>
            <a:lvl8pPr indent="0" marL="3200400" marR="0" rtl="0" algn="ctr">
              <a:spcBef>
                <a:spcPts val="280"/>
              </a:spcBef>
              <a:buClr>
                <a:schemeClr val="accent3"/>
              </a:buClr>
              <a:buFont typeface="Arial"/>
              <a:buNone/>
              <a:defRPr/>
            </a:lvl8pPr>
            <a:lvl9pPr indent="0" marL="3657600" marR="0" rtl="0" algn="ctr">
              <a:spcBef>
                <a:spcPts val="280"/>
              </a:spcBef>
              <a:buClr>
                <a:schemeClr val="accent4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Non-Animated Title with Content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Shape 351"/>
          <p:cNvGrpSpPr/>
          <p:nvPr/>
        </p:nvGrpSpPr>
        <p:grpSpPr>
          <a:xfrm rot="-5400000">
            <a:off x="4420856" y="-3895376"/>
            <a:ext cx="302288" cy="9144000"/>
            <a:chOff x="2136526" y="0"/>
            <a:chExt cx="403051" cy="6858000"/>
          </a:xfrm>
        </p:grpSpPr>
        <p:sp>
          <p:nvSpPr>
            <p:cNvPr id="352" name="Shape 352"/>
            <p:cNvSpPr/>
            <p:nvPr/>
          </p:nvSpPr>
          <p:spPr>
            <a:xfrm>
              <a:off x="2474588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3" name="Shape 353"/>
            <p:cNvSpPr/>
            <p:nvPr/>
          </p:nvSpPr>
          <p:spPr>
            <a:xfrm>
              <a:off x="2136526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54" name="Shape 354"/>
          <p:cNvGrpSpPr/>
          <p:nvPr/>
        </p:nvGrpSpPr>
        <p:grpSpPr>
          <a:xfrm>
            <a:off x="8719187" y="0"/>
            <a:ext cx="403051" cy="5143500"/>
            <a:chOff x="2136526" y="0"/>
            <a:chExt cx="403051" cy="6858000"/>
          </a:xfrm>
        </p:grpSpPr>
        <p:sp>
          <p:nvSpPr>
            <p:cNvPr id="355" name="Shape 355"/>
            <p:cNvSpPr/>
            <p:nvPr/>
          </p:nvSpPr>
          <p:spPr>
            <a:xfrm>
              <a:off x="2474588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6" name="Shape 356"/>
            <p:cNvSpPr/>
            <p:nvPr/>
          </p:nvSpPr>
          <p:spPr>
            <a:xfrm>
              <a:off x="2136526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57" name="Shape 357"/>
          <p:cNvGrpSpPr/>
          <p:nvPr/>
        </p:nvGrpSpPr>
        <p:grpSpPr>
          <a:xfrm>
            <a:off x="14770" y="0"/>
            <a:ext cx="403051" cy="5143500"/>
            <a:chOff x="2136526" y="0"/>
            <a:chExt cx="403051" cy="6858000"/>
          </a:xfrm>
        </p:grpSpPr>
        <p:sp>
          <p:nvSpPr>
            <p:cNvPr id="358" name="Shape 358"/>
            <p:cNvSpPr/>
            <p:nvPr/>
          </p:nvSpPr>
          <p:spPr>
            <a:xfrm>
              <a:off x="2474588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9" name="Shape 359"/>
            <p:cNvSpPr/>
            <p:nvPr/>
          </p:nvSpPr>
          <p:spPr>
            <a:xfrm>
              <a:off x="2136526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60" name="Shape 360"/>
          <p:cNvGrpSpPr/>
          <p:nvPr/>
        </p:nvGrpSpPr>
        <p:grpSpPr>
          <a:xfrm>
            <a:off x="-149464" y="402303"/>
            <a:ext cx="731520" cy="548639"/>
            <a:chOff x="3634650" y="785410"/>
            <a:chExt cx="590550" cy="619125"/>
          </a:xfrm>
        </p:grpSpPr>
        <p:sp>
          <p:nvSpPr>
            <p:cNvPr id="361" name="Shape 361"/>
            <p:cNvSpPr/>
            <p:nvPr/>
          </p:nvSpPr>
          <p:spPr>
            <a:xfrm>
              <a:off x="3634650" y="785410"/>
              <a:ext cx="590550" cy="619125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2" name="Shape 362"/>
            <p:cNvSpPr/>
            <p:nvPr/>
          </p:nvSpPr>
          <p:spPr>
            <a:xfrm>
              <a:off x="3792764" y="957812"/>
              <a:ext cx="274319" cy="274319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63" name="Shape 363"/>
          <p:cNvGrpSpPr/>
          <p:nvPr/>
        </p:nvGrpSpPr>
        <p:grpSpPr>
          <a:xfrm>
            <a:off x="8554953" y="402303"/>
            <a:ext cx="731520" cy="548639"/>
            <a:chOff x="3634650" y="785410"/>
            <a:chExt cx="590550" cy="619125"/>
          </a:xfrm>
        </p:grpSpPr>
        <p:sp>
          <p:nvSpPr>
            <p:cNvPr id="364" name="Shape 364"/>
            <p:cNvSpPr/>
            <p:nvPr/>
          </p:nvSpPr>
          <p:spPr>
            <a:xfrm>
              <a:off x="3634650" y="785410"/>
              <a:ext cx="590550" cy="619125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5" name="Shape 365"/>
            <p:cNvSpPr/>
            <p:nvPr/>
          </p:nvSpPr>
          <p:spPr>
            <a:xfrm>
              <a:off x="3792764" y="957812"/>
              <a:ext cx="274319" cy="274319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66" name="Shape 366"/>
          <p:cNvGrpSpPr/>
          <p:nvPr/>
        </p:nvGrpSpPr>
        <p:grpSpPr>
          <a:xfrm>
            <a:off x="-149464" y="4594859"/>
            <a:ext cx="731520" cy="548639"/>
            <a:chOff x="3634650" y="785410"/>
            <a:chExt cx="590550" cy="619125"/>
          </a:xfrm>
        </p:grpSpPr>
        <p:sp>
          <p:nvSpPr>
            <p:cNvPr id="367" name="Shape 367"/>
            <p:cNvSpPr/>
            <p:nvPr/>
          </p:nvSpPr>
          <p:spPr>
            <a:xfrm>
              <a:off x="3634650" y="785410"/>
              <a:ext cx="590550" cy="619125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8" name="Shape 368"/>
            <p:cNvSpPr/>
            <p:nvPr/>
          </p:nvSpPr>
          <p:spPr>
            <a:xfrm>
              <a:off x="3792764" y="957812"/>
              <a:ext cx="274319" cy="274319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69" name="Shape 369"/>
          <p:cNvGrpSpPr/>
          <p:nvPr/>
        </p:nvGrpSpPr>
        <p:grpSpPr>
          <a:xfrm>
            <a:off x="8554953" y="4594859"/>
            <a:ext cx="731520" cy="548639"/>
            <a:chOff x="3634650" y="785410"/>
            <a:chExt cx="590550" cy="619125"/>
          </a:xfrm>
        </p:grpSpPr>
        <p:sp>
          <p:nvSpPr>
            <p:cNvPr id="370" name="Shape 370"/>
            <p:cNvSpPr/>
            <p:nvPr/>
          </p:nvSpPr>
          <p:spPr>
            <a:xfrm>
              <a:off x="3634650" y="785410"/>
              <a:ext cx="590550" cy="619125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1" name="Shape 371"/>
            <p:cNvSpPr/>
            <p:nvPr/>
          </p:nvSpPr>
          <p:spPr>
            <a:xfrm>
              <a:off x="3792764" y="957812"/>
              <a:ext cx="274319" cy="274319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72" name="Shape 372"/>
          <p:cNvSpPr/>
          <p:nvPr/>
        </p:nvSpPr>
        <p:spPr>
          <a:xfrm>
            <a:off x="274319" y="208624"/>
            <a:ext cx="8595359" cy="994410"/>
          </a:xfrm>
          <a:prstGeom prst="rect">
            <a:avLst/>
          </a:prstGeom>
          <a:solidFill>
            <a:srgbClr val="CD921A">
              <a:alpha val="82745"/>
            </a:srgbClr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3" name="Shape 373"/>
          <p:cNvSpPr/>
          <p:nvPr/>
        </p:nvSpPr>
        <p:spPr>
          <a:xfrm>
            <a:off x="372862" y="279646"/>
            <a:ext cx="8380519" cy="8389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4" name="Shape 374"/>
          <p:cNvSpPr txBox="1"/>
          <p:nvPr>
            <p:ph type="title"/>
          </p:nvPr>
        </p:nvSpPr>
        <p:spPr>
          <a:xfrm>
            <a:off x="426127" y="306279"/>
            <a:ext cx="8260672" cy="77957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457200" y="1314450"/>
            <a:ext cx="8229600" cy="32801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marL="342900" rtl="0" algn="l">
              <a:spcBef>
                <a:spcPts val="640"/>
              </a:spcBef>
              <a:buClr>
                <a:schemeClr val="accent1"/>
              </a:buClr>
              <a:buFont typeface="Arial"/>
              <a:buChar char="•"/>
              <a:defRPr/>
            </a:lvl1pPr>
            <a:lvl2pPr indent="-55880" marL="640080" rtl="0" algn="l">
              <a:spcBef>
                <a:spcPts val="560"/>
              </a:spcBef>
              <a:buClr>
                <a:schemeClr val="accent2"/>
              </a:buClr>
              <a:buFont typeface="Arial"/>
              <a:buChar char="•"/>
              <a:defRPr/>
            </a:lvl2pPr>
            <a:lvl3pPr indent="-76200" marL="914400" rtl="0" algn="l">
              <a:spcBef>
                <a:spcPts val="480"/>
              </a:spcBef>
              <a:buClr>
                <a:schemeClr val="accent3"/>
              </a:buClr>
              <a:buFont typeface="Arial"/>
              <a:buChar char="•"/>
              <a:defRPr/>
            </a:lvl3pPr>
            <a:lvl4pPr indent="-111760" marL="1280160" rtl="0" algn="l">
              <a:spcBef>
                <a:spcPts val="400"/>
              </a:spcBef>
              <a:buClr>
                <a:schemeClr val="accent4"/>
              </a:buClr>
              <a:buFont typeface="Arial"/>
              <a:buChar char="•"/>
              <a:defRPr/>
            </a:lvl4pPr>
            <a:lvl5pPr indent="-106680" marL="1554480" rtl="0" algn="l">
              <a:spcBef>
                <a:spcPts val="400"/>
              </a:spcBef>
              <a:buClr>
                <a:schemeClr val="accent5"/>
              </a:buClr>
              <a:buFont typeface="Arial"/>
              <a:buChar char="•"/>
              <a:defRPr/>
            </a:lvl5pPr>
            <a:lvl6pPr indent="-99060" marL="1737360" rtl="0" algn="l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6pPr>
            <a:lvl7pPr indent="-93979" marL="2011679" rtl="0" algn="l">
              <a:spcBef>
                <a:spcPts val="280"/>
              </a:spcBef>
              <a:buClr>
                <a:schemeClr val="accent2"/>
              </a:buClr>
              <a:buFont typeface="Arial"/>
              <a:buChar char="•"/>
              <a:defRPr/>
            </a:lvl7pPr>
            <a:lvl8pPr indent="-99060" marL="2194560" rtl="0" algn="l">
              <a:spcBef>
                <a:spcPts val="280"/>
              </a:spcBef>
              <a:buClr>
                <a:schemeClr val="accent3"/>
              </a:buClr>
              <a:buFont typeface="Arial"/>
              <a:buChar char="•"/>
              <a:defRPr/>
            </a:lvl8pPr>
            <a:lvl9pPr indent="-104139" marL="2377440" rtl="0" algn="l">
              <a:spcBef>
                <a:spcPts val="280"/>
              </a:spcBef>
              <a:buClr>
                <a:schemeClr val="accent4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376" name="Shape 376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77" name="Shape 377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78" name="Shape 378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Non-Animated Title with Piston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/>
        </p:nvSpPr>
        <p:spPr>
          <a:xfrm rot="5400000">
            <a:off x="7208589" y="4738244"/>
            <a:ext cx="685799" cy="162228"/>
          </a:xfrm>
          <a:prstGeom prst="roundRect">
            <a:avLst>
              <a:gd fmla="val 25284" name="adj"/>
            </a:avLst>
          </a:prstGeom>
          <a:solidFill>
            <a:srgbClr val="886111"/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1" name="Shape 381"/>
          <p:cNvSpPr/>
          <p:nvPr/>
        </p:nvSpPr>
        <p:spPr>
          <a:xfrm>
            <a:off x="0" y="4238114"/>
            <a:ext cx="9144000" cy="121671"/>
          </a:xfrm>
          <a:prstGeom prst="roundRect">
            <a:avLst>
              <a:gd fmla="val 25284" name="adj"/>
            </a:avLst>
          </a:prstGeom>
          <a:solidFill>
            <a:srgbClr val="886111"/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82" name="Shape 382"/>
          <p:cNvGrpSpPr/>
          <p:nvPr/>
        </p:nvGrpSpPr>
        <p:grpSpPr>
          <a:xfrm rot="-5400000">
            <a:off x="4420856" y="-3895376"/>
            <a:ext cx="302288" cy="9144000"/>
            <a:chOff x="2136526" y="0"/>
            <a:chExt cx="403051" cy="6858000"/>
          </a:xfrm>
        </p:grpSpPr>
        <p:sp>
          <p:nvSpPr>
            <p:cNvPr id="383" name="Shape 383"/>
            <p:cNvSpPr/>
            <p:nvPr/>
          </p:nvSpPr>
          <p:spPr>
            <a:xfrm>
              <a:off x="2474588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4" name="Shape 384"/>
            <p:cNvSpPr/>
            <p:nvPr/>
          </p:nvSpPr>
          <p:spPr>
            <a:xfrm>
              <a:off x="2136526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85" name="Shape 385"/>
          <p:cNvGrpSpPr/>
          <p:nvPr/>
        </p:nvGrpSpPr>
        <p:grpSpPr>
          <a:xfrm>
            <a:off x="8719187" y="0"/>
            <a:ext cx="403051" cy="5143500"/>
            <a:chOff x="2136526" y="0"/>
            <a:chExt cx="403051" cy="6858000"/>
          </a:xfrm>
        </p:grpSpPr>
        <p:sp>
          <p:nvSpPr>
            <p:cNvPr id="386" name="Shape 386"/>
            <p:cNvSpPr/>
            <p:nvPr/>
          </p:nvSpPr>
          <p:spPr>
            <a:xfrm>
              <a:off x="2474588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7" name="Shape 387"/>
            <p:cNvSpPr/>
            <p:nvPr/>
          </p:nvSpPr>
          <p:spPr>
            <a:xfrm>
              <a:off x="2136526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88" name="Shape 388"/>
          <p:cNvGrpSpPr/>
          <p:nvPr/>
        </p:nvGrpSpPr>
        <p:grpSpPr>
          <a:xfrm>
            <a:off x="14770" y="0"/>
            <a:ext cx="403051" cy="5143500"/>
            <a:chOff x="2136526" y="0"/>
            <a:chExt cx="403051" cy="6858000"/>
          </a:xfrm>
        </p:grpSpPr>
        <p:sp>
          <p:nvSpPr>
            <p:cNvPr id="389" name="Shape 389"/>
            <p:cNvSpPr/>
            <p:nvPr/>
          </p:nvSpPr>
          <p:spPr>
            <a:xfrm>
              <a:off x="2474588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0" name="Shape 390"/>
            <p:cNvSpPr/>
            <p:nvPr/>
          </p:nvSpPr>
          <p:spPr>
            <a:xfrm>
              <a:off x="2136526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91" name="Shape 391"/>
          <p:cNvGrpSpPr/>
          <p:nvPr/>
        </p:nvGrpSpPr>
        <p:grpSpPr>
          <a:xfrm>
            <a:off x="-149464" y="402303"/>
            <a:ext cx="731520" cy="548639"/>
            <a:chOff x="3634650" y="785410"/>
            <a:chExt cx="590550" cy="619125"/>
          </a:xfrm>
        </p:grpSpPr>
        <p:sp>
          <p:nvSpPr>
            <p:cNvPr id="392" name="Shape 392"/>
            <p:cNvSpPr/>
            <p:nvPr/>
          </p:nvSpPr>
          <p:spPr>
            <a:xfrm>
              <a:off x="3634650" y="785410"/>
              <a:ext cx="590550" cy="619125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3" name="Shape 393"/>
            <p:cNvSpPr/>
            <p:nvPr/>
          </p:nvSpPr>
          <p:spPr>
            <a:xfrm>
              <a:off x="3792764" y="957812"/>
              <a:ext cx="274319" cy="274319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94" name="Shape 394"/>
          <p:cNvGrpSpPr/>
          <p:nvPr/>
        </p:nvGrpSpPr>
        <p:grpSpPr>
          <a:xfrm>
            <a:off x="8554953" y="402303"/>
            <a:ext cx="731520" cy="548639"/>
            <a:chOff x="3634650" y="785410"/>
            <a:chExt cx="590550" cy="619125"/>
          </a:xfrm>
        </p:grpSpPr>
        <p:sp>
          <p:nvSpPr>
            <p:cNvPr id="395" name="Shape 395"/>
            <p:cNvSpPr/>
            <p:nvPr/>
          </p:nvSpPr>
          <p:spPr>
            <a:xfrm>
              <a:off x="3634650" y="785410"/>
              <a:ext cx="590550" cy="619125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6" name="Shape 396"/>
            <p:cNvSpPr/>
            <p:nvPr/>
          </p:nvSpPr>
          <p:spPr>
            <a:xfrm>
              <a:off x="3792764" y="957812"/>
              <a:ext cx="274319" cy="274319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97" name="Shape 397"/>
          <p:cNvSpPr/>
          <p:nvPr/>
        </p:nvSpPr>
        <p:spPr>
          <a:xfrm>
            <a:off x="274319" y="208624"/>
            <a:ext cx="8595359" cy="994410"/>
          </a:xfrm>
          <a:prstGeom prst="rect">
            <a:avLst/>
          </a:prstGeom>
          <a:solidFill>
            <a:srgbClr val="CD921A">
              <a:alpha val="82745"/>
            </a:srgbClr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8" name="Shape 398"/>
          <p:cNvSpPr/>
          <p:nvPr/>
        </p:nvSpPr>
        <p:spPr>
          <a:xfrm>
            <a:off x="372862" y="279646"/>
            <a:ext cx="8380519" cy="8389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9" name="Shape 399"/>
          <p:cNvSpPr txBox="1"/>
          <p:nvPr>
            <p:ph type="title"/>
          </p:nvPr>
        </p:nvSpPr>
        <p:spPr>
          <a:xfrm>
            <a:off x="426127" y="306279"/>
            <a:ext cx="8260672" cy="77957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0" name="Shape 400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01" name="Shape 401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02" name="Shape 402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</a:p>
        </p:txBody>
      </p:sp>
      <p:grpSp>
        <p:nvGrpSpPr>
          <p:cNvPr id="403" name="Shape 403"/>
          <p:cNvGrpSpPr/>
          <p:nvPr/>
        </p:nvGrpSpPr>
        <p:grpSpPr>
          <a:xfrm>
            <a:off x="-4193" y="4152899"/>
            <a:ext cx="440979" cy="1675649"/>
            <a:chOff x="1411770" y="3115733"/>
            <a:chExt cx="440979" cy="2234199"/>
          </a:xfrm>
        </p:grpSpPr>
        <p:sp>
          <p:nvSpPr>
            <p:cNvPr id="404" name="Shape 404"/>
            <p:cNvSpPr/>
            <p:nvPr/>
          </p:nvSpPr>
          <p:spPr>
            <a:xfrm>
              <a:off x="1411770" y="3115733"/>
              <a:ext cx="440978" cy="1117100"/>
            </a:xfrm>
            <a:prstGeom prst="roundRect">
              <a:avLst>
                <a:gd fmla="val 16667" name="adj"/>
              </a:avLst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5" name="Shape 405"/>
            <p:cNvSpPr/>
            <p:nvPr/>
          </p:nvSpPr>
          <p:spPr>
            <a:xfrm>
              <a:off x="1411770" y="4232832"/>
              <a:ext cx="440978" cy="11171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06" name="Shape 406"/>
          <p:cNvSpPr txBox="1"/>
          <p:nvPr>
            <p:ph idx="1" type="body"/>
          </p:nvPr>
        </p:nvSpPr>
        <p:spPr>
          <a:xfrm>
            <a:off x="457200" y="1314450"/>
            <a:ext cx="8261987" cy="274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7" name="Shape 407"/>
          <p:cNvSpPr/>
          <p:nvPr/>
        </p:nvSpPr>
        <p:spPr>
          <a:xfrm>
            <a:off x="14772" y="4152900"/>
            <a:ext cx="6394417" cy="292100"/>
          </a:xfrm>
          <a:prstGeom prst="roundRect">
            <a:avLst>
              <a:gd fmla="val 25284" name="adj"/>
            </a:avLst>
          </a:prstGeom>
          <a:solidFill>
            <a:srgbClr val="886111"/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Shape 408"/>
          <p:cNvSpPr/>
          <p:nvPr/>
        </p:nvSpPr>
        <p:spPr>
          <a:xfrm>
            <a:off x="-47170" y="4093209"/>
            <a:ext cx="548639" cy="411480"/>
          </a:xfrm>
          <a:prstGeom prst="ellipse">
            <a:avLst/>
          </a:prstGeom>
          <a:solidFill>
            <a:srgbClr val="886111"/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Shape 409"/>
          <p:cNvSpPr/>
          <p:nvPr/>
        </p:nvSpPr>
        <p:spPr>
          <a:xfrm>
            <a:off x="-47170" y="4747635"/>
            <a:ext cx="548639" cy="411480"/>
          </a:xfrm>
          <a:prstGeom prst="ellipse">
            <a:avLst/>
          </a:prstGeom>
          <a:solidFill>
            <a:srgbClr val="886111"/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Shape 410"/>
          <p:cNvSpPr/>
          <p:nvPr/>
        </p:nvSpPr>
        <p:spPr>
          <a:xfrm>
            <a:off x="6140739" y="4093209"/>
            <a:ext cx="548639" cy="411480"/>
          </a:xfrm>
          <a:prstGeom prst="teardrop">
            <a:avLst>
              <a:gd fmla="val 100000" name="adj"/>
            </a:avLst>
          </a:prstGeom>
          <a:solidFill>
            <a:srgbClr val="886111"/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icture with Caption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Shape 412"/>
          <p:cNvGrpSpPr/>
          <p:nvPr/>
        </p:nvGrpSpPr>
        <p:grpSpPr>
          <a:xfrm rot="-5400000">
            <a:off x="4420856" y="-3895376"/>
            <a:ext cx="302288" cy="9144000"/>
            <a:chOff x="2136526" y="0"/>
            <a:chExt cx="403051" cy="6858000"/>
          </a:xfrm>
        </p:grpSpPr>
        <p:sp>
          <p:nvSpPr>
            <p:cNvPr id="413" name="Shape 413"/>
            <p:cNvSpPr/>
            <p:nvPr/>
          </p:nvSpPr>
          <p:spPr>
            <a:xfrm>
              <a:off x="2474588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4" name="Shape 414"/>
            <p:cNvSpPr/>
            <p:nvPr/>
          </p:nvSpPr>
          <p:spPr>
            <a:xfrm>
              <a:off x="2136526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15" name="Shape 415"/>
          <p:cNvGrpSpPr/>
          <p:nvPr/>
        </p:nvGrpSpPr>
        <p:grpSpPr>
          <a:xfrm rot="-5400000">
            <a:off x="4399093" y="-342900"/>
            <a:ext cx="302288" cy="9144000"/>
            <a:chOff x="2136526" y="0"/>
            <a:chExt cx="403051" cy="6858000"/>
          </a:xfrm>
        </p:grpSpPr>
        <p:sp>
          <p:nvSpPr>
            <p:cNvPr id="416" name="Shape 416"/>
            <p:cNvSpPr/>
            <p:nvPr/>
          </p:nvSpPr>
          <p:spPr>
            <a:xfrm>
              <a:off x="2474588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7" name="Shape 417"/>
            <p:cNvSpPr/>
            <p:nvPr/>
          </p:nvSpPr>
          <p:spPr>
            <a:xfrm>
              <a:off x="2136526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18" name="Shape 418"/>
          <p:cNvGrpSpPr/>
          <p:nvPr/>
        </p:nvGrpSpPr>
        <p:grpSpPr>
          <a:xfrm>
            <a:off x="2844176" y="50333"/>
            <a:ext cx="3455647" cy="3642471"/>
            <a:chOff x="2831394" y="42285"/>
            <a:chExt cx="3481205" cy="4892549"/>
          </a:xfrm>
        </p:grpSpPr>
        <p:grpSp>
          <p:nvGrpSpPr>
            <p:cNvPr id="419" name="Shape 419"/>
            <p:cNvGrpSpPr/>
            <p:nvPr/>
          </p:nvGrpSpPr>
          <p:grpSpPr>
            <a:xfrm>
              <a:off x="2831394" y="42285"/>
              <a:ext cx="3481205" cy="4892549"/>
              <a:chOff x="2831396" y="42285"/>
              <a:chExt cx="3481207" cy="4892551"/>
            </a:xfrm>
          </p:grpSpPr>
          <p:sp>
            <p:nvSpPr>
              <p:cNvPr id="420" name="Shape 420"/>
              <p:cNvSpPr/>
              <p:nvPr/>
            </p:nvSpPr>
            <p:spPr>
              <a:xfrm>
                <a:off x="4095944" y="2720534"/>
                <a:ext cx="938473" cy="298470"/>
              </a:xfrm>
              <a:prstGeom prst="trapezoid">
                <a:avLst>
                  <a:gd fmla="val 25000" name="adj"/>
                </a:avLst>
              </a:prstGeom>
              <a:solidFill>
                <a:srgbClr val="886111"/>
              </a:solidFill>
              <a:ln cap="flat" w="25400">
                <a:solidFill>
                  <a:srgbClr val="88611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21" name="Shape 421"/>
              <p:cNvSpPr/>
              <p:nvPr/>
            </p:nvSpPr>
            <p:spPr>
              <a:xfrm>
                <a:off x="2831396" y="3019006"/>
                <a:ext cx="3481207" cy="1915831"/>
              </a:xfrm>
              <a:prstGeom prst="rect">
                <a:avLst/>
              </a:prstGeom>
              <a:solidFill>
                <a:srgbClr val="886111"/>
              </a:solidFill>
              <a:ln cap="flat" w="25400">
                <a:solidFill>
                  <a:srgbClr val="88611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22" name="Shape 422"/>
              <p:cNvSpPr/>
              <p:nvPr/>
            </p:nvSpPr>
            <p:spPr>
              <a:xfrm>
                <a:off x="3240265" y="3244022"/>
                <a:ext cx="2663473" cy="1465799"/>
              </a:xfrm>
              <a:prstGeom prst="rect">
                <a:avLst/>
              </a:prstGeom>
              <a:solidFill>
                <a:srgbClr val="3F372D"/>
              </a:solidFill>
              <a:ln cap="flat" w="25400">
                <a:solidFill>
                  <a:srgbClr val="FEFEFE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23" name="Shape 423"/>
              <p:cNvSpPr/>
              <p:nvPr/>
            </p:nvSpPr>
            <p:spPr>
              <a:xfrm>
                <a:off x="3535926" y="3366173"/>
                <a:ext cx="2072148" cy="1221498"/>
              </a:xfrm>
              <a:prstGeom prst="rect">
                <a:avLst/>
              </a:prstGeom>
              <a:solidFill>
                <a:srgbClr val="3F372D"/>
              </a:solidFill>
              <a:ln cap="flat" w="25400">
                <a:solidFill>
                  <a:srgbClr val="FEFEFE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24" name="Shape 424"/>
              <p:cNvSpPr/>
              <p:nvPr/>
            </p:nvSpPr>
            <p:spPr>
              <a:xfrm>
                <a:off x="3826026" y="3521050"/>
                <a:ext cx="1491946" cy="911743"/>
              </a:xfrm>
              <a:prstGeom prst="rect">
                <a:avLst/>
              </a:prstGeom>
              <a:solidFill>
                <a:srgbClr val="3F372D"/>
              </a:solidFill>
              <a:ln cap="flat" w="25400">
                <a:solidFill>
                  <a:srgbClr val="FEFEFE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25" name="Shape 425"/>
              <p:cNvSpPr/>
              <p:nvPr/>
            </p:nvSpPr>
            <p:spPr>
              <a:xfrm>
                <a:off x="4273612" y="3678532"/>
                <a:ext cx="596778" cy="596778"/>
              </a:xfrm>
              <a:prstGeom prst="ellipse">
                <a:avLst/>
              </a:prstGeom>
              <a:gradFill>
                <a:gsLst>
                  <a:gs pos="0">
                    <a:srgbClr val="8D8D8D"/>
                  </a:gs>
                  <a:gs pos="25000">
                    <a:srgbClr val="353535"/>
                  </a:gs>
                  <a:gs pos="38000">
                    <a:srgbClr val="2E2E2E"/>
                  </a:gs>
                  <a:gs pos="55000">
                    <a:schemeClr val="dk1"/>
                  </a:gs>
                  <a:gs pos="80000">
                    <a:schemeClr val="dk1"/>
                  </a:gs>
                  <a:gs pos="88000">
                    <a:schemeClr val="dk1"/>
                  </a:gs>
                  <a:gs pos="100000">
                    <a:srgbClr val="1F1F1F"/>
                  </a:gs>
                </a:gsLst>
                <a:lin ang="5400000" scaled="0"/>
              </a:gradFill>
              <a:ln cap="flat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26" name="Shape 426"/>
              <p:cNvSpPr/>
              <p:nvPr/>
            </p:nvSpPr>
            <p:spPr>
              <a:xfrm>
                <a:off x="4226814" y="3631735"/>
                <a:ext cx="690371" cy="690371"/>
              </a:xfrm>
              <a:prstGeom prst="donut">
                <a:avLst>
                  <a:gd fmla="val 7043" name="adj"/>
                </a:avLst>
              </a:prstGeom>
              <a:solidFill>
                <a:srgbClr val="886111"/>
              </a:solidFill>
              <a:ln cap="flat" w="9525">
                <a:solidFill>
                  <a:srgbClr val="E7B247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27" name="Shape 427"/>
              <p:cNvSpPr/>
              <p:nvPr/>
            </p:nvSpPr>
            <p:spPr>
              <a:xfrm>
                <a:off x="3089150" y="42285"/>
                <a:ext cx="2965952" cy="2860639"/>
              </a:xfrm>
              <a:prstGeom prst="ellipse">
                <a:avLst/>
              </a:prstGeom>
              <a:gradFill>
                <a:gsLst>
                  <a:gs pos="0">
                    <a:srgbClr val="949494"/>
                  </a:gs>
                  <a:gs pos="50000">
                    <a:srgbClr val="D6D6D6"/>
                  </a:gs>
                  <a:gs pos="100000">
                    <a:srgbClr val="FFFFFF"/>
                  </a:gs>
                </a:gsLst>
                <a:path path="circle">
                  <a:fillToRect b="50%" l="50%" r="50%" t="50%"/>
                </a:path>
                <a:tileRect/>
              </a:gradFill>
              <a:ln cap="flat" w="25400">
                <a:solidFill>
                  <a:srgbClr val="6B767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428" name="Shape 428"/>
            <p:cNvSpPr/>
            <p:nvPr/>
          </p:nvSpPr>
          <p:spPr>
            <a:xfrm>
              <a:off x="4120398" y="1020871"/>
              <a:ext cx="903459" cy="9034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29" name="Shape 429"/>
          <p:cNvGrpSpPr/>
          <p:nvPr/>
        </p:nvGrpSpPr>
        <p:grpSpPr>
          <a:xfrm>
            <a:off x="8719187" y="0"/>
            <a:ext cx="403051" cy="5143500"/>
            <a:chOff x="2136526" y="0"/>
            <a:chExt cx="403051" cy="6858000"/>
          </a:xfrm>
        </p:grpSpPr>
        <p:sp>
          <p:nvSpPr>
            <p:cNvPr id="430" name="Shape 430"/>
            <p:cNvSpPr/>
            <p:nvPr/>
          </p:nvSpPr>
          <p:spPr>
            <a:xfrm>
              <a:off x="2474588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1" name="Shape 431"/>
            <p:cNvSpPr/>
            <p:nvPr/>
          </p:nvSpPr>
          <p:spPr>
            <a:xfrm>
              <a:off x="2136526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32" name="Shape 432"/>
          <p:cNvGrpSpPr/>
          <p:nvPr/>
        </p:nvGrpSpPr>
        <p:grpSpPr>
          <a:xfrm>
            <a:off x="14770" y="0"/>
            <a:ext cx="403051" cy="5143500"/>
            <a:chOff x="2136526" y="0"/>
            <a:chExt cx="403051" cy="6858000"/>
          </a:xfrm>
        </p:grpSpPr>
        <p:sp>
          <p:nvSpPr>
            <p:cNvPr id="433" name="Shape 433"/>
            <p:cNvSpPr/>
            <p:nvPr/>
          </p:nvSpPr>
          <p:spPr>
            <a:xfrm>
              <a:off x="2474588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4" name="Shape 434"/>
            <p:cNvSpPr/>
            <p:nvPr/>
          </p:nvSpPr>
          <p:spPr>
            <a:xfrm>
              <a:off x="2136526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35" name="Shape 435"/>
          <p:cNvGrpSpPr/>
          <p:nvPr/>
        </p:nvGrpSpPr>
        <p:grpSpPr>
          <a:xfrm>
            <a:off x="-149464" y="402303"/>
            <a:ext cx="731520" cy="548639"/>
            <a:chOff x="3634650" y="785410"/>
            <a:chExt cx="590550" cy="619125"/>
          </a:xfrm>
        </p:grpSpPr>
        <p:sp>
          <p:nvSpPr>
            <p:cNvPr id="436" name="Shape 436"/>
            <p:cNvSpPr/>
            <p:nvPr/>
          </p:nvSpPr>
          <p:spPr>
            <a:xfrm>
              <a:off x="3634650" y="785410"/>
              <a:ext cx="590550" cy="619125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7" name="Shape 437"/>
            <p:cNvSpPr/>
            <p:nvPr/>
          </p:nvSpPr>
          <p:spPr>
            <a:xfrm>
              <a:off x="3792764" y="957812"/>
              <a:ext cx="274319" cy="274319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38" name="Shape 438"/>
          <p:cNvGrpSpPr/>
          <p:nvPr/>
        </p:nvGrpSpPr>
        <p:grpSpPr>
          <a:xfrm>
            <a:off x="8554953" y="402303"/>
            <a:ext cx="731520" cy="548639"/>
            <a:chOff x="3634650" y="785410"/>
            <a:chExt cx="590550" cy="619125"/>
          </a:xfrm>
        </p:grpSpPr>
        <p:sp>
          <p:nvSpPr>
            <p:cNvPr id="439" name="Shape 439"/>
            <p:cNvSpPr/>
            <p:nvPr/>
          </p:nvSpPr>
          <p:spPr>
            <a:xfrm>
              <a:off x="3634650" y="785410"/>
              <a:ext cx="590550" cy="619125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0" name="Shape 440"/>
            <p:cNvSpPr/>
            <p:nvPr/>
          </p:nvSpPr>
          <p:spPr>
            <a:xfrm>
              <a:off x="3792764" y="957812"/>
              <a:ext cx="274319" cy="274319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41" name="Shape 441"/>
          <p:cNvGrpSpPr/>
          <p:nvPr/>
        </p:nvGrpSpPr>
        <p:grpSpPr>
          <a:xfrm>
            <a:off x="-149464" y="3966828"/>
            <a:ext cx="731520" cy="548639"/>
            <a:chOff x="3634650" y="785410"/>
            <a:chExt cx="590550" cy="619125"/>
          </a:xfrm>
        </p:grpSpPr>
        <p:sp>
          <p:nvSpPr>
            <p:cNvPr id="442" name="Shape 442"/>
            <p:cNvSpPr/>
            <p:nvPr/>
          </p:nvSpPr>
          <p:spPr>
            <a:xfrm>
              <a:off x="3634650" y="785410"/>
              <a:ext cx="590550" cy="619125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3" name="Shape 443"/>
            <p:cNvSpPr/>
            <p:nvPr/>
          </p:nvSpPr>
          <p:spPr>
            <a:xfrm>
              <a:off x="3792764" y="957812"/>
              <a:ext cx="274319" cy="274319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44" name="Shape 444"/>
          <p:cNvGrpSpPr/>
          <p:nvPr/>
        </p:nvGrpSpPr>
        <p:grpSpPr>
          <a:xfrm>
            <a:off x="8554953" y="3966828"/>
            <a:ext cx="731520" cy="548639"/>
            <a:chOff x="3634650" y="785410"/>
            <a:chExt cx="590550" cy="619125"/>
          </a:xfrm>
        </p:grpSpPr>
        <p:sp>
          <p:nvSpPr>
            <p:cNvPr id="445" name="Shape 445"/>
            <p:cNvSpPr/>
            <p:nvPr/>
          </p:nvSpPr>
          <p:spPr>
            <a:xfrm>
              <a:off x="3634650" y="785410"/>
              <a:ext cx="590550" cy="619125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6" name="Shape 446"/>
            <p:cNvSpPr/>
            <p:nvPr/>
          </p:nvSpPr>
          <p:spPr>
            <a:xfrm>
              <a:off x="3792764" y="957812"/>
              <a:ext cx="274319" cy="274319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47" name="Shape 447"/>
          <p:cNvSpPr/>
          <p:nvPr>
            <p:ph idx="2" type="pic"/>
          </p:nvPr>
        </p:nvSpPr>
        <p:spPr>
          <a:xfrm>
            <a:off x="685800" y="466077"/>
            <a:ext cx="7772400" cy="3248672"/>
          </a:xfrm>
          <a:prstGeom prst="rect">
            <a:avLst/>
          </a:prstGeom>
          <a:solidFill>
            <a:srgbClr val="B29252">
              <a:alpha val="69803"/>
            </a:srgbClr>
          </a:solidFill>
          <a:ln>
            <a:noFill/>
          </a:ln>
        </p:spPr>
      </p:sp>
      <p:sp>
        <p:nvSpPr>
          <p:cNvPr id="448" name="Shape 448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49" name="Shape 449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450" name="Shape 450"/>
          <p:cNvSpPr/>
          <p:nvPr/>
        </p:nvSpPr>
        <p:spPr>
          <a:xfrm>
            <a:off x="685800" y="3714750"/>
            <a:ext cx="7772400" cy="1028699"/>
          </a:xfrm>
          <a:prstGeom prst="rect">
            <a:avLst/>
          </a:prstGeom>
          <a:solidFill>
            <a:srgbClr val="CD921A">
              <a:alpha val="82745"/>
            </a:srgbClr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Shape 451"/>
          <p:cNvSpPr/>
          <p:nvPr/>
        </p:nvSpPr>
        <p:spPr>
          <a:xfrm>
            <a:off x="761999" y="3771900"/>
            <a:ext cx="7600765" cy="9021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Shape 452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53" name="Shape 453"/>
          <p:cNvSpPr/>
          <p:nvPr/>
        </p:nvSpPr>
        <p:spPr>
          <a:xfrm>
            <a:off x="914400" y="4229100"/>
            <a:ext cx="7328513" cy="338771"/>
          </a:xfrm>
          <a:prstGeom prst="rect">
            <a:avLst/>
          </a:prstGeom>
          <a:solidFill>
            <a:srgbClr val="5A5154">
              <a:alpha val="82745"/>
            </a:srgbClr>
          </a:solidFill>
          <a:ln cap="flat" w="25400">
            <a:solidFill>
              <a:srgbClr val="5A515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605589" y="3806189"/>
            <a:ext cx="7946135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" name="Shape 455"/>
          <p:cNvSpPr txBox="1"/>
          <p:nvPr>
            <p:ph type="title"/>
          </p:nvPr>
        </p:nvSpPr>
        <p:spPr>
          <a:xfrm>
            <a:off x="914400" y="3829050"/>
            <a:ext cx="7328513" cy="39228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6" name="Shape 456"/>
          <p:cNvSpPr txBox="1"/>
          <p:nvPr>
            <p:ph idx="1" type="subTitle"/>
          </p:nvPr>
        </p:nvSpPr>
        <p:spPr>
          <a:xfrm>
            <a:off x="921070" y="4233921"/>
            <a:ext cx="7315200" cy="341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400"/>
              </a:spcBef>
              <a:buClr>
                <a:schemeClr val="accent1"/>
              </a:buClr>
              <a:buFont typeface="Arial"/>
              <a:buNone/>
              <a:defRPr/>
            </a:lvl1pPr>
            <a:lvl2pPr indent="0" marL="457200" marR="0" rtl="0" algn="ctr">
              <a:spcBef>
                <a:spcPts val="560"/>
              </a:spcBef>
              <a:buClr>
                <a:schemeClr val="accent2"/>
              </a:buClr>
              <a:buFont typeface="Arial"/>
              <a:buNone/>
              <a:defRPr/>
            </a:lvl2pPr>
            <a:lvl3pPr indent="0" marL="914400" marR="0" rtl="0" algn="ctr">
              <a:spcBef>
                <a:spcPts val="480"/>
              </a:spcBef>
              <a:buClr>
                <a:schemeClr val="accent3"/>
              </a:buClr>
              <a:buFont typeface="Arial"/>
              <a:buNone/>
              <a:defRPr/>
            </a:lvl3pPr>
            <a:lvl4pPr indent="0" marL="1371600" marR="0" rtl="0" algn="ctr">
              <a:spcBef>
                <a:spcPts val="400"/>
              </a:spcBef>
              <a:buClr>
                <a:schemeClr val="accent4"/>
              </a:buClr>
              <a:buFont typeface="Arial"/>
              <a:buNone/>
              <a:defRPr/>
            </a:lvl4pPr>
            <a:lvl5pPr indent="0" marL="1828800" marR="0" rtl="0" algn="ctr">
              <a:spcBef>
                <a:spcPts val="400"/>
              </a:spcBef>
              <a:buClr>
                <a:schemeClr val="accent5"/>
              </a:buClr>
              <a:buFont typeface="Arial"/>
              <a:buNone/>
              <a:defRPr/>
            </a:lvl5pPr>
            <a:lvl6pPr indent="0" marL="2286000" marR="0" rtl="0" algn="ctr">
              <a:spcBef>
                <a:spcPts val="280"/>
              </a:spcBef>
              <a:buClr>
                <a:schemeClr val="accent1"/>
              </a:buClr>
              <a:buFont typeface="Arial"/>
              <a:buNone/>
              <a:defRPr/>
            </a:lvl6pPr>
            <a:lvl7pPr indent="0" marL="2743200" marR="0" rtl="0" algn="ctr">
              <a:spcBef>
                <a:spcPts val="280"/>
              </a:spcBef>
              <a:buClr>
                <a:schemeClr val="accent2"/>
              </a:buClr>
              <a:buFont typeface="Arial"/>
              <a:buNone/>
              <a:defRPr/>
            </a:lvl7pPr>
            <a:lvl8pPr indent="0" marL="3200400" marR="0" rtl="0" algn="ctr">
              <a:spcBef>
                <a:spcPts val="280"/>
              </a:spcBef>
              <a:buClr>
                <a:schemeClr val="accent3"/>
              </a:buClr>
              <a:buFont typeface="Arial"/>
              <a:buNone/>
              <a:defRPr/>
            </a:lvl8pPr>
            <a:lvl9pPr indent="0" marL="3657600" marR="0" rtl="0" algn="ctr">
              <a:spcBef>
                <a:spcPts val="280"/>
              </a:spcBef>
              <a:buClr>
                <a:schemeClr val="accent4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ntent with Caption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Shape 458"/>
          <p:cNvGrpSpPr/>
          <p:nvPr/>
        </p:nvGrpSpPr>
        <p:grpSpPr>
          <a:xfrm rot="-5400000">
            <a:off x="4420856" y="-4003837"/>
            <a:ext cx="302288" cy="9144000"/>
            <a:chOff x="2136526" y="0"/>
            <a:chExt cx="403051" cy="6858000"/>
          </a:xfrm>
        </p:grpSpPr>
        <p:sp>
          <p:nvSpPr>
            <p:cNvPr id="459" name="Shape 459"/>
            <p:cNvSpPr/>
            <p:nvPr/>
          </p:nvSpPr>
          <p:spPr>
            <a:xfrm>
              <a:off x="2474588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0" name="Shape 460"/>
            <p:cNvSpPr/>
            <p:nvPr/>
          </p:nvSpPr>
          <p:spPr>
            <a:xfrm>
              <a:off x="2136526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61" name="Shape 461"/>
          <p:cNvSpPr txBox="1"/>
          <p:nvPr>
            <p:ph idx="1" type="body"/>
          </p:nvPr>
        </p:nvSpPr>
        <p:spPr>
          <a:xfrm>
            <a:off x="3886198" y="1198078"/>
            <a:ext cx="4823665" cy="32596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2" name="Shape 462"/>
          <p:cNvSpPr/>
          <p:nvPr/>
        </p:nvSpPr>
        <p:spPr>
          <a:xfrm>
            <a:off x="561241" y="1198078"/>
            <a:ext cx="3192175" cy="3275350"/>
          </a:xfrm>
          <a:prstGeom prst="rect">
            <a:avLst/>
          </a:prstGeom>
          <a:solidFill>
            <a:srgbClr val="CD921A">
              <a:alpha val="82745"/>
            </a:srgbClr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3" name="Shape 463"/>
          <p:cNvSpPr/>
          <p:nvPr/>
        </p:nvSpPr>
        <p:spPr>
          <a:xfrm>
            <a:off x="663285" y="1270932"/>
            <a:ext cx="2988090" cy="31332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4" name="Shape 464"/>
          <p:cNvSpPr txBox="1"/>
          <p:nvPr>
            <p:ph type="title"/>
          </p:nvPr>
        </p:nvSpPr>
        <p:spPr>
          <a:xfrm>
            <a:off x="759772" y="1346432"/>
            <a:ext cx="2795113" cy="298857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grpSp>
        <p:nvGrpSpPr>
          <p:cNvPr id="465" name="Shape 465"/>
          <p:cNvGrpSpPr/>
          <p:nvPr/>
        </p:nvGrpSpPr>
        <p:grpSpPr>
          <a:xfrm>
            <a:off x="8709865" y="8195"/>
            <a:ext cx="403051" cy="5143500"/>
            <a:chOff x="2136526" y="0"/>
            <a:chExt cx="403051" cy="6858000"/>
          </a:xfrm>
        </p:grpSpPr>
        <p:sp>
          <p:nvSpPr>
            <p:cNvPr id="466" name="Shape 466"/>
            <p:cNvSpPr/>
            <p:nvPr/>
          </p:nvSpPr>
          <p:spPr>
            <a:xfrm>
              <a:off x="2474588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7" name="Shape 467"/>
            <p:cNvSpPr/>
            <p:nvPr/>
          </p:nvSpPr>
          <p:spPr>
            <a:xfrm>
              <a:off x="2136526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68" name="Shape 468"/>
          <p:cNvGrpSpPr/>
          <p:nvPr/>
        </p:nvGrpSpPr>
        <p:grpSpPr>
          <a:xfrm>
            <a:off x="5448" y="8195"/>
            <a:ext cx="403051" cy="5143500"/>
            <a:chOff x="2136526" y="0"/>
            <a:chExt cx="403051" cy="6858000"/>
          </a:xfrm>
        </p:grpSpPr>
        <p:sp>
          <p:nvSpPr>
            <p:cNvPr id="469" name="Shape 469"/>
            <p:cNvSpPr/>
            <p:nvPr/>
          </p:nvSpPr>
          <p:spPr>
            <a:xfrm>
              <a:off x="2474588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0" name="Shape 470"/>
            <p:cNvSpPr/>
            <p:nvPr/>
          </p:nvSpPr>
          <p:spPr>
            <a:xfrm>
              <a:off x="2136526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71" name="Shape 471"/>
          <p:cNvGrpSpPr/>
          <p:nvPr/>
        </p:nvGrpSpPr>
        <p:grpSpPr>
          <a:xfrm>
            <a:off x="8545630" y="4603055"/>
            <a:ext cx="731520" cy="548639"/>
            <a:chOff x="3634650" y="785410"/>
            <a:chExt cx="590550" cy="619125"/>
          </a:xfrm>
        </p:grpSpPr>
        <p:sp>
          <p:nvSpPr>
            <p:cNvPr id="472" name="Shape 472"/>
            <p:cNvSpPr/>
            <p:nvPr/>
          </p:nvSpPr>
          <p:spPr>
            <a:xfrm>
              <a:off x="3634650" y="785410"/>
              <a:ext cx="590550" cy="619125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3" name="Shape 473"/>
            <p:cNvSpPr/>
            <p:nvPr/>
          </p:nvSpPr>
          <p:spPr>
            <a:xfrm>
              <a:off x="3792764" y="957812"/>
              <a:ext cx="274319" cy="274319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74" name="Shape 474"/>
          <p:cNvGrpSpPr/>
          <p:nvPr/>
        </p:nvGrpSpPr>
        <p:grpSpPr>
          <a:xfrm>
            <a:off x="-149464" y="4594859"/>
            <a:ext cx="731520" cy="548639"/>
            <a:chOff x="3634650" y="785410"/>
            <a:chExt cx="590550" cy="619125"/>
          </a:xfrm>
        </p:grpSpPr>
        <p:sp>
          <p:nvSpPr>
            <p:cNvPr id="475" name="Shape 475"/>
            <p:cNvSpPr/>
            <p:nvPr/>
          </p:nvSpPr>
          <p:spPr>
            <a:xfrm>
              <a:off x="3634650" y="785410"/>
              <a:ext cx="590550" cy="619125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6" name="Shape 476"/>
            <p:cNvSpPr/>
            <p:nvPr/>
          </p:nvSpPr>
          <p:spPr>
            <a:xfrm>
              <a:off x="3792764" y="957812"/>
              <a:ext cx="274319" cy="274319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77" name="Shape 477"/>
          <p:cNvSpPr/>
          <p:nvPr/>
        </p:nvSpPr>
        <p:spPr>
          <a:xfrm>
            <a:off x="-44885" y="47418"/>
            <a:ext cx="1302711" cy="977264"/>
          </a:xfrm>
          <a:custGeom>
            <a:pathLst>
              <a:path extrusionOk="0" h="956" w="956">
                <a:moveTo>
                  <a:pt x="520" y="0"/>
                </a:moveTo>
                <a:lnTo>
                  <a:pt x="520" y="0"/>
                </a:lnTo>
                <a:lnTo>
                  <a:pt x="530" y="100"/>
                </a:lnTo>
                <a:lnTo>
                  <a:pt x="536" y="102"/>
                </a:lnTo>
                <a:lnTo>
                  <a:pt x="536" y="102"/>
                </a:lnTo>
                <a:lnTo>
                  <a:pt x="576" y="110"/>
                </a:lnTo>
                <a:lnTo>
                  <a:pt x="616" y="124"/>
                </a:lnTo>
                <a:lnTo>
                  <a:pt x="622" y="126"/>
                </a:lnTo>
                <a:lnTo>
                  <a:pt x="622" y="126"/>
                </a:lnTo>
                <a:lnTo>
                  <a:pt x="682" y="44"/>
                </a:lnTo>
                <a:lnTo>
                  <a:pt x="682" y="44"/>
                </a:lnTo>
                <a:lnTo>
                  <a:pt x="754" y="86"/>
                </a:lnTo>
                <a:lnTo>
                  <a:pt x="754" y="86"/>
                </a:lnTo>
                <a:lnTo>
                  <a:pt x="712" y="178"/>
                </a:lnTo>
                <a:lnTo>
                  <a:pt x="716" y="182"/>
                </a:lnTo>
                <a:lnTo>
                  <a:pt x="716" y="182"/>
                </a:lnTo>
                <a:lnTo>
                  <a:pt x="748" y="208"/>
                </a:lnTo>
                <a:lnTo>
                  <a:pt x="774" y="240"/>
                </a:lnTo>
                <a:lnTo>
                  <a:pt x="778" y="244"/>
                </a:lnTo>
                <a:lnTo>
                  <a:pt x="778" y="244"/>
                </a:lnTo>
                <a:lnTo>
                  <a:pt x="870" y="202"/>
                </a:lnTo>
                <a:lnTo>
                  <a:pt x="870" y="202"/>
                </a:lnTo>
                <a:lnTo>
                  <a:pt x="912" y="274"/>
                </a:lnTo>
                <a:lnTo>
                  <a:pt x="912" y="274"/>
                </a:lnTo>
                <a:lnTo>
                  <a:pt x="830" y="334"/>
                </a:lnTo>
                <a:lnTo>
                  <a:pt x="832" y="338"/>
                </a:lnTo>
                <a:lnTo>
                  <a:pt x="832" y="338"/>
                </a:lnTo>
                <a:lnTo>
                  <a:pt x="846" y="380"/>
                </a:lnTo>
                <a:lnTo>
                  <a:pt x="852" y="400"/>
                </a:lnTo>
                <a:lnTo>
                  <a:pt x="856" y="420"/>
                </a:lnTo>
                <a:lnTo>
                  <a:pt x="856" y="426"/>
                </a:lnTo>
                <a:lnTo>
                  <a:pt x="856" y="426"/>
                </a:lnTo>
                <a:lnTo>
                  <a:pt x="956" y="436"/>
                </a:lnTo>
                <a:lnTo>
                  <a:pt x="956" y="436"/>
                </a:lnTo>
                <a:lnTo>
                  <a:pt x="956" y="520"/>
                </a:lnTo>
                <a:lnTo>
                  <a:pt x="956" y="520"/>
                </a:lnTo>
                <a:lnTo>
                  <a:pt x="856" y="530"/>
                </a:lnTo>
                <a:lnTo>
                  <a:pt x="856" y="536"/>
                </a:lnTo>
                <a:lnTo>
                  <a:pt x="856" y="536"/>
                </a:lnTo>
                <a:lnTo>
                  <a:pt x="846" y="578"/>
                </a:lnTo>
                <a:lnTo>
                  <a:pt x="834" y="618"/>
                </a:lnTo>
                <a:lnTo>
                  <a:pt x="832" y="622"/>
                </a:lnTo>
                <a:lnTo>
                  <a:pt x="832" y="622"/>
                </a:lnTo>
                <a:lnTo>
                  <a:pt x="914" y="682"/>
                </a:lnTo>
                <a:lnTo>
                  <a:pt x="914" y="682"/>
                </a:lnTo>
                <a:lnTo>
                  <a:pt x="870" y="754"/>
                </a:lnTo>
                <a:lnTo>
                  <a:pt x="870" y="754"/>
                </a:lnTo>
                <a:lnTo>
                  <a:pt x="778" y="712"/>
                </a:lnTo>
                <a:lnTo>
                  <a:pt x="776" y="718"/>
                </a:lnTo>
                <a:lnTo>
                  <a:pt x="776" y="718"/>
                </a:lnTo>
                <a:lnTo>
                  <a:pt x="748" y="748"/>
                </a:lnTo>
                <a:lnTo>
                  <a:pt x="718" y="776"/>
                </a:lnTo>
                <a:lnTo>
                  <a:pt x="714" y="778"/>
                </a:lnTo>
                <a:lnTo>
                  <a:pt x="714" y="778"/>
                </a:lnTo>
                <a:lnTo>
                  <a:pt x="756" y="870"/>
                </a:lnTo>
                <a:lnTo>
                  <a:pt x="756" y="870"/>
                </a:lnTo>
                <a:lnTo>
                  <a:pt x="682" y="914"/>
                </a:lnTo>
                <a:lnTo>
                  <a:pt x="682" y="914"/>
                </a:lnTo>
                <a:lnTo>
                  <a:pt x="622" y="832"/>
                </a:lnTo>
                <a:lnTo>
                  <a:pt x="618" y="834"/>
                </a:lnTo>
                <a:lnTo>
                  <a:pt x="618" y="834"/>
                </a:lnTo>
                <a:lnTo>
                  <a:pt x="598" y="840"/>
                </a:lnTo>
                <a:lnTo>
                  <a:pt x="578" y="846"/>
                </a:lnTo>
                <a:lnTo>
                  <a:pt x="556" y="852"/>
                </a:lnTo>
                <a:lnTo>
                  <a:pt x="536" y="856"/>
                </a:lnTo>
                <a:lnTo>
                  <a:pt x="530" y="856"/>
                </a:lnTo>
                <a:lnTo>
                  <a:pt x="530" y="856"/>
                </a:lnTo>
                <a:lnTo>
                  <a:pt x="520" y="956"/>
                </a:lnTo>
                <a:lnTo>
                  <a:pt x="520" y="956"/>
                </a:lnTo>
                <a:lnTo>
                  <a:pt x="436" y="956"/>
                </a:lnTo>
                <a:lnTo>
                  <a:pt x="436" y="956"/>
                </a:lnTo>
                <a:lnTo>
                  <a:pt x="426" y="856"/>
                </a:lnTo>
                <a:lnTo>
                  <a:pt x="420" y="856"/>
                </a:lnTo>
                <a:lnTo>
                  <a:pt x="420" y="856"/>
                </a:lnTo>
                <a:lnTo>
                  <a:pt x="380" y="846"/>
                </a:lnTo>
                <a:lnTo>
                  <a:pt x="340" y="834"/>
                </a:lnTo>
                <a:lnTo>
                  <a:pt x="334" y="832"/>
                </a:lnTo>
                <a:lnTo>
                  <a:pt x="334" y="832"/>
                </a:lnTo>
                <a:lnTo>
                  <a:pt x="274" y="914"/>
                </a:lnTo>
                <a:lnTo>
                  <a:pt x="274" y="914"/>
                </a:lnTo>
                <a:lnTo>
                  <a:pt x="202" y="872"/>
                </a:lnTo>
                <a:lnTo>
                  <a:pt x="202" y="872"/>
                </a:lnTo>
                <a:lnTo>
                  <a:pt x="244" y="780"/>
                </a:lnTo>
                <a:lnTo>
                  <a:pt x="240" y="776"/>
                </a:lnTo>
                <a:lnTo>
                  <a:pt x="240" y="776"/>
                </a:lnTo>
                <a:lnTo>
                  <a:pt x="208" y="748"/>
                </a:lnTo>
                <a:lnTo>
                  <a:pt x="182" y="718"/>
                </a:lnTo>
                <a:lnTo>
                  <a:pt x="178" y="714"/>
                </a:lnTo>
                <a:lnTo>
                  <a:pt x="178" y="714"/>
                </a:lnTo>
                <a:lnTo>
                  <a:pt x="86" y="756"/>
                </a:lnTo>
                <a:lnTo>
                  <a:pt x="86" y="756"/>
                </a:lnTo>
                <a:lnTo>
                  <a:pt x="44" y="682"/>
                </a:lnTo>
                <a:lnTo>
                  <a:pt x="44" y="682"/>
                </a:lnTo>
                <a:lnTo>
                  <a:pt x="126" y="624"/>
                </a:lnTo>
                <a:lnTo>
                  <a:pt x="124" y="618"/>
                </a:lnTo>
                <a:lnTo>
                  <a:pt x="124" y="618"/>
                </a:lnTo>
                <a:lnTo>
                  <a:pt x="110" y="578"/>
                </a:lnTo>
                <a:lnTo>
                  <a:pt x="104" y="556"/>
                </a:lnTo>
                <a:lnTo>
                  <a:pt x="102" y="536"/>
                </a:lnTo>
                <a:lnTo>
                  <a:pt x="100" y="530"/>
                </a:lnTo>
                <a:lnTo>
                  <a:pt x="100" y="530"/>
                </a:lnTo>
                <a:lnTo>
                  <a:pt x="0" y="520"/>
                </a:lnTo>
                <a:lnTo>
                  <a:pt x="0" y="520"/>
                </a:lnTo>
                <a:lnTo>
                  <a:pt x="0" y="436"/>
                </a:lnTo>
                <a:lnTo>
                  <a:pt x="0" y="436"/>
                </a:lnTo>
                <a:lnTo>
                  <a:pt x="100" y="426"/>
                </a:lnTo>
                <a:lnTo>
                  <a:pt x="102" y="420"/>
                </a:lnTo>
                <a:lnTo>
                  <a:pt x="102" y="420"/>
                </a:lnTo>
                <a:lnTo>
                  <a:pt x="110" y="380"/>
                </a:lnTo>
                <a:lnTo>
                  <a:pt x="122" y="340"/>
                </a:lnTo>
                <a:lnTo>
                  <a:pt x="124" y="334"/>
                </a:lnTo>
                <a:lnTo>
                  <a:pt x="124" y="334"/>
                </a:lnTo>
                <a:lnTo>
                  <a:pt x="42" y="276"/>
                </a:lnTo>
                <a:lnTo>
                  <a:pt x="42" y="276"/>
                </a:lnTo>
                <a:lnTo>
                  <a:pt x="86" y="202"/>
                </a:lnTo>
                <a:lnTo>
                  <a:pt x="86" y="202"/>
                </a:lnTo>
                <a:lnTo>
                  <a:pt x="178" y="244"/>
                </a:lnTo>
                <a:lnTo>
                  <a:pt x="180" y="240"/>
                </a:lnTo>
                <a:lnTo>
                  <a:pt x="180" y="240"/>
                </a:lnTo>
                <a:lnTo>
                  <a:pt x="208" y="210"/>
                </a:lnTo>
                <a:lnTo>
                  <a:pt x="238" y="182"/>
                </a:lnTo>
                <a:lnTo>
                  <a:pt x="242" y="178"/>
                </a:lnTo>
                <a:lnTo>
                  <a:pt x="242" y="178"/>
                </a:lnTo>
                <a:lnTo>
                  <a:pt x="200" y="86"/>
                </a:lnTo>
                <a:lnTo>
                  <a:pt x="200" y="86"/>
                </a:lnTo>
                <a:lnTo>
                  <a:pt x="274" y="44"/>
                </a:lnTo>
                <a:lnTo>
                  <a:pt x="274" y="44"/>
                </a:lnTo>
                <a:lnTo>
                  <a:pt x="334" y="126"/>
                </a:lnTo>
                <a:lnTo>
                  <a:pt x="338" y="124"/>
                </a:lnTo>
                <a:lnTo>
                  <a:pt x="338" y="124"/>
                </a:lnTo>
                <a:lnTo>
                  <a:pt x="378" y="110"/>
                </a:lnTo>
                <a:lnTo>
                  <a:pt x="400" y="106"/>
                </a:lnTo>
                <a:lnTo>
                  <a:pt x="420" y="102"/>
                </a:lnTo>
                <a:lnTo>
                  <a:pt x="426" y="100"/>
                </a:lnTo>
                <a:lnTo>
                  <a:pt x="426" y="100"/>
                </a:lnTo>
                <a:lnTo>
                  <a:pt x="436" y="0"/>
                </a:lnTo>
                <a:lnTo>
                  <a:pt x="436" y="0"/>
                </a:lnTo>
                <a:lnTo>
                  <a:pt x="520" y="0"/>
                </a:lnTo>
                <a:lnTo>
                  <a:pt x="520" y="0"/>
                </a:lnTo>
                <a:close/>
              </a:path>
            </a:pathLst>
          </a:custGeom>
          <a:solidFill>
            <a:srgbClr val="886111"/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8" name="Shape 478"/>
          <p:cNvSpPr/>
          <p:nvPr/>
        </p:nvSpPr>
        <p:spPr>
          <a:xfrm rot="681774">
            <a:off x="1282209" y="34851"/>
            <a:ext cx="1283479" cy="1002400"/>
          </a:xfrm>
          <a:custGeom>
            <a:pathLst>
              <a:path extrusionOk="0" h="956" w="956">
                <a:moveTo>
                  <a:pt x="520" y="0"/>
                </a:moveTo>
                <a:lnTo>
                  <a:pt x="520" y="0"/>
                </a:lnTo>
                <a:lnTo>
                  <a:pt x="530" y="100"/>
                </a:lnTo>
                <a:lnTo>
                  <a:pt x="536" y="102"/>
                </a:lnTo>
                <a:lnTo>
                  <a:pt x="536" y="102"/>
                </a:lnTo>
                <a:lnTo>
                  <a:pt x="576" y="110"/>
                </a:lnTo>
                <a:lnTo>
                  <a:pt x="616" y="124"/>
                </a:lnTo>
                <a:lnTo>
                  <a:pt x="622" y="126"/>
                </a:lnTo>
                <a:lnTo>
                  <a:pt x="622" y="126"/>
                </a:lnTo>
                <a:lnTo>
                  <a:pt x="682" y="44"/>
                </a:lnTo>
                <a:lnTo>
                  <a:pt x="682" y="44"/>
                </a:lnTo>
                <a:lnTo>
                  <a:pt x="754" y="86"/>
                </a:lnTo>
                <a:lnTo>
                  <a:pt x="754" y="86"/>
                </a:lnTo>
                <a:lnTo>
                  <a:pt x="712" y="178"/>
                </a:lnTo>
                <a:lnTo>
                  <a:pt x="716" y="182"/>
                </a:lnTo>
                <a:lnTo>
                  <a:pt x="716" y="182"/>
                </a:lnTo>
                <a:lnTo>
                  <a:pt x="748" y="208"/>
                </a:lnTo>
                <a:lnTo>
                  <a:pt x="774" y="240"/>
                </a:lnTo>
                <a:lnTo>
                  <a:pt x="778" y="244"/>
                </a:lnTo>
                <a:lnTo>
                  <a:pt x="778" y="244"/>
                </a:lnTo>
                <a:lnTo>
                  <a:pt x="870" y="202"/>
                </a:lnTo>
                <a:lnTo>
                  <a:pt x="870" y="202"/>
                </a:lnTo>
                <a:lnTo>
                  <a:pt x="912" y="274"/>
                </a:lnTo>
                <a:lnTo>
                  <a:pt x="912" y="274"/>
                </a:lnTo>
                <a:lnTo>
                  <a:pt x="830" y="334"/>
                </a:lnTo>
                <a:lnTo>
                  <a:pt x="832" y="338"/>
                </a:lnTo>
                <a:lnTo>
                  <a:pt x="832" y="338"/>
                </a:lnTo>
                <a:lnTo>
                  <a:pt x="846" y="380"/>
                </a:lnTo>
                <a:lnTo>
                  <a:pt x="852" y="400"/>
                </a:lnTo>
                <a:lnTo>
                  <a:pt x="856" y="420"/>
                </a:lnTo>
                <a:lnTo>
                  <a:pt x="856" y="426"/>
                </a:lnTo>
                <a:lnTo>
                  <a:pt x="856" y="426"/>
                </a:lnTo>
                <a:lnTo>
                  <a:pt x="956" y="436"/>
                </a:lnTo>
                <a:lnTo>
                  <a:pt x="956" y="436"/>
                </a:lnTo>
                <a:lnTo>
                  <a:pt x="956" y="520"/>
                </a:lnTo>
                <a:lnTo>
                  <a:pt x="956" y="520"/>
                </a:lnTo>
                <a:lnTo>
                  <a:pt x="856" y="530"/>
                </a:lnTo>
                <a:lnTo>
                  <a:pt x="856" y="536"/>
                </a:lnTo>
                <a:lnTo>
                  <a:pt x="856" y="536"/>
                </a:lnTo>
                <a:lnTo>
                  <a:pt x="846" y="578"/>
                </a:lnTo>
                <a:lnTo>
                  <a:pt x="834" y="618"/>
                </a:lnTo>
                <a:lnTo>
                  <a:pt x="832" y="622"/>
                </a:lnTo>
                <a:lnTo>
                  <a:pt x="832" y="622"/>
                </a:lnTo>
                <a:lnTo>
                  <a:pt x="914" y="682"/>
                </a:lnTo>
                <a:lnTo>
                  <a:pt x="914" y="682"/>
                </a:lnTo>
                <a:lnTo>
                  <a:pt x="870" y="754"/>
                </a:lnTo>
                <a:lnTo>
                  <a:pt x="870" y="754"/>
                </a:lnTo>
                <a:lnTo>
                  <a:pt x="778" y="712"/>
                </a:lnTo>
                <a:lnTo>
                  <a:pt x="776" y="718"/>
                </a:lnTo>
                <a:lnTo>
                  <a:pt x="776" y="718"/>
                </a:lnTo>
                <a:lnTo>
                  <a:pt x="748" y="748"/>
                </a:lnTo>
                <a:lnTo>
                  <a:pt x="718" y="776"/>
                </a:lnTo>
                <a:lnTo>
                  <a:pt x="714" y="778"/>
                </a:lnTo>
                <a:lnTo>
                  <a:pt x="714" y="778"/>
                </a:lnTo>
                <a:lnTo>
                  <a:pt x="756" y="870"/>
                </a:lnTo>
                <a:lnTo>
                  <a:pt x="756" y="870"/>
                </a:lnTo>
                <a:lnTo>
                  <a:pt x="682" y="914"/>
                </a:lnTo>
                <a:lnTo>
                  <a:pt x="682" y="914"/>
                </a:lnTo>
                <a:lnTo>
                  <a:pt x="622" y="832"/>
                </a:lnTo>
                <a:lnTo>
                  <a:pt x="618" y="834"/>
                </a:lnTo>
                <a:lnTo>
                  <a:pt x="618" y="834"/>
                </a:lnTo>
                <a:lnTo>
                  <a:pt x="598" y="840"/>
                </a:lnTo>
                <a:lnTo>
                  <a:pt x="578" y="846"/>
                </a:lnTo>
                <a:lnTo>
                  <a:pt x="556" y="852"/>
                </a:lnTo>
                <a:lnTo>
                  <a:pt x="536" y="856"/>
                </a:lnTo>
                <a:lnTo>
                  <a:pt x="530" y="856"/>
                </a:lnTo>
                <a:lnTo>
                  <a:pt x="530" y="856"/>
                </a:lnTo>
                <a:lnTo>
                  <a:pt x="520" y="956"/>
                </a:lnTo>
                <a:lnTo>
                  <a:pt x="520" y="956"/>
                </a:lnTo>
                <a:lnTo>
                  <a:pt x="436" y="956"/>
                </a:lnTo>
                <a:lnTo>
                  <a:pt x="436" y="956"/>
                </a:lnTo>
                <a:lnTo>
                  <a:pt x="426" y="856"/>
                </a:lnTo>
                <a:lnTo>
                  <a:pt x="420" y="856"/>
                </a:lnTo>
                <a:lnTo>
                  <a:pt x="420" y="856"/>
                </a:lnTo>
                <a:lnTo>
                  <a:pt x="380" y="846"/>
                </a:lnTo>
                <a:lnTo>
                  <a:pt x="340" y="834"/>
                </a:lnTo>
                <a:lnTo>
                  <a:pt x="334" y="832"/>
                </a:lnTo>
                <a:lnTo>
                  <a:pt x="334" y="832"/>
                </a:lnTo>
                <a:lnTo>
                  <a:pt x="274" y="914"/>
                </a:lnTo>
                <a:lnTo>
                  <a:pt x="274" y="914"/>
                </a:lnTo>
                <a:lnTo>
                  <a:pt x="202" y="872"/>
                </a:lnTo>
                <a:lnTo>
                  <a:pt x="202" y="872"/>
                </a:lnTo>
                <a:lnTo>
                  <a:pt x="244" y="780"/>
                </a:lnTo>
                <a:lnTo>
                  <a:pt x="240" y="776"/>
                </a:lnTo>
                <a:lnTo>
                  <a:pt x="240" y="776"/>
                </a:lnTo>
                <a:lnTo>
                  <a:pt x="208" y="748"/>
                </a:lnTo>
                <a:lnTo>
                  <a:pt x="182" y="718"/>
                </a:lnTo>
                <a:lnTo>
                  <a:pt x="178" y="714"/>
                </a:lnTo>
                <a:lnTo>
                  <a:pt x="178" y="714"/>
                </a:lnTo>
                <a:lnTo>
                  <a:pt x="86" y="756"/>
                </a:lnTo>
                <a:lnTo>
                  <a:pt x="86" y="756"/>
                </a:lnTo>
                <a:lnTo>
                  <a:pt x="44" y="682"/>
                </a:lnTo>
                <a:lnTo>
                  <a:pt x="44" y="682"/>
                </a:lnTo>
                <a:lnTo>
                  <a:pt x="126" y="624"/>
                </a:lnTo>
                <a:lnTo>
                  <a:pt x="124" y="618"/>
                </a:lnTo>
                <a:lnTo>
                  <a:pt x="124" y="618"/>
                </a:lnTo>
                <a:lnTo>
                  <a:pt x="110" y="578"/>
                </a:lnTo>
                <a:lnTo>
                  <a:pt x="104" y="556"/>
                </a:lnTo>
                <a:lnTo>
                  <a:pt x="102" y="536"/>
                </a:lnTo>
                <a:lnTo>
                  <a:pt x="100" y="530"/>
                </a:lnTo>
                <a:lnTo>
                  <a:pt x="100" y="530"/>
                </a:lnTo>
                <a:lnTo>
                  <a:pt x="0" y="520"/>
                </a:lnTo>
                <a:lnTo>
                  <a:pt x="0" y="520"/>
                </a:lnTo>
                <a:lnTo>
                  <a:pt x="0" y="436"/>
                </a:lnTo>
                <a:lnTo>
                  <a:pt x="0" y="436"/>
                </a:lnTo>
                <a:lnTo>
                  <a:pt x="100" y="426"/>
                </a:lnTo>
                <a:lnTo>
                  <a:pt x="102" y="420"/>
                </a:lnTo>
                <a:lnTo>
                  <a:pt x="102" y="420"/>
                </a:lnTo>
                <a:lnTo>
                  <a:pt x="110" y="380"/>
                </a:lnTo>
                <a:lnTo>
                  <a:pt x="122" y="340"/>
                </a:lnTo>
                <a:lnTo>
                  <a:pt x="124" y="334"/>
                </a:lnTo>
                <a:lnTo>
                  <a:pt x="124" y="334"/>
                </a:lnTo>
                <a:lnTo>
                  <a:pt x="42" y="276"/>
                </a:lnTo>
                <a:lnTo>
                  <a:pt x="42" y="276"/>
                </a:lnTo>
                <a:lnTo>
                  <a:pt x="86" y="202"/>
                </a:lnTo>
                <a:lnTo>
                  <a:pt x="86" y="202"/>
                </a:lnTo>
                <a:lnTo>
                  <a:pt x="178" y="244"/>
                </a:lnTo>
                <a:lnTo>
                  <a:pt x="180" y="240"/>
                </a:lnTo>
                <a:lnTo>
                  <a:pt x="180" y="240"/>
                </a:lnTo>
                <a:lnTo>
                  <a:pt x="208" y="210"/>
                </a:lnTo>
                <a:lnTo>
                  <a:pt x="238" y="182"/>
                </a:lnTo>
                <a:lnTo>
                  <a:pt x="242" y="178"/>
                </a:lnTo>
                <a:lnTo>
                  <a:pt x="242" y="178"/>
                </a:lnTo>
                <a:lnTo>
                  <a:pt x="200" y="86"/>
                </a:lnTo>
                <a:lnTo>
                  <a:pt x="200" y="86"/>
                </a:lnTo>
                <a:lnTo>
                  <a:pt x="274" y="44"/>
                </a:lnTo>
                <a:lnTo>
                  <a:pt x="274" y="44"/>
                </a:lnTo>
                <a:lnTo>
                  <a:pt x="334" y="126"/>
                </a:lnTo>
                <a:lnTo>
                  <a:pt x="338" y="124"/>
                </a:lnTo>
                <a:lnTo>
                  <a:pt x="338" y="124"/>
                </a:lnTo>
                <a:lnTo>
                  <a:pt x="378" y="110"/>
                </a:lnTo>
                <a:lnTo>
                  <a:pt x="400" y="106"/>
                </a:lnTo>
                <a:lnTo>
                  <a:pt x="420" y="102"/>
                </a:lnTo>
                <a:lnTo>
                  <a:pt x="426" y="100"/>
                </a:lnTo>
                <a:lnTo>
                  <a:pt x="426" y="100"/>
                </a:lnTo>
                <a:lnTo>
                  <a:pt x="436" y="0"/>
                </a:lnTo>
                <a:lnTo>
                  <a:pt x="436" y="0"/>
                </a:lnTo>
                <a:lnTo>
                  <a:pt x="520" y="0"/>
                </a:lnTo>
                <a:lnTo>
                  <a:pt x="520" y="0"/>
                </a:lnTo>
                <a:close/>
              </a:path>
            </a:pathLst>
          </a:custGeom>
          <a:solidFill>
            <a:srgbClr val="886111"/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2590074" y="47418"/>
            <a:ext cx="1302711" cy="977264"/>
          </a:xfrm>
          <a:custGeom>
            <a:pathLst>
              <a:path extrusionOk="0" h="956" w="956">
                <a:moveTo>
                  <a:pt x="520" y="0"/>
                </a:moveTo>
                <a:lnTo>
                  <a:pt x="520" y="0"/>
                </a:lnTo>
                <a:lnTo>
                  <a:pt x="530" y="100"/>
                </a:lnTo>
                <a:lnTo>
                  <a:pt x="536" y="102"/>
                </a:lnTo>
                <a:lnTo>
                  <a:pt x="536" y="102"/>
                </a:lnTo>
                <a:lnTo>
                  <a:pt x="576" y="110"/>
                </a:lnTo>
                <a:lnTo>
                  <a:pt x="616" y="124"/>
                </a:lnTo>
                <a:lnTo>
                  <a:pt x="622" y="126"/>
                </a:lnTo>
                <a:lnTo>
                  <a:pt x="622" y="126"/>
                </a:lnTo>
                <a:lnTo>
                  <a:pt x="682" y="44"/>
                </a:lnTo>
                <a:lnTo>
                  <a:pt x="682" y="44"/>
                </a:lnTo>
                <a:lnTo>
                  <a:pt x="754" y="86"/>
                </a:lnTo>
                <a:lnTo>
                  <a:pt x="754" y="86"/>
                </a:lnTo>
                <a:lnTo>
                  <a:pt x="712" y="178"/>
                </a:lnTo>
                <a:lnTo>
                  <a:pt x="716" y="182"/>
                </a:lnTo>
                <a:lnTo>
                  <a:pt x="716" y="182"/>
                </a:lnTo>
                <a:lnTo>
                  <a:pt x="748" y="208"/>
                </a:lnTo>
                <a:lnTo>
                  <a:pt x="774" y="240"/>
                </a:lnTo>
                <a:lnTo>
                  <a:pt x="778" y="244"/>
                </a:lnTo>
                <a:lnTo>
                  <a:pt x="778" y="244"/>
                </a:lnTo>
                <a:lnTo>
                  <a:pt x="870" y="202"/>
                </a:lnTo>
                <a:lnTo>
                  <a:pt x="870" y="202"/>
                </a:lnTo>
                <a:lnTo>
                  <a:pt x="912" y="274"/>
                </a:lnTo>
                <a:lnTo>
                  <a:pt x="912" y="274"/>
                </a:lnTo>
                <a:lnTo>
                  <a:pt x="830" y="334"/>
                </a:lnTo>
                <a:lnTo>
                  <a:pt x="832" y="338"/>
                </a:lnTo>
                <a:lnTo>
                  <a:pt x="832" y="338"/>
                </a:lnTo>
                <a:lnTo>
                  <a:pt x="846" y="380"/>
                </a:lnTo>
                <a:lnTo>
                  <a:pt x="852" y="400"/>
                </a:lnTo>
                <a:lnTo>
                  <a:pt x="856" y="420"/>
                </a:lnTo>
                <a:lnTo>
                  <a:pt x="856" y="426"/>
                </a:lnTo>
                <a:lnTo>
                  <a:pt x="856" y="426"/>
                </a:lnTo>
                <a:lnTo>
                  <a:pt x="956" y="436"/>
                </a:lnTo>
                <a:lnTo>
                  <a:pt x="956" y="436"/>
                </a:lnTo>
                <a:lnTo>
                  <a:pt x="956" y="520"/>
                </a:lnTo>
                <a:lnTo>
                  <a:pt x="956" y="520"/>
                </a:lnTo>
                <a:lnTo>
                  <a:pt x="856" y="530"/>
                </a:lnTo>
                <a:lnTo>
                  <a:pt x="856" y="536"/>
                </a:lnTo>
                <a:lnTo>
                  <a:pt x="856" y="536"/>
                </a:lnTo>
                <a:lnTo>
                  <a:pt x="846" y="578"/>
                </a:lnTo>
                <a:lnTo>
                  <a:pt x="834" y="618"/>
                </a:lnTo>
                <a:lnTo>
                  <a:pt x="832" y="622"/>
                </a:lnTo>
                <a:lnTo>
                  <a:pt x="832" y="622"/>
                </a:lnTo>
                <a:lnTo>
                  <a:pt x="914" y="682"/>
                </a:lnTo>
                <a:lnTo>
                  <a:pt x="914" y="682"/>
                </a:lnTo>
                <a:lnTo>
                  <a:pt x="870" y="754"/>
                </a:lnTo>
                <a:lnTo>
                  <a:pt x="870" y="754"/>
                </a:lnTo>
                <a:lnTo>
                  <a:pt x="778" y="712"/>
                </a:lnTo>
                <a:lnTo>
                  <a:pt x="776" y="718"/>
                </a:lnTo>
                <a:lnTo>
                  <a:pt x="776" y="718"/>
                </a:lnTo>
                <a:lnTo>
                  <a:pt x="748" y="748"/>
                </a:lnTo>
                <a:lnTo>
                  <a:pt x="718" y="776"/>
                </a:lnTo>
                <a:lnTo>
                  <a:pt x="714" y="778"/>
                </a:lnTo>
                <a:lnTo>
                  <a:pt x="714" y="778"/>
                </a:lnTo>
                <a:lnTo>
                  <a:pt x="756" y="870"/>
                </a:lnTo>
                <a:lnTo>
                  <a:pt x="756" y="870"/>
                </a:lnTo>
                <a:lnTo>
                  <a:pt x="682" y="914"/>
                </a:lnTo>
                <a:lnTo>
                  <a:pt x="682" y="914"/>
                </a:lnTo>
                <a:lnTo>
                  <a:pt x="622" y="832"/>
                </a:lnTo>
                <a:lnTo>
                  <a:pt x="618" y="834"/>
                </a:lnTo>
                <a:lnTo>
                  <a:pt x="618" y="834"/>
                </a:lnTo>
                <a:lnTo>
                  <a:pt x="598" y="840"/>
                </a:lnTo>
                <a:lnTo>
                  <a:pt x="578" y="846"/>
                </a:lnTo>
                <a:lnTo>
                  <a:pt x="556" y="852"/>
                </a:lnTo>
                <a:lnTo>
                  <a:pt x="536" y="856"/>
                </a:lnTo>
                <a:lnTo>
                  <a:pt x="530" y="856"/>
                </a:lnTo>
                <a:lnTo>
                  <a:pt x="530" y="856"/>
                </a:lnTo>
                <a:lnTo>
                  <a:pt x="520" y="956"/>
                </a:lnTo>
                <a:lnTo>
                  <a:pt x="520" y="956"/>
                </a:lnTo>
                <a:lnTo>
                  <a:pt x="436" y="956"/>
                </a:lnTo>
                <a:lnTo>
                  <a:pt x="436" y="956"/>
                </a:lnTo>
                <a:lnTo>
                  <a:pt x="426" y="856"/>
                </a:lnTo>
                <a:lnTo>
                  <a:pt x="420" y="856"/>
                </a:lnTo>
                <a:lnTo>
                  <a:pt x="420" y="856"/>
                </a:lnTo>
                <a:lnTo>
                  <a:pt x="380" y="846"/>
                </a:lnTo>
                <a:lnTo>
                  <a:pt x="340" y="834"/>
                </a:lnTo>
                <a:lnTo>
                  <a:pt x="334" y="832"/>
                </a:lnTo>
                <a:lnTo>
                  <a:pt x="334" y="832"/>
                </a:lnTo>
                <a:lnTo>
                  <a:pt x="274" y="914"/>
                </a:lnTo>
                <a:lnTo>
                  <a:pt x="274" y="914"/>
                </a:lnTo>
                <a:lnTo>
                  <a:pt x="202" y="872"/>
                </a:lnTo>
                <a:lnTo>
                  <a:pt x="202" y="872"/>
                </a:lnTo>
                <a:lnTo>
                  <a:pt x="244" y="780"/>
                </a:lnTo>
                <a:lnTo>
                  <a:pt x="240" y="776"/>
                </a:lnTo>
                <a:lnTo>
                  <a:pt x="240" y="776"/>
                </a:lnTo>
                <a:lnTo>
                  <a:pt x="208" y="748"/>
                </a:lnTo>
                <a:lnTo>
                  <a:pt x="182" y="718"/>
                </a:lnTo>
                <a:lnTo>
                  <a:pt x="178" y="714"/>
                </a:lnTo>
                <a:lnTo>
                  <a:pt x="178" y="714"/>
                </a:lnTo>
                <a:lnTo>
                  <a:pt x="86" y="756"/>
                </a:lnTo>
                <a:lnTo>
                  <a:pt x="86" y="756"/>
                </a:lnTo>
                <a:lnTo>
                  <a:pt x="44" y="682"/>
                </a:lnTo>
                <a:lnTo>
                  <a:pt x="44" y="682"/>
                </a:lnTo>
                <a:lnTo>
                  <a:pt x="126" y="624"/>
                </a:lnTo>
                <a:lnTo>
                  <a:pt x="124" y="618"/>
                </a:lnTo>
                <a:lnTo>
                  <a:pt x="124" y="618"/>
                </a:lnTo>
                <a:lnTo>
                  <a:pt x="110" y="578"/>
                </a:lnTo>
                <a:lnTo>
                  <a:pt x="104" y="556"/>
                </a:lnTo>
                <a:lnTo>
                  <a:pt x="102" y="536"/>
                </a:lnTo>
                <a:lnTo>
                  <a:pt x="100" y="530"/>
                </a:lnTo>
                <a:lnTo>
                  <a:pt x="100" y="530"/>
                </a:lnTo>
                <a:lnTo>
                  <a:pt x="0" y="520"/>
                </a:lnTo>
                <a:lnTo>
                  <a:pt x="0" y="520"/>
                </a:lnTo>
                <a:lnTo>
                  <a:pt x="0" y="436"/>
                </a:lnTo>
                <a:lnTo>
                  <a:pt x="0" y="436"/>
                </a:lnTo>
                <a:lnTo>
                  <a:pt x="100" y="426"/>
                </a:lnTo>
                <a:lnTo>
                  <a:pt x="102" y="420"/>
                </a:lnTo>
                <a:lnTo>
                  <a:pt x="102" y="420"/>
                </a:lnTo>
                <a:lnTo>
                  <a:pt x="110" y="380"/>
                </a:lnTo>
                <a:lnTo>
                  <a:pt x="122" y="340"/>
                </a:lnTo>
                <a:lnTo>
                  <a:pt x="124" y="334"/>
                </a:lnTo>
                <a:lnTo>
                  <a:pt x="124" y="334"/>
                </a:lnTo>
                <a:lnTo>
                  <a:pt x="42" y="276"/>
                </a:lnTo>
                <a:lnTo>
                  <a:pt x="42" y="276"/>
                </a:lnTo>
                <a:lnTo>
                  <a:pt x="86" y="202"/>
                </a:lnTo>
                <a:lnTo>
                  <a:pt x="86" y="202"/>
                </a:lnTo>
                <a:lnTo>
                  <a:pt x="178" y="244"/>
                </a:lnTo>
                <a:lnTo>
                  <a:pt x="180" y="240"/>
                </a:lnTo>
                <a:lnTo>
                  <a:pt x="180" y="240"/>
                </a:lnTo>
                <a:lnTo>
                  <a:pt x="208" y="210"/>
                </a:lnTo>
                <a:lnTo>
                  <a:pt x="238" y="182"/>
                </a:lnTo>
                <a:lnTo>
                  <a:pt x="242" y="178"/>
                </a:lnTo>
                <a:lnTo>
                  <a:pt x="242" y="178"/>
                </a:lnTo>
                <a:lnTo>
                  <a:pt x="200" y="86"/>
                </a:lnTo>
                <a:lnTo>
                  <a:pt x="200" y="86"/>
                </a:lnTo>
                <a:lnTo>
                  <a:pt x="274" y="44"/>
                </a:lnTo>
                <a:lnTo>
                  <a:pt x="274" y="44"/>
                </a:lnTo>
                <a:lnTo>
                  <a:pt x="334" y="126"/>
                </a:lnTo>
                <a:lnTo>
                  <a:pt x="338" y="124"/>
                </a:lnTo>
                <a:lnTo>
                  <a:pt x="338" y="124"/>
                </a:lnTo>
                <a:lnTo>
                  <a:pt x="378" y="110"/>
                </a:lnTo>
                <a:lnTo>
                  <a:pt x="400" y="106"/>
                </a:lnTo>
                <a:lnTo>
                  <a:pt x="420" y="102"/>
                </a:lnTo>
                <a:lnTo>
                  <a:pt x="426" y="100"/>
                </a:lnTo>
                <a:lnTo>
                  <a:pt x="426" y="100"/>
                </a:lnTo>
                <a:lnTo>
                  <a:pt x="436" y="0"/>
                </a:lnTo>
                <a:lnTo>
                  <a:pt x="436" y="0"/>
                </a:lnTo>
                <a:lnTo>
                  <a:pt x="520" y="0"/>
                </a:lnTo>
                <a:lnTo>
                  <a:pt x="520" y="0"/>
                </a:lnTo>
                <a:close/>
              </a:path>
            </a:pathLst>
          </a:custGeom>
          <a:solidFill>
            <a:srgbClr val="886111"/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0" name="Shape 480"/>
          <p:cNvSpPr/>
          <p:nvPr/>
        </p:nvSpPr>
        <p:spPr>
          <a:xfrm rot="681774">
            <a:off x="3917169" y="34851"/>
            <a:ext cx="1283479" cy="1002400"/>
          </a:xfrm>
          <a:custGeom>
            <a:pathLst>
              <a:path extrusionOk="0" h="956" w="956">
                <a:moveTo>
                  <a:pt x="520" y="0"/>
                </a:moveTo>
                <a:lnTo>
                  <a:pt x="520" y="0"/>
                </a:lnTo>
                <a:lnTo>
                  <a:pt x="530" y="100"/>
                </a:lnTo>
                <a:lnTo>
                  <a:pt x="536" y="102"/>
                </a:lnTo>
                <a:lnTo>
                  <a:pt x="536" y="102"/>
                </a:lnTo>
                <a:lnTo>
                  <a:pt x="576" y="110"/>
                </a:lnTo>
                <a:lnTo>
                  <a:pt x="616" y="124"/>
                </a:lnTo>
                <a:lnTo>
                  <a:pt x="622" y="126"/>
                </a:lnTo>
                <a:lnTo>
                  <a:pt x="622" y="126"/>
                </a:lnTo>
                <a:lnTo>
                  <a:pt x="682" y="44"/>
                </a:lnTo>
                <a:lnTo>
                  <a:pt x="682" y="44"/>
                </a:lnTo>
                <a:lnTo>
                  <a:pt x="754" y="86"/>
                </a:lnTo>
                <a:lnTo>
                  <a:pt x="754" y="86"/>
                </a:lnTo>
                <a:lnTo>
                  <a:pt x="712" y="178"/>
                </a:lnTo>
                <a:lnTo>
                  <a:pt x="716" y="182"/>
                </a:lnTo>
                <a:lnTo>
                  <a:pt x="716" y="182"/>
                </a:lnTo>
                <a:lnTo>
                  <a:pt x="748" y="208"/>
                </a:lnTo>
                <a:lnTo>
                  <a:pt x="774" y="240"/>
                </a:lnTo>
                <a:lnTo>
                  <a:pt x="778" y="244"/>
                </a:lnTo>
                <a:lnTo>
                  <a:pt x="778" y="244"/>
                </a:lnTo>
                <a:lnTo>
                  <a:pt x="870" y="202"/>
                </a:lnTo>
                <a:lnTo>
                  <a:pt x="870" y="202"/>
                </a:lnTo>
                <a:lnTo>
                  <a:pt x="912" y="274"/>
                </a:lnTo>
                <a:lnTo>
                  <a:pt x="912" y="274"/>
                </a:lnTo>
                <a:lnTo>
                  <a:pt x="830" y="334"/>
                </a:lnTo>
                <a:lnTo>
                  <a:pt x="832" y="338"/>
                </a:lnTo>
                <a:lnTo>
                  <a:pt x="832" y="338"/>
                </a:lnTo>
                <a:lnTo>
                  <a:pt x="846" y="380"/>
                </a:lnTo>
                <a:lnTo>
                  <a:pt x="852" y="400"/>
                </a:lnTo>
                <a:lnTo>
                  <a:pt x="856" y="420"/>
                </a:lnTo>
                <a:lnTo>
                  <a:pt x="856" y="426"/>
                </a:lnTo>
                <a:lnTo>
                  <a:pt x="856" y="426"/>
                </a:lnTo>
                <a:lnTo>
                  <a:pt x="956" y="436"/>
                </a:lnTo>
                <a:lnTo>
                  <a:pt x="956" y="436"/>
                </a:lnTo>
                <a:lnTo>
                  <a:pt x="956" y="520"/>
                </a:lnTo>
                <a:lnTo>
                  <a:pt x="956" y="520"/>
                </a:lnTo>
                <a:lnTo>
                  <a:pt x="856" y="530"/>
                </a:lnTo>
                <a:lnTo>
                  <a:pt x="856" y="536"/>
                </a:lnTo>
                <a:lnTo>
                  <a:pt x="856" y="536"/>
                </a:lnTo>
                <a:lnTo>
                  <a:pt x="846" y="578"/>
                </a:lnTo>
                <a:lnTo>
                  <a:pt x="834" y="618"/>
                </a:lnTo>
                <a:lnTo>
                  <a:pt x="832" y="622"/>
                </a:lnTo>
                <a:lnTo>
                  <a:pt x="832" y="622"/>
                </a:lnTo>
                <a:lnTo>
                  <a:pt x="914" y="682"/>
                </a:lnTo>
                <a:lnTo>
                  <a:pt x="914" y="682"/>
                </a:lnTo>
                <a:lnTo>
                  <a:pt x="870" y="754"/>
                </a:lnTo>
                <a:lnTo>
                  <a:pt x="870" y="754"/>
                </a:lnTo>
                <a:lnTo>
                  <a:pt x="778" y="712"/>
                </a:lnTo>
                <a:lnTo>
                  <a:pt x="776" y="718"/>
                </a:lnTo>
                <a:lnTo>
                  <a:pt x="776" y="718"/>
                </a:lnTo>
                <a:lnTo>
                  <a:pt x="748" y="748"/>
                </a:lnTo>
                <a:lnTo>
                  <a:pt x="718" y="776"/>
                </a:lnTo>
                <a:lnTo>
                  <a:pt x="714" y="778"/>
                </a:lnTo>
                <a:lnTo>
                  <a:pt x="714" y="778"/>
                </a:lnTo>
                <a:lnTo>
                  <a:pt x="756" y="870"/>
                </a:lnTo>
                <a:lnTo>
                  <a:pt x="756" y="870"/>
                </a:lnTo>
                <a:lnTo>
                  <a:pt x="682" y="914"/>
                </a:lnTo>
                <a:lnTo>
                  <a:pt x="682" y="914"/>
                </a:lnTo>
                <a:lnTo>
                  <a:pt x="622" y="832"/>
                </a:lnTo>
                <a:lnTo>
                  <a:pt x="618" y="834"/>
                </a:lnTo>
                <a:lnTo>
                  <a:pt x="618" y="834"/>
                </a:lnTo>
                <a:lnTo>
                  <a:pt x="598" y="840"/>
                </a:lnTo>
                <a:lnTo>
                  <a:pt x="578" y="846"/>
                </a:lnTo>
                <a:lnTo>
                  <a:pt x="556" y="852"/>
                </a:lnTo>
                <a:lnTo>
                  <a:pt x="536" y="856"/>
                </a:lnTo>
                <a:lnTo>
                  <a:pt x="530" y="856"/>
                </a:lnTo>
                <a:lnTo>
                  <a:pt x="530" y="856"/>
                </a:lnTo>
                <a:lnTo>
                  <a:pt x="520" y="956"/>
                </a:lnTo>
                <a:lnTo>
                  <a:pt x="520" y="956"/>
                </a:lnTo>
                <a:lnTo>
                  <a:pt x="436" y="956"/>
                </a:lnTo>
                <a:lnTo>
                  <a:pt x="436" y="956"/>
                </a:lnTo>
                <a:lnTo>
                  <a:pt x="426" y="856"/>
                </a:lnTo>
                <a:lnTo>
                  <a:pt x="420" y="856"/>
                </a:lnTo>
                <a:lnTo>
                  <a:pt x="420" y="856"/>
                </a:lnTo>
                <a:lnTo>
                  <a:pt x="380" y="846"/>
                </a:lnTo>
                <a:lnTo>
                  <a:pt x="340" y="834"/>
                </a:lnTo>
                <a:lnTo>
                  <a:pt x="334" y="832"/>
                </a:lnTo>
                <a:lnTo>
                  <a:pt x="334" y="832"/>
                </a:lnTo>
                <a:lnTo>
                  <a:pt x="274" y="914"/>
                </a:lnTo>
                <a:lnTo>
                  <a:pt x="274" y="914"/>
                </a:lnTo>
                <a:lnTo>
                  <a:pt x="202" y="872"/>
                </a:lnTo>
                <a:lnTo>
                  <a:pt x="202" y="872"/>
                </a:lnTo>
                <a:lnTo>
                  <a:pt x="244" y="780"/>
                </a:lnTo>
                <a:lnTo>
                  <a:pt x="240" y="776"/>
                </a:lnTo>
                <a:lnTo>
                  <a:pt x="240" y="776"/>
                </a:lnTo>
                <a:lnTo>
                  <a:pt x="208" y="748"/>
                </a:lnTo>
                <a:lnTo>
                  <a:pt x="182" y="718"/>
                </a:lnTo>
                <a:lnTo>
                  <a:pt x="178" y="714"/>
                </a:lnTo>
                <a:lnTo>
                  <a:pt x="178" y="714"/>
                </a:lnTo>
                <a:lnTo>
                  <a:pt x="86" y="756"/>
                </a:lnTo>
                <a:lnTo>
                  <a:pt x="86" y="756"/>
                </a:lnTo>
                <a:lnTo>
                  <a:pt x="44" y="682"/>
                </a:lnTo>
                <a:lnTo>
                  <a:pt x="44" y="682"/>
                </a:lnTo>
                <a:lnTo>
                  <a:pt x="126" y="624"/>
                </a:lnTo>
                <a:lnTo>
                  <a:pt x="124" y="618"/>
                </a:lnTo>
                <a:lnTo>
                  <a:pt x="124" y="618"/>
                </a:lnTo>
                <a:lnTo>
                  <a:pt x="110" y="578"/>
                </a:lnTo>
                <a:lnTo>
                  <a:pt x="104" y="556"/>
                </a:lnTo>
                <a:lnTo>
                  <a:pt x="102" y="536"/>
                </a:lnTo>
                <a:lnTo>
                  <a:pt x="100" y="530"/>
                </a:lnTo>
                <a:lnTo>
                  <a:pt x="100" y="530"/>
                </a:lnTo>
                <a:lnTo>
                  <a:pt x="0" y="520"/>
                </a:lnTo>
                <a:lnTo>
                  <a:pt x="0" y="520"/>
                </a:lnTo>
                <a:lnTo>
                  <a:pt x="0" y="436"/>
                </a:lnTo>
                <a:lnTo>
                  <a:pt x="0" y="436"/>
                </a:lnTo>
                <a:lnTo>
                  <a:pt x="100" y="426"/>
                </a:lnTo>
                <a:lnTo>
                  <a:pt x="102" y="420"/>
                </a:lnTo>
                <a:lnTo>
                  <a:pt x="102" y="420"/>
                </a:lnTo>
                <a:lnTo>
                  <a:pt x="110" y="380"/>
                </a:lnTo>
                <a:lnTo>
                  <a:pt x="122" y="340"/>
                </a:lnTo>
                <a:lnTo>
                  <a:pt x="124" y="334"/>
                </a:lnTo>
                <a:lnTo>
                  <a:pt x="124" y="334"/>
                </a:lnTo>
                <a:lnTo>
                  <a:pt x="42" y="276"/>
                </a:lnTo>
                <a:lnTo>
                  <a:pt x="42" y="276"/>
                </a:lnTo>
                <a:lnTo>
                  <a:pt x="86" y="202"/>
                </a:lnTo>
                <a:lnTo>
                  <a:pt x="86" y="202"/>
                </a:lnTo>
                <a:lnTo>
                  <a:pt x="178" y="244"/>
                </a:lnTo>
                <a:lnTo>
                  <a:pt x="180" y="240"/>
                </a:lnTo>
                <a:lnTo>
                  <a:pt x="180" y="240"/>
                </a:lnTo>
                <a:lnTo>
                  <a:pt x="208" y="210"/>
                </a:lnTo>
                <a:lnTo>
                  <a:pt x="238" y="182"/>
                </a:lnTo>
                <a:lnTo>
                  <a:pt x="242" y="178"/>
                </a:lnTo>
                <a:lnTo>
                  <a:pt x="242" y="178"/>
                </a:lnTo>
                <a:lnTo>
                  <a:pt x="200" y="86"/>
                </a:lnTo>
                <a:lnTo>
                  <a:pt x="200" y="86"/>
                </a:lnTo>
                <a:lnTo>
                  <a:pt x="274" y="44"/>
                </a:lnTo>
                <a:lnTo>
                  <a:pt x="274" y="44"/>
                </a:lnTo>
                <a:lnTo>
                  <a:pt x="334" y="126"/>
                </a:lnTo>
                <a:lnTo>
                  <a:pt x="338" y="124"/>
                </a:lnTo>
                <a:lnTo>
                  <a:pt x="338" y="124"/>
                </a:lnTo>
                <a:lnTo>
                  <a:pt x="378" y="110"/>
                </a:lnTo>
                <a:lnTo>
                  <a:pt x="400" y="106"/>
                </a:lnTo>
                <a:lnTo>
                  <a:pt x="420" y="102"/>
                </a:lnTo>
                <a:lnTo>
                  <a:pt x="426" y="100"/>
                </a:lnTo>
                <a:lnTo>
                  <a:pt x="426" y="100"/>
                </a:lnTo>
                <a:lnTo>
                  <a:pt x="436" y="0"/>
                </a:lnTo>
                <a:lnTo>
                  <a:pt x="436" y="0"/>
                </a:lnTo>
                <a:lnTo>
                  <a:pt x="520" y="0"/>
                </a:lnTo>
                <a:lnTo>
                  <a:pt x="520" y="0"/>
                </a:lnTo>
                <a:close/>
              </a:path>
            </a:pathLst>
          </a:custGeom>
          <a:solidFill>
            <a:srgbClr val="886111"/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5225033" y="47418"/>
            <a:ext cx="1302711" cy="977264"/>
          </a:xfrm>
          <a:custGeom>
            <a:pathLst>
              <a:path extrusionOk="0" h="956" w="956">
                <a:moveTo>
                  <a:pt x="520" y="0"/>
                </a:moveTo>
                <a:lnTo>
                  <a:pt x="520" y="0"/>
                </a:lnTo>
                <a:lnTo>
                  <a:pt x="530" y="100"/>
                </a:lnTo>
                <a:lnTo>
                  <a:pt x="536" y="102"/>
                </a:lnTo>
                <a:lnTo>
                  <a:pt x="536" y="102"/>
                </a:lnTo>
                <a:lnTo>
                  <a:pt x="576" y="110"/>
                </a:lnTo>
                <a:lnTo>
                  <a:pt x="616" y="124"/>
                </a:lnTo>
                <a:lnTo>
                  <a:pt x="622" y="126"/>
                </a:lnTo>
                <a:lnTo>
                  <a:pt x="622" y="126"/>
                </a:lnTo>
                <a:lnTo>
                  <a:pt x="682" y="44"/>
                </a:lnTo>
                <a:lnTo>
                  <a:pt x="682" y="44"/>
                </a:lnTo>
                <a:lnTo>
                  <a:pt x="754" y="86"/>
                </a:lnTo>
                <a:lnTo>
                  <a:pt x="754" y="86"/>
                </a:lnTo>
                <a:lnTo>
                  <a:pt x="712" y="178"/>
                </a:lnTo>
                <a:lnTo>
                  <a:pt x="716" y="182"/>
                </a:lnTo>
                <a:lnTo>
                  <a:pt x="716" y="182"/>
                </a:lnTo>
                <a:lnTo>
                  <a:pt x="748" y="208"/>
                </a:lnTo>
                <a:lnTo>
                  <a:pt x="774" y="240"/>
                </a:lnTo>
                <a:lnTo>
                  <a:pt x="778" y="244"/>
                </a:lnTo>
                <a:lnTo>
                  <a:pt x="778" y="244"/>
                </a:lnTo>
                <a:lnTo>
                  <a:pt x="870" y="202"/>
                </a:lnTo>
                <a:lnTo>
                  <a:pt x="870" y="202"/>
                </a:lnTo>
                <a:lnTo>
                  <a:pt x="912" y="274"/>
                </a:lnTo>
                <a:lnTo>
                  <a:pt x="912" y="274"/>
                </a:lnTo>
                <a:lnTo>
                  <a:pt x="830" y="334"/>
                </a:lnTo>
                <a:lnTo>
                  <a:pt x="832" y="338"/>
                </a:lnTo>
                <a:lnTo>
                  <a:pt x="832" y="338"/>
                </a:lnTo>
                <a:lnTo>
                  <a:pt x="846" y="380"/>
                </a:lnTo>
                <a:lnTo>
                  <a:pt x="852" y="400"/>
                </a:lnTo>
                <a:lnTo>
                  <a:pt x="856" y="420"/>
                </a:lnTo>
                <a:lnTo>
                  <a:pt x="856" y="426"/>
                </a:lnTo>
                <a:lnTo>
                  <a:pt x="856" y="426"/>
                </a:lnTo>
                <a:lnTo>
                  <a:pt x="956" y="436"/>
                </a:lnTo>
                <a:lnTo>
                  <a:pt x="956" y="436"/>
                </a:lnTo>
                <a:lnTo>
                  <a:pt x="956" y="520"/>
                </a:lnTo>
                <a:lnTo>
                  <a:pt x="956" y="520"/>
                </a:lnTo>
                <a:lnTo>
                  <a:pt x="856" y="530"/>
                </a:lnTo>
                <a:lnTo>
                  <a:pt x="856" y="536"/>
                </a:lnTo>
                <a:lnTo>
                  <a:pt x="856" y="536"/>
                </a:lnTo>
                <a:lnTo>
                  <a:pt x="846" y="578"/>
                </a:lnTo>
                <a:lnTo>
                  <a:pt x="834" y="618"/>
                </a:lnTo>
                <a:lnTo>
                  <a:pt x="832" y="622"/>
                </a:lnTo>
                <a:lnTo>
                  <a:pt x="832" y="622"/>
                </a:lnTo>
                <a:lnTo>
                  <a:pt x="914" y="682"/>
                </a:lnTo>
                <a:lnTo>
                  <a:pt x="914" y="682"/>
                </a:lnTo>
                <a:lnTo>
                  <a:pt x="870" y="754"/>
                </a:lnTo>
                <a:lnTo>
                  <a:pt x="870" y="754"/>
                </a:lnTo>
                <a:lnTo>
                  <a:pt x="778" y="712"/>
                </a:lnTo>
                <a:lnTo>
                  <a:pt x="776" y="718"/>
                </a:lnTo>
                <a:lnTo>
                  <a:pt x="776" y="718"/>
                </a:lnTo>
                <a:lnTo>
                  <a:pt x="748" y="748"/>
                </a:lnTo>
                <a:lnTo>
                  <a:pt x="718" y="776"/>
                </a:lnTo>
                <a:lnTo>
                  <a:pt x="714" y="778"/>
                </a:lnTo>
                <a:lnTo>
                  <a:pt x="714" y="778"/>
                </a:lnTo>
                <a:lnTo>
                  <a:pt x="756" y="870"/>
                </a:lnTo>
                <a:lnTo>
                  <a:pt x="756" y="870"/>
                </a:lnTo>
                <a:lnTo>
                  <a:pt x="682" y="914"/>
                </a:lnTo>
                <a:lnTo>
                  <a:pt x="682" y="914"/>
                </a:lnTo>
                <a:lnTo>
                  <a:pt x="622" y="832"/>
                </a:lnTo>
                <a:lnTo>
                  <a:pt x="618" y="834"/>
                </a:lnTo>
                <a:lnTo>
                  <a:pt x="618" y="834"/>
                </a:lnTo>
                <a:lnTo>
                  <a:pt x="598" y="840"/>
                </a:lnTo>
                <a:lnTo>
                  <a:pt x="578" y="846"/>
                </a:lnTo>
                <a:lnTo>
                  <a:pt x="556" y="852"/>
                </a:lnTo>
                <a:lnTo>
                  <a:pt x="536" y="856"/>
                </a:lnTo>
                <a:lnTo>
                  <a:pt x="530" y="856"/>
                </a:lnTo>
                <a:lnTo>
                  <a:pt x="530" y="856"/>
                </a:lnTo>
                <a:lnTo>
                  <a:pt x="520" y="956"/>
                </a:lnTo>
                <a:lnTo>
                  <a:pt x="520" y="956"/>
                </a:lnTo>
                <a:lnTo>
                  <a:pt x="436" y="956"/>
                </a:lnTo>
                <a:lnTo>
                  <a:pt x="436" y="956"/>
                </a:lnTo>
                <a:lnTo>
                  <a:pt x="426" y="856"/>
                </a:lnTo>
                <a:lnTo>
                  <a:pt x="420" y="856"/>
                </a:lnTo>
                <a:lnTo>
                  <a:pt x="420" y="856"/>
                </a:lnTo>
                <a:lnTo>
                  <a:pt x="380" y="846"/>
                </a:lnTo>
                <a:lnTo>
                  <a:pt x="340" y="834"/>
                </a:lnTo>
                <a:lnTo>
                  <a:pt x="334" y="832"/>
                </a:lnTo>
                <a:lnTo>
                  <a:pt x="334" y="832"/>
                </a:lnTo>
                <a:lnTo>
                  <a:pt x="274" y="914"/>
                </a:lnTo>
                <a:lnTo>
                  <a:pt x="274" y="914"/>
                </a:lnTo>
                <a:lnTo>
                  <a:pt x="202" y="872"/>
                </a:lnTo>
                <a:lnTo>
                  <a:pt x="202" y="872"/>
                </a:lnTo>
                <a:lnTo>
                  <a:pt x="244" y="780"/>
                </a:lnTo>
                <a:lnTo>
                  <a:pt x="240" y="776"/>
                </a:lnTo>
                <a:lnTo>
                  <a:pt x="240" y="776"/>
                </a:lnTo>
                <a:lnTo>
                  <a:pt x="208" y="748"/>
                </a:lnTo>
                <a:lnTo>
                  <a:pt x="182" y="718"/>
                </a:lnTo>
                <a:lnTo>
                  <a:pt x="178" y="714"/>
                </a:lnTo>
                <a:lnTo>
                  <a:pt x="178" y="714"/>
                </a:lnTo>
                <a:lnTo>
                  <a:pt x="86" y="756"/>
                </a:lnTo>
                <a:lnTo>
                  <a:pt x="86" y="756"/>
                </a:lnTo>
                <a:lnTo>
                  <a:pt x="44" y="682"/>
                </a:lnTo>
                <a:lnTo>
                  <a:pt x="44" y="682"/>
                </a:lnTo>
                <a:lnTo>
                  <a:pt x="126" y="624"/>
                </a:lnTo>
                <a:lnTo>
                  <a:pt x="124" y="618"/>
                </a:lnTo>
                <a:lnTo>
                  <a:pt x="124" y="618"/>
                </a:lnTo>
                <a:lnTo>
                  <a:pt x="110" y="578"/>
                </a:lnTo>
                <a:lnTo>
                  <a:pt x="104" y="556"/>
                </a:lnTo>
                <a:lnTo>
                  <a:pt x="102" y="536"/>
                </a:lnTo>
                <a:lnTo>
                  <a:pt x="100" y="530"/>
                </a:lnTo>
                <a:lnTo>
                  <a:pt x="100" y="530"/>
                </a:lnTo>
                <a:lnTo>
                  <a:pt x="0" y="520"/>
                </a:lnTo>
                <a:lnTo>
                  <a:pt x="0" y="520"/>
                </a:lnTo>
                <a:lnTo>
                  <a:pt x="0" y="436"/>
                </a:lnTo>
                <a:lnTo>
                  <a:pt x="0" y="436"/>
                </a:lnTo>
                <a:lnTo>
                  <a:pt x="100" y="426"/>
                </a:lnTo>
                <a:lnTo>
                  <a:pt x="102" y="420"/>
                </a:lnTo>
                <a:lnTo>
                  <a:pt x="102" y="420"/>
                </a:lnTo>
                <a:lnTo>
                  <a:pt x="110" y="380"/>
                </a:lnTo>
                <a:lnTo>
                  <a:pt x="122" y="340"/>
                </a:lnTo>
                <a:lnTo>
                  <a:pt x="124" y="334"/>
                </a:lnTo>
                <a:lnTo>
                  <a:pt x="124" y="334"/>
                </a:lnTo>
                <a:lnTo>
                  <a:pt x="42" y="276"/>
                </a:lnTo>
                <a:lnTo>
                  <a:pt x="42" y="276"/>
                </a:lnTo>
                <a:lnTo>
                  <a:pt x="86" y="202"/>
                </a:lnTo>
                <a:lnTo>
                  <a:pt x="86" y="202"/>
                </a:lnTo>
                <a:lnTo>
                  <a:pt x="178" y="244"/>
                </a:lnTo>
                <a:lnTo>
                  <a:pt x="180" y="240"/>
                </a:lnTo>
                <a:lnTo>
                  <a:pt x="180" y="240"/>
                </a:lnTo>
                <a:lnTo>
                  <a:pt x="208" y="210"/>
                </a:lnTo>
                <a:lnTo>
                  <a:pt x="238" y="182"/>
                </a:lnTo>
                <a:lnTo>
                  <a:pt x="242" y="178"/>
                </a:lnTo>
                <a:lnTo>
                  <a:pt x="242" y="178"/>
                </a:lnTo>
                <a:lnTo>
                  <a:pt x="200" y="86"/>
                </a:lnTo>
                <a:lnTo>
                  <a:pt x="200" y="86"/>
                </a:lnTo>
                <a:lnTo>
                  <a:pt x="274" y="44"/>
                </a:lnTo>
                <a:lnTo>
                  <a:pt x="274" y="44"/>
                </a:lnTo>
                <a:lnTo>
                  <a:pt x="334" y="126"/>
                </a:lnTo>
                <a:lnTo>
                  <a:pt x="338" y="124"/>
                </a:lnTo>
                <a:lnTo>
                  <a:pt x="338" y="124"/>
                </a:lnTo>
                <a:lnTo>
                  <a:pt x="378" y="110"/>
                </a:lnTo>
                <a:lnTo>
                  <a:pt x="400" y="106"/>
                </a:lnTo>
                <a:lnTo>
                  <a:pt x="420" y="102"/>
                </a:lnTo>
                <a:lnTo>
                  <a:pt x="426" y="100"/>
                </a:lnTo>
                <a:lnTo>
                  <a:pt x="426" y="100"/>
                </a:lnTo>
                <a:lnTo>
                  <a:pt x="436" y="0"/>
                </a:lnTo>
                <a:lnTo>
                  <a:pt x="436" y="0"/>
                </a:lnTo>
                <a:lnTo>
                  <a:pt x="520" y="0"/>
                </a:lnTo>
                <a:lnTo>
                  <a:pt x="520" y="0"/>
                </a:lnTo>
                <a:close/>
              </a:path>
            </a:pathLst>
          </a:custGeom>
          <a:solidFill>
            <a:srgbClr val="886111"/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2" name="Shape 482"/>
          <p:cNvSpPr/>
          <p:nvPr/>
        </p:nvSpPr>
        <p:spPr>
          <a:xfrm rot="774873">
            <a:off x="6554810" y="31436"/>
            <a:ext cx="1278119" cy="1009229"/>
          </a:xfrm>
          <a:custGeom>
            <a:pathLst>
              <a:path extrusionOk="0" h="956" w="956">
                <a:moveTo>
                  <a:pt x="520" y="0"/>
                </a:moveTo>
                <a:lnTo>
                  <a:pt x="520" y="0"/>
                </a:lnTo>
                <a:lnTo>
                  <a:pt x="530" y="100"/>
                </a:lnTo>
                <a:lnTo>
                  <a:pt x="536" y="102"/>
                </a:lnTo>
                <a:lnTo>
                  <a:pt x="536" y="102"/>
                </a:lnTo>
                <a:lnTo>
                  <a:pt x="576" y="110"/>
                </a:lnTo>
                <a:lnTo>
                  <a:pt x="616" y="124"/>
                </a:lnTo>
                <a:lnTo>
                  <a:pt x="622" y="126"/>
                </a:lnTo>
                <a:lnTo>
                  <a:pt x="622" y="126"/>
                </a:lnTo>
                <a:lnTo>
                  <a:pt x="682" y="44"/>
                </a:lnTo>
                <a:lnTo>
                  <a:pt x="682" y="44"/>
                </a:lnTo>
                <a:lnTo>
                  <a:pt x="754" y="86"/>
                </a:lnTo>
                <a:lnTo>
                  <a:pt x="754" y="86"/>
                </a:lnTo>
                <a:lnTo>
                  <a:pt x="712" y="178"/>
                </a:lnTo>
                <a:lnTo>
                  <a:pt x="716" y="182"/>
                </a:lnTo>
                <a:lnTo>
                  <a:pt x="716" y="182"/>
                </a:lnTo>
                <a:lnTo>
                  <a:pt x="748" y="208"/>
                </a:lnTo>
                <a:lnTo>
                  <a:pt x="774" y="240"/>
                </a:lnTo>
                <a:lnTo>
                  <a:pt x="778" y="244"/>
                </a:lnTo>
                <a:lnTo>
                  <a:pt x="778" y="244"/>
                </a:lnTo>
                <a:lnTo>
                  <a:pt x="870" y="202"/>
                </a:lnTo>
                <a:lnTo>
                  <a:pt x="870" y="202"/>
                </a:lnTo>
                <a:lnTo>
                  <a:pt x="912" y="274"/>
                </a:lnTo>
                <a:lnTo>
                  <a:pt x="912" y="274"/>
                </a:lnTo>
                <a:lnTo>
                  <a:pt x="830" y="334"/>
                </a:lnTo>
                <a:lnTo>
                  <a:pt x="832" y="338"/>
                </a:lnTo>
                <a:lnTo>
                  <a:pt x="832" y="338"/>
                </a:lnTo>
                <a:lnTo>
                  <a:pt x="846" y="380"/>
                </a:lnTo>
                <a:lnTo>
                  <a:pt x="852" y="400"/>
                </a:lnTo>
                <a:lnTo>
                  <a:pt x="856" y="420"/>
                </a:lnTo>
                <a:lnTo>
                  <a:pt x="856" y="426"/>
                </a:lnTo>
                <a:lnTo>
                  <a:pt x="856" y="426"/>
                </a:lnTo>
                <a:lnTo>
                  <a:pt x="956" y="436"/>
                </a:lnTo>
                <a:lnTo>
                  <a:pt x="956" y="436"/>
                </a:lnTo>
                <a:lnTo>
                  <a:pt x="956" y="520"/>
                </a:lnTo>
                <a:lnTo>
                  <a:pt x="956" y="520"/>
                </a:lnTo>
                <a:lnTo>
                  <a:pt x="856" y="530"/>
                </a:lnTo>
                <a:lnTo>
                  <a:pt x="856" y="536"/>
                </a:lnTo>
                <a:lnTo>
                  <a:pt x="856" y="536"/>
                </a:lnTo>
                <a:lnTo>
                  <a:pt x="846" y="578"/>
                </a:lnTo>
                <a:lnTo>
                  <a:pt x="834" y="618"/>
                </a:lnTo>
                <a:lnTo>
                  <a:pt x="832" y="622"/>
                </a:lnTo>
                <a:lnTo>
                  <a:pt x="832" y="622"/>
                </a:lnTo>
                <a:lnTo>
                  <a:pt x="914" y="682"/>
                </a:lnTo>
                <a:lnTo>
                  <a:pt x="914" y="682"/>
                </a:lnTo>
                <a:lnTo>
                  <a:pt x="870" y="754"/>
                </a:lnTo>
                <a:lnTo>
                  <a:pt x="870" y="754"/>
                </a:lnTo>
                <a:lnTo>
                  <a:pt x="778" y="712"/>
                </a:lnTo>
                <a:lnTo>
                  <a:pt x="776" y="718"/>
                </a:lnTo>
                <a:lnTo>
                  <a:pt x="776" y="718"/>
                </a:lnTo>
                <a:lnTo>
                  <a:pt x="748" y="748"/>
                </a:lnTo>
                <a:lnTo>
                  <a:pt x="718" y="776"/>
                </a:lnTo>
                <a:lnTo>
                  <a:pt x="714" y="778"/>
                </a:lnTo>
                <a:lnTo>
                  <a:pt x="714" y="778"/>
                </a:lnTo>
                <a:lnTo>
                  <a:pt x="756" y="870"/>
                </a:lnTo>
                <a:lnTo>
                  <a:pt x="756" y="870"/>
                </a:lnTo>
                <a:lnTo>
                  <a:pt x="682" y="914"/>
                </a:lnTo>
                <a:lnTo>
                  <a:pt x="682" y="914"/>
                </a:lnTo>
                <a:lnTo>
                  <a:pt x="622" y="832"/>
                </a:lnTo>
                <a:lnTo>
                  <a:pt x="618" y="834"/>
                </a:lnTo>
                <a:lnTo>
                  <a:pt x="618" y="834"/>
                </a:lnTo>
                <a:lnTo>
                  <a:pt x="598" y="840"/>
                </a:lnTo>
                <a:lnTo>
                  <a:pt x="578" y="846"/>
                </a:lnTo>
                <a:lnTo>
                  <a:pt x="556" y="852"/>
                </a:lnTo>
                <a:lnTo>
                  <a:pt x="536" y="856"/>
                </a:lnTo>
                <a:lnTo>
                  <a:pt x="530" y="856"/>
                </a:lnTo>
                <a:lnTo>
                  <a:pt x="530" y="856"/>
                </a:lnTo>
                <a:lnTo>
                  <a:pt x="520" y="956"/>
                </a:lnTo>
                <a:lnTo>
                  <a:pt x="520" y="956"/>
                </a:lnTo>
                <a:lnTo>
                  <a:pt x="436" y="956"/>
                </a:lnTo>
                <a:lnTo>
                  <a:pt x="436" y="956"/>
                </a:lnTo>
                <a:lnTo>
                  <a:pt x="426" y="856"/>
                </a:lnTo>
                <a:lnTo>
                  <a:pt x="420" y="856"/>
                </a:lnTo>
                <a:lnTo>
                  <a:pt x="420" y="856"/>
                </a:lnTo>
                <a:lnTo>
                  <a:pt x="380" y="846"/>
                </a:lnTo>
                <a:lnTo>
                  <a:pt x="340" y="834"/>
                </a:lnTo>
                <a:lnTo>
                  <a:pt x="334" y="832"/>
                </a:lnTo>
                <a:lnTo>
                  <a:pt x="334" y="832"/>
                </a:lnTo>
                <a:lnTo>
                  <a:pt x="274" y="914"/>
                </a:lnTo>
                <a:lnTo>
                  <a:pt x="274" y="914"/>
                </a:lnTo>
                <a:lnTo>
                  <a:pt x="202" y="872"/>
                </a:lnTo>
                <a:lnTo>
                  <a:pt x="202" y="872"/>
                </a:lnTo>
                <a:lnTo>
                  <a:pt x="244" y="780"/>
                </a:lnTo>
                <a:lnTo>
                  <a:pt x="240" y="776"/>
                </a:lnTo>
                <a:lnTo>
                  <a:pt x="240" y="776"/>
                </a:lnTo>
                <a:lnTo>
                  <a:pt x="208" y="748"/>
                </a:lnTo>
                <a:lnTo>
                  <a:pt x="182" y="718"/>
                </a:lnTo>
                <a:lnTo>
                  <a:pt x="178" y="714"/>
                </a:lnTo>
                <a:lnTo>
                  <a:pt x="178" y="714"/>
                </a:lnTo>
                <a:lnTo>
                  <a:pt x="86" y="756"/>
                </a:lnTo>
                <a:lnTo>
                  <a:pt x="86" y="756"/>
                </a:lnTo>
                <a:lnTo>
                  <a:pt x="44" y="682"/>
                </a:lnTo>
                <a:lnTo>
                  <a:pt x="44" y="682"/>
                </a:lnTo>
                <a:lnTo>
                  <a:pt x="126" y="624"/>
                </a:lnTo>
                <a:lnTo>
                  <a:pt x="124" y="618"/>
                </a:lnTo>
                <a:lnTo>
                  <a:pt x="124" y="618"/>
                </a:lnTo>
                <a:lnTo>
                  <a:pt x="110" y="578"/>
                </a:lnTo>
                <a:lnTo>
                  <a:pt x="104" y="556"/>
                </a:lnTo>
                <a:lnTo>
                  <a:pt x="102" y="536"/>
                </a:lnTo>
                <a:lnTo>
                  <a:pt x="100" y="530"/>
                </a:lnTo>
                <a:lnTo>
                  <a:pt x="100" y="530"/>
                </a:lnTo>
                <a:lnTo>
                  <a:pt x="0" y="520"/>
                </a:lnTo>
                <a:lnTo>
                  <a:pt x="0" y="520"/>
                </a:lnTo>
                <a:lnTo>
                  <a:pt x="0" y="436"/>
                </a:lnTo>
                <a:lnTo>
                  <a:pt x="0" y="436"/>
                </a:lnTo>
                <a:lnTo>
                  <a:pt x="100" y="426"/>
                </a:lnTo>
                <a:lnTo>
                  <a:pt x="102" y="420"/>
                </a:lnTo>
                <a:lnTo>
                  <a:pt x="102" y="420"/>
                </a:lnTo>
                <a:lnTo>
                  <a:pt x="110" y="380"/>
                </a:lnTo>
                <a:lnTo>
                  <a:pt x="122" y="340"/>
                </a:lnTo>
                <a:lnTo>
                  <a:pt x="124" y="334"/>
                </a:lnTo>
                <a:lnTo>
                  <a:pt x="124" y="334"/>
                </a:lnTo>
                <a:lnTo>
                  <a:pt x="42" y="276"/>
                </a:lnTo>
                <a:lnTo>
                  <a:pt x="42" y="276"/>
                </a:lnTo>
                <a:lnTo>
                  <a:pt x="86" y="202"/>
                </a:lnTo>
                <a:lnTo>
                  <a:pt x="86" y="202"/>
                </a:lnTo>
                <a:lnTo>
                  <a:pt x="178" y="244"/>
                </a:lnTo>
                <a:lnTo>
                  <a:pt x="180" y="240"/>
                </a:lnTo>
                <a:lnTo>
                  <a:pt x="180" y="240"/>
                </a:lnTo>
                <a:lnTo>
                  <a:pt x="208" y="210"/>
                </a:lnTo>
                <a:lnTo>
                  <a:pt x="238" y="182"/>
                </a:lnTo>
                <a:lnTo>
                  <a:pt x="242" y="178"/>
                </a:lnTo>
                <a:lnTo>
                  <a:pt x="242" y="178"/>
                </a:lnTo>
                <a:lnTo>
                  <a:pt x="200" y="86"/>
                </a:lnTo>
                <a:lnTo>
                  <a:pt x="200" y="86"/>
                </a:lnTo>
                <a:lnTo>
                  <a:pt x="274" y="44"/>
                </a:lnTo>
                <a:lnTo>
                  <a:pt x="274" y="44"/>
                </a:lnTo>
                <a:lnTo>
                  <a:pt x="334" y="126"/>
                </a:lnTo>
                <a:lnTo>
                  <a:pt x="338" y="124"/>
                </a:lnTo>
                <a:lnTo>
                  <a:pt x="338" y="124"/>
                </a:lnTo>
                <a:lnTo>
                  <a:pt x="378" y="110"/>
                </a:lnTo>
                <a:lnTo>
                  <a:pt x="400" y="106"/>
                </a:lnTo>
                <a:lnTo>
                  <a:pt x="420" y="102"/>
                </a:lnTo>
                <a:lnTo>
                  <a:pt x="426" y="100"/>
                </a:lnTo>
                <a:lnTo>
                  <a:pt x="426" y="100"/>
                </a:lnTo>
                <a:lnTo>
                  <a:pt x="436" y="0"/>
                </a:lnTo>
                <a:lnTo>
                  <a:pt x="436" y="0"/>
                </a:lnTo>
                <a:lnTo>
                  <a:pt x="520" y="0"/>
                </a:lnTo>
                <a:lnTo>
                  <a:pt x="520" y="0"/>
                </a:lnTo>
                <a:close/>
              </a:path>
            </a:pathLst>
          </a:custGeom>
          <a:solidFill>
            <a:srgbClr val="886111"/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3" name="Shape 483"/>
          <p:cNvSpPr/>
          <p:nvPr/>
        </p:nvSpPr>
        <p:spPr>
          <a:xfrm>
            <a:off x="378465" y="383853"/>
            <a:ext cx="457200" cy="342899"/>
          </a:xfrm>
          <a:prstGeom prst="ellipse">
            <a:avLst/>
          </a:prstGeom>
          <a:solidFill>
            <a:srgbClr val="886111"/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1695846" y="383853"/>
            <a:ext cx="457200" cy="342899"/>
          </a:xfrm>
          <a:prstGeom prst="ellipse">
            <a:avLst/>
          </a:prstGeom>
          <a:solidFill>
            <a:srgbClr val="886111"/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3013225" y="383853"/>
            <a:ext cx="457200" cy="342899"/>
          </a:xfrm>
          <a:prstGeom prst="ellipse">
            <a:avLst/>
          </a:prstGeom>
          <a:solidFill>
            <a:srgbClr val="886111"/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4330605" y="383853"/>
            <a:ext cx="457200" cy="342899"/>
          </a:xfrm>
          <a:prstGeom prst="ellipse">
            <a:avLst/>
          </a:prstGeom>
          <a:solidFill>
            <a:srgbClr val="886111"/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5647985" y="383853"/>
            <a:ext cx="457200" cy="342899"/>
          </a:xfrm>
          <a:prstGeom prst="ellipse">
            <a:avLst/>
          </a:prstGeom>
          <a:solidFill>
            <a:srgbClr val="886111"/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7859992" y="47418"/>
            <a:ext cx="1302711" cy="977264"/>
          </a:xfrm>
          <a:custGeom>
            <a:pathLst>
              <a:path extrusionOk="0" h="956" w="956">
                <a:moveTo>
                  <a:pt x="520" y="0"/>
                </a:moveTo>
                <a:lnTo>
                  <a:pt x="520" y="0"/>
                </a:lnTo>
                <a:lnTo>
                  <a:pt x="530" y="100"/>
                </a:lnTo>
                <a:lnTo>
                  <a:pt x="536" y="102"/>
                </a:lnTo>
                <a:lnTo>
                  <a:pt x="536" y="102"/>
                </a:lnTo>
                <a:lnTo>
                  <a:pt x="576" y="110"/>
                </a:lnTo>
                <a:lnTo>
                  <a:pt x="616" y="124"/>
                </a:lnTo>
                <a:lnTo>
                  <a:pt x="622" y="126"/>
                </a:lnTo>
                <a:lnTo>
                  <a:pt x="622" y="126"/>
                </a:lnTo>
                <a:lnTo>
                  <a:pt x="682" y="44"/>
                </a:lnTo>
                <a:lnTo>
                  <a:pt x="682" y="44"/>
                </a:lnTo>
                <a:lnTo>
                  <a:pt x="754" y="86"/>
                </a:lnTo>
                <a:lnTo>
                  <a:pt x="754" y="86"/>
                </a:lnTo>
                <a:lnTo>
                  <a:pt x="712" y="178"/>
                </a:lnTo>
                <a:lnTo>
                  <a:pt x="716" y="182"/>
                </a:lnTo>
                <a:lnTo>
                  <a:pt x="716" y="182"/>
                </a:lnTo>
                <a:lnTo>
                  <a:pt x="748" y="208"/>
                </a:lnTo>
                <a:lnTo>
                  <a:pt x="774" y="240"/>
                </a:lnTo>
                <a:lnTo>
                  <a:pt x="778" y="244"/>
                </a:lnTo>
                <a:lnTo>
                  <a:pt x="778" y="244"/>
                </a:lnTo>
                <a:lnTo>
                  <a:pt x="870" y="202"/>
                </a:lnTo>
                <a:lnTo>
                  <a:pt x="870" y="202"/>
                </a:lnTo>
                <a:lnTo>
                  <a:pt x="912" y="274"/>
                </a:lnTo>
                <a:lnTo>
                  <a:pt x="912" y="274"/>
                </a:lnTo>
                <a:lnTo>
                  <a:pt x="830" y="334"/>
                </a:lnTo>
                <a:lnTo>
                  <a:pt x="832" y="338"/>
                </a:lnTo>
                <a:lnTo>
                  <a:pt x="832" y="338"/>
                </a:lnTo>
                <a:lnTo>
                  <a:pt x="846" y="380"/>
                </a:lnTo>
                <a:lnTo>
                  <a:pt x="852" y="400"/>
                </a:lnTo>
                <a:lnTo>
                  <a:pt x="856" y="420"/>
                </a:lnTo>
                <a:lnTo>
                  <a:pt x="856" y="426"/>
                </a:lnTo>
                <a:lnTo>
                  <a:pt x="856" y="426"/>
                </a:lnTo>
                <a:lnTo>
                  <a:pt x="956" y="436"/>
                </a:lnTo>
                <a:lnTo>
                  <a:pt x="956" y="436"/>
                </a:lnTo>
                <a:lnTo>
                  <a:pt x="956" y="520"/>
                </a:lnTo>
                <a:lnTo>
                  <a:pt x="956" y="520"/>
                </a:lnTo>
                <a:lnTo>
                  <a:pt x="856" y="530"/>
                </a:lnTo>
                <a:lnTo>
                  <a:pt x="856" y="536"/>
                </a:lnTo>
                <a:lnTo>
                  <a:pt x="856" y="536"/>
                </a:lnTo>
                <a:lnTo>
                  <a:pt x="846" y="578"/>
                </a:lnTo>
                <a:lnTo>
                  <a:pt x="834" y="618"/>
                </a:lnTo>
                <a:lnTo>
                  <a:pt x="832" y="622"/>
                </a:lnTo>
                <a:lnTo>
                  <a:pt x="832" y="622"/>
                </a:lnTo>
                <a:lnTo>
                  <a:pt x="914" y="682"/>
                </a:lnTo>
                <a:lnTo>
                  <a:pt x="914" y="682"/>
                </a:lnTo>
                <a:lnTo>
                  <a:pt x="870" y="754"/>
                </a:lnTo>
                <a:lnTo>
                  <a:pt x="870" y="754"/>
                </a:lnTo>
                <a:lnTo>
                  <a:pt x="778" y="712"/>
                </a:lnTo>
                <a:lnTo>
                  <a:pt x="776" y="718"/>
                </a:lnTo>
                <a:lnTo>
                  <a:pt x="776" y="718"/>
                </a:lnTo>
                <a:lnTo>
                  <a:pt x="748" y="748"/>
                </a:lnTo>
                <a:lnTo>
                  <a:pt x="718" y="776"/>
                </a:lnTo>
                <a:lnTo>
                  <a:pt x="714" y="778"/>
                </a:lnTo>
                <a:lnTo>
                  <a:pt x="714" y="778"/>
                </a:lnTo>
                <a:lnTo>
                  <a:pt x="756" y="870"/>
                </a:lnTo>
                <a:lnTo>
                  <a:pt x="756" y="870"/>
                </a:lnTo>
                <a:lnTo>
                  <a:pt x="682" y="914"/>
                </a:lnTo>
                <a:lnTo>
                  <a:pt x="682" y="914"/>
                </a:lnTo>
                <a:lnTo>
                  <a:pt x="622" y="832"/>
                </a:lnTo>
                <a:lnTo>
                  <a:pt x="618" y="834"/>
                </a:lnTo>
                <a:lnTo>
                  <a:pt x="618" y="834"/>
                </a:lnTo>
                <a:lnTo>
                  <a:pt x="598" y="840"/>
                </a:lnTo>
                <a:lnTo>
                  <a:pt x="578" y="846"/>
                </a:lnTo>
                <a:lnTo>
                  <a:pt x="556" y="852"/>
                </a:lnTo>
                <a:lnTo>
                  <a:pt x="536" y="856"/>
                </a:lnTo>
                <a:lnTo>
                  <a:pt x="530" y="856"/>
                </a:lnTo>
                <a:lnTo>
                  <a:pt x="530" y="856"/>
                </a:lnTo>
                <a:lnTo>
                  <a:pt x="520" y="956"/>
                </a:lnTo>
                <a:lnTo>
                  <a:pt x="520" y="956"/>
                </a:lnTo>
                <a:lnTo>
                  <a:pt x="436" y="956"/>
                </a:lnTo>
                <a:lnTo>
                  <a:pt x="436" y="956"/>
                </a:lnTo>
                <a:lnTo>
                  <a:pt x="426" y="856"/>
                </a:lnTo>
                <a:lnTo>
                  <a:pt x="420" y="856"/>
                </a:lnTo>
                <a:lnTo>
                  <a:pt x="420" y="856"/>
                </a:lnTo>
                <a:lnTo>
                  <a:pt x="380" y="846"/>
                </a:lnTo>
                <a:lnTo>
                  <a:pt x="340" y="834"/>
                </a:lnTo>
                <a:lnTo>
                  <a:pt x="334" y="832"/>
                </a:lnTo>
                <a:lnTo>
                  <a:pt x="334" y="832"/>
                </a:lnTo>
                <a:lnTo>
                  <a:pt x="274" y="914"/>
                </a:lnTo>
                <a:lnTo>
                  <a:pt x="274" y="914"/>
                </a:lnTo>
                <a:lnTo>
                  <a:pt x="202" y="872"/>
                </a:lnTo>
                <a:lnTo>
                  <a:pt x="202" y="872"/>
                </a:lnTo>
                <a:lnTo>
                  <a:pt x="244" y="780"/>
                </a:lnTo>
                <a:lnTo>
                  <a:pt x="240" y="776"/>
                </a:lnTo>
                <a:lnTo>
                  <a:pt x="240" y="776"/>
                </a:lnTo>
                <a:lnTo>
                  <a:pt x="208" y="748"/>
                </a:lnTo>
                <a:lnTo>
                  <a:pt x="182" y="718"/>
                </a:lnTo>
                <a:lnTo>
                  <a:pt x="178" y="714"/>
                </a:lnTo>
                <a:lnTo>
                  <a:pt x="178" y="714"/>
                </a:lnTo>
                <a:lnTo>
                  <a:pt x="86" y="756"/>
                </a:lnTo>
                <a:lnTo>
                  <a:pt x="86" y="756"/>
                </a:lnTo>
                <a:lnTo>
                  <a:pt x="44" y="682"/>
                </a:lnTo>
                <a:lnTo>
                  <a:pt x="44" y="682"/>
                </a:lnTo>
                <a:lnTo>
                  <a:pt x="126" y="624"/>
                </a:lnTo>
                <a:lnTo>
                  <a:pt x="124" y="618"/>
                </a:lnTo>
                <a:lnTo>
                  <a:pt x="124" y="618"/>
                </a:lnTo>
                <a:lnTo>
                  <a:pt x="110" y="578"/>
                </a:lnTo>
                <a:lnTo>
                  <a:pt x="104" y="556"/>
                </a:lnTo>
                <a:lnTo>
                  <a:pt x="102" y="536"/>
                </a:lnTo>
                <a:lnTo>
                  <a:pt x="100" y="530"/>
                </a:lnTo>
                <a:lnTo>
                  <a:pt x="100" y="530"/>
                </a:lnTo>
                <a:lnTo>
                  <a:pt x="0" y="520"/>
                </a:lnTo>
                <a:lnTo>
                  <a:pt x="0" y="520"/>
                </a:lnTo>
                <a:lnTo>
                  <a:pt x="0" y="436"/>
                </a:lnTo>
                <a:lnTo>
                  <a:pt x="0" y="436"/>
                </a:lnTo>
                <a:lnTo>
                  <a:pt x="100" y="426"/>
                </a:lnTo>
                <a:lnTo>
                  <a:pt x="102" y="420"/>
                </a:lnTo>
                <a:lnTo>
                  <a:pt x="102" y="420"/>
                </a:lnTo>
                <a:lnTo>
                  <a:pt x="110" y="380"/>
                </a:lnTo>
                <a:lnTo>
                  <a:pt x="122" y="340"/>
                </a:lnTo>
                <a:lnTo>
                  <a:pt x="124" y="334"/>
                </a:lnTo>
                <a:lnTo>
                  <a:pt x="124" y="334"/>
                </a:lnTo>
                <a:lnTo>
                  <a:pt x="42" y="276"/>
                </a:lnTo>
                <a:lnTo>
                  <a:pt x="42" y="276"/>
                </a:lnTo>
                <a:lnTo>
                  <a:pt x="86" y="202"/>
                </a:lnTo>
                <a:lnTo>
                  <a:pt x="86" y="202"/>
                </a:lnTo>
                <a:lnTo>
                  <a:pt x="178" y="244"/>
                </a:lnTo>
                <a:lnTo>
                  <a:pt x="180" y="240"/>
                </a:lnTo>
                <a:lnTo>
                  <a:pt x="180" y="240"/>
                </a:lnTo>
                <a:lnTo>
                  <a:pt x="208" y="210"/>
                </a:lnTo>
                <a:lnTo>
                  <a:pt x="238" y="182"/>
                </a:lnTo>
                <a:lnTo>
                  <a:pt x="242" y="178"/>
                </a:lnTo>
                <a:lnTo>
                  <a:pt x="242" y="178"/>
                </a:lnTo>
                <a:lnTo>
                  <a:pt x="200" y="86"/>
                </a:lnTo>
                <a:lnTo>
                  <a:pt x="200" y="86"/>
                </a:lnTo>
                <a:lnTo>
                  <a:pt x="274" y="44"/>
                </a:lnTo>
                <a:lnTo>
                  <a:pt x="274" y="44"/>
                </a:lnTo>
                <a:lnTo>
                  <a:pt x="334" y="126"/>
                </a:lnTo>
                <a:lnTo>
                  <a:pt x="338" y="124"/>
                </a:lnTo>
                <a:lnTo>
                  <a:pt x="338" y="124"/>
                </a:lnTo>
                <a:lnTo>
                  <a:pt x="378" y="110"/>
                </a:lnTo>
                <a:lnTo>
                  <a:pt x="400" y="106"/>
                </a:lnTo>
                <a:lnTo>
                  <a:pt x="420" y="102"/>
                </a:lnTo>
                <a:lnTo>
                  <a:pt x="426" y="100"/>
                </a:lnTo>
                <a:lnTo>
                  <a:pt x="426" y="100"/>
                </a:lnTo>
                <a:lnTo>
                  <a:pt x="436" y="0"/>
                </a:lnTo>
                <a:lnTo>
                  <a:pt x="436" y="0"/>
                </a:lnTo>
                <a:lnTo>
                  <a:pt x="520" y="0"/>
                </a:lnTo>
                <a:lnTo>
                  <a:pt x="520" y="0"/>
                </a:lnTo>
                <a:close/>
              </a:path>
            </a:pathLst>
          </a:custGeom>
          <a:solidFill>
            <a:srgbClr val="886111"/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6965365" y="383853"/>
            <a:ext cx="457200" cy="342899"/>
          </a:xfrm>
          <a:prstGeom prst="ellipse">
            <a:avLst/>
          </a:prstGeom>
          <a:solidFill>
            <a:srgbClr val="886111"/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8282746" y="383853"/>
            <a:ext cx="457200" cy="342899"/>
          </a:xfrm>
          <a:prstGeom prst="ellipse">
            <a:avLst/>
          </a:prstGeom>
          <a:solidFill>
            <a:srgbClr val="886111"/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1" name="Shape 491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92" name="Shape 492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93" name="Shape 493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Wide Screen Video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Shape 495"/>
          <p:cNvGrpSpPr/>
          <p:nvPr/>
        </p:nvGrpSpPr>
        <p:grpSpPr>
          <a:xfrm>
            <a:off x="8709865" y="8195"/>
            <a:ext cx="403051" cy="5143500"/>
            <a:chOff x="2136526" y="0"/>
            <a:chExt cx="403051" cy="6858000"/>
          </a:xfrm>
        </p:grpSpPr>
        <p:sp>
          <p:nvSpPr>
            <p:cNvPr id="496" name="Shape 496"/>
            <p:cNvSpPr/>
            <p:nvPr/>
          </p:nvSpPr>
          <p:spPr>
            <a:xfrm>
              <a:off x="2474588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7" name="Shape 497"/>
            <p:cNvSpPr/>
            <p:nvPr/>
          </p:nvSpPr>
          <p:spPr>
            <a:xfrm>
              <a:off x="2136526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98" name="Shape 498"/>
          <p:cNvGrpSpPr/>
          <p:nvPr/>
        </p:nvGrpSpPr>
        <p:grpSpPr>
          <a:xfrm>
            <a:off x="5448" y="8195"/>
            <a:ext cx="403051" cy="5143500"/>
            <a:chOff x="2136526" y="0"/>
            <a:chExt cx="403051" cy="6858000"/>
          </a:xfrm>
        </p:grpSpPr>
        <p:sp>
          <p:nvSpPr>
            <p:cNvPr id="499" name="Shape 499"/>
            <p:cNvSpPr/>
            <p:nvPr/>
          </p:nvSpPr>
          <p:spPr>
            <a:xfrm>
              <a:off x="2474588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0" name="Shape 500"/>
            <p:cNvSpPr/>
            <p:nvPr/>
          </p:nvSpPr>
          <p:spPr>
            <a:xfrm>
              <a:off x="2136526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01" name="Shape 501"/>
          <p:cNvGrpSpPr/>
          <p:nvPr/>
        </p:nvGrpSpPr>
        <p:grpSpPr>
          <a:xfrm>
            <a:off x="8545630" y="4603055"/>
            <a:ext cx="731520" cy="548639"/>
            <a:chOff x="3634650" y="785410"/>
            <a:chExt cx="590550" cy="619125"/>
          </a:xfrm>
        </p:grpSpPr>
        <p:sp>
          <p:nvSpPr>
            <p:cNvPr id="502" name="Shape 502"/>
            <p:cNvSpPr/>
            <p:nvPr/>
          </p:nvSpPr>
          <p:spPr>
            <a:xfrm>
              <a:off x="3634650" y="785410"/>
              <a:ext cx="590550" cy="619125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3" name="Shape 503"/>
            <p:cNvSpPr/>
            <p:nvPr/>
          </p:nvSpPr>
          <p:spPr>
            <a:xfrm>
              <a:off x="3792764" y="957812"/>
              <a:ext cx="274319" cy="274319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04" name="Shape 504"/>
          <p:cNvGrpSpPr/>
          <p:nvPr/>
        </p:nvGrpSpPr>
        <p:grpSpPr>
          <a:xfrm>
            <a:off x="-149464" y="4594859"/>
            <a:ext cx="731520" cy="548639"/>
            <a:chOff x="3634650" y="785410"/>
            <a:chExt cx="590550" cy="619125"/>
          </a:xfrm>
        </p:grpSpPr>
        <p:sp>
          <p:nvSpPr>
            <p:cNvPr id="505" name="Shape 505"/>
            <p:cNvSpPr/>
            <p:nvPr/>
          </p:nvSpPr>
          <p:spPr>
            <a:xfrm>
              <a:off x="3634650" y="785410"/>
              <a:ext cx="590550" cy="619125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6" name="Shape 506"/>
            <p:cNvSpPr/>
            <p:nvPr/>
          </p:nvSpPr>
          <p:spPr>
            <a:xfrm>
              <a:off x="3792764" y="957812"/>
              <a:ext cx="274319" cy="274319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07" name="Shape 507"/>
          <p:cNvSpPr/>
          <p:nvPr/>
        </p:nvSpPr>
        <p:spPr>
          <a:xfrm>
            <a:off x="2726776" y="1533125"/>
            <a:ext cx="3639844" cy="2057399"/>
          </a:xfrm>
          <a:prstGeom prst="rect">
            <a:avLst/>
          </a:prstGeom>
          <a:solidFill>
            <a:srgbClr val="C4AC7A"/>
          </a:solidFill>
          <a:ln cap="flat" w="25400">
            <a:solidFill>
              <a:srgbClr val="966E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8" name="Shape 508"/>
          <p:cNvSpPr/>
          <p:nvPr/>
        </p:nvSpPr>
        <p:spPr>
          <a:xfrm rot="5400000">
            <a:off x="1126923" y="2028259"/>
            <a:ext cx="2143259" cy="1056443"/>
          </a:xfrm>
          <a:prstGeom prst="trapezoid">
            <a:avLst>
              <a:gd fmla="val 5811" name="adj"/>
            </a:avLst>
          </a:prstGeom>
          <a:solidFill>
            <a:srgbClr val="C4AC7A"/>
          </a:solidFill>
          <a:ln cap="flat" w="25400">
            <a:solidFill>
              <a:srgbClr val="966E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9" name="Shape 509"/>
          <p:cNvSpPr/>
          <p:nvPr/>
        </p:nvSpPr>
        <p:spPr>
          <a:xfrm rot="5400000">
            <a:off x="138474" y="2228551"/>
            <a:ext cx="2415651" cy="648065"/>
          </a:xfrm>
          <a:prstGeom prst="trapezoid">
            <a:avLst>
              <a:gd fmla="val 27296" name="adj"/>
            </a:avLst>
          </a:prstGeom>
          <a:solidFill>
            <a:srgbClr val="C4AC7A"/>
          </a:solidFill>
          <a:ln cap="flat" w="25400">
            <a:solidFill>
              <a:srgbClr val="966E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10" name="Shape 510"/>
          <p:cNvGrpSpPr/>
          <p:nvPr/>
        </p:nvGrpSpPr>
        <p:grpSpPr>
          <a:xfrm>
            <a:off x="973870" y="3977367"/>
            <a:ext cx="7208038" cy="1004794"/>
            <a:chOff x="973870" y="5001152"/>
            <a:chExt cx="7208038" cy="1339725"/>
          </a:xfrm>
        </p:grpSpPr>
        <p:sp>
          <p:nvSpPr>
            <p:cNvPr id="511" name="Shape 511"/>
            <p:cNvSpPr/>
            <p:nvPr/>
          </p:nvSpPr>
          <p:spPr>
            <a:xfrm>
              <a:off x="1097279" y="5009223"/>
              <a:ext cx="6949439" cy="1280159"/>
            </a:xfrm>
            <a:prstGeom prst="can">
              <a:avLst>
                <a:gd fmla="val 25000" name="adj"/>
              </a:avLst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2" name="Shape 512"/>
            <p:cNvSpPr/>
            <p:nvPr/>
          </p:nvSpPr>
          <p:spPr>
            <a:xfrm rot="-5400000">
              <a:off x="3977640" y="2271798"/>
              <a:ext cx="1188719" cy="6949440"/>
            </a:xfrm>
            <a:prstGeom prst="flowChartOnlineStorag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3" name="Shape 513"/>
            <p:cNvSpPr/>
            <p:nvPr/>
          </p:nvSpPr>
          <p:spPr>
            <a:xfrm rot="2708575">
              <a:off x="8024157" y="5031706"/>
              <a:ext cx="128588" cy="135730"/>
            </a:xfrm>
            <a:prstGeom prst="triangle">
              <a:avLst>
                <a:gd fmla="val 50000" name="adj"/>
              </a:avLst>
            </a:prstGeom>
            <a:blipFill rotWithShape="1">
              <a:blip r:embed="rId2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4" name="Shape 514"/>
            <p:cNvSpPr/>
            <p:nvPr/>
          </p:nvSpPr>
          <p:spPr>
            <a:xfrm rot="-1569912">
              <a:off x="997208" y="5022549"/>
              <a:ext cx="128588" cy="135731"/>
            </a:xfrm>
            <a:prstGeom prst="triangle">
              <a:avLst>
                <a:gd fmla="val 50000" name="adj"/>
              </a:avLst>
            </a:prstGeom>
            <a:blipFill rotWithShape="1">
              <a:blip r:embed="rId2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15" name="Shape 515"/>
          <p:cNvSpPr/>
          <p:nvPr/>
        </p:nvSpPr>
        <p:spPr>
          <a:xfrm>
            <a:off x="4172060" y="2334237"/>
            <a:ext cx="799878" cy="1803187"/>
          </a:xfrm>
          <a:prstGeom prst="can">
            <a:avLst>
              <a:gd fmla="val 12121" name="adj"/>
            </a:avLst>
          </a:prstGeom>
          <a:solidFill>
            <a:srgbClr val="F5E1B7"/>
          </a:solidFill>
          <a:ln cap="flat" w="25400">
            <a:solidFill>
              <a:srgbClr val="F1D29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6" name="Shape 516"/>
          <p:cNvSpPr/>
          <p:nvPr/>
        </p:nvSpPr>
        <p:spPr>
          <a:xfrm flipH="1" rot="-5400000">
            <a:off x="5823213" y="2028259"/>
            <a:ext cx="2143259" cy="1056443"/>
          </a:xfrm>
          <a:prstGeom prst="trapezoid">
            <a:avLst>
              <a:gd fmla="val 5811" name="adj"/>
            </a:avLst>
          </a:prstGeom>
          <a:solidFill>
            <a:srgbClr val="C4AC7A"/>
          </a:solidFill>
          <a:ln cap="flat" w="25400">
            <a:solidFill>
              <a:srgbClr val="966E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7" name="Shape 517"/>
          <p:cNvSpPr/>
          <p:nvPr/>
        </p:nvSpPr>
        <p:spPr>
          <a:xfrm rot="5400000">
            <a:off x="4340561" y="2100432"/>
            <a:ext cx="411480" cy="182879"/>
          </a:xfrm>
          <a:custGeom>
            <a:pathLst>
              <a:path extrusionOk="0" h="9511" w="10000">
                <a:moveTo>
                  <a:pt x="0" y="4187"/>
                </a:moveTo>
                <a:cubicBezTo>
                  <a:pt x="227" y="3202"/>
                  <a:pt x="2431" y="2234"/>
                  <a:pt x="3160" y="1904"/>
                </a:cubicBezTo>
                <a:cubicBezTo>
                  <a:pt x="3889" y="1574"/>
                  <a:pt x="4089" y="2412"/>
                  <a:pt x="4376" y="2204"/>
                </a:cubicBezTo>
                <a:cubicBezTo>
                  <a:pt x="4663" y="1996"/>
                  <a:pt x="5060" y="207"/>
                  <a:pt x="5605" y="28"/>
                </a:cubicBezTo>
                <a:cubicBezTo>
                  <a:pt x="6150" y="-151"/>
                  <a:pt x="6913" y="589"/>
                  <a:pt x="7645" y="1130"/>
                </a:cubicBezTo>
                <a:cubicBezTo>
                  <a:pt x="8377" y="1672"/>
                  <a:pt x="10000" y="2589"/>
                  <a:pt x="10000" y="3275"/>
                </a:cubicBezTo>
                <a:cubicBezTo>
                  <a:pt x="9124" y="4434"/>
                  <a:pt x="8099" y="6056"/>
                  <a:pt x="7374" y="6752"/>
                </a:cubicBezTo>
                <a:cubicBezTo>
                  <a:pt x="6649" y="7448"/>
                  <a:pt x="6232" y="6995"/>
                  <a:pt x="5650" y="7455"/>
                </a:cubicBezTo>
                <a:cubicBezTo>
                  <a:pt x="5068" y="7915"/>
                  <a:pt x="4833" y="9511"/>
                  <a:pt x="3881" y="9511"/>
                </a:cubicBezTo>
                <a:cubicBezTo>
                  <a:pt x="2929" y="9511"/>
                  <a:pt x="2083" y="8792"/>
                  <a:pt x="1797" y="7816"/>
                </a:cubicBezTo>
                <a:cubicBezTo>
                  <a:pt x="1800" y="6276"/>
                  <a:pt x="1125" y="5819"/>
                  <a:pt x="0" y="4187"/>
                </a:cubicBezTo>
                <a:close/>
              </a:path>
            </a:pathLst>
          </a:cu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8899999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Shape 518"/>
          <p:cNvSpPr/>
          <p:nvPr/>
        </p:nvSpPr>
        <p:spPr>
          <a:xfrm rot="10800000">
            <a:off x="4108452" y="3619788"/>
            <a:ext cx="927095" cy="118500"/>
          </a:xfrm>
          <a:prstGeom prst="blockArc">
            <a:avLst>
              <a:gd fmla="val 10507514" name="adj1"/>
              <a:gd fmla="val 284385" name="adj2"/>
              <a:gd fmla="val 0" name="adj3"/>
            </a:avLst>
          </a:prstGeom>
          <a:solidFill>
            <a:srgbClr val="3C3538"/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Shape 519"/>
          <p:cNvSpPr/>
          <p:nvPr/>
        </p:nvSpPr>
        <p:spPr>
          <a:xfrm flipH="1" rot="-5400000">
            <a:off x="6557518" y="2228551"/>
            <a:ext cx="2415651" cy="648065"/>
          </a:xfrm>
          <a:prstGeom prst="trapezoid">
            <a:avLst>
              <a:gd fmla="val 27296" name="adj"/>
            </a:avLst>
          </a:prstGeom>
          <a:solidFill>
            <a:srgbClr val="C4AC7A"/>
          </a:solidFill>
          <a:ln cap="flat" w="25400">
            <a:solidFill>
              <a:srgbClr val="966E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0" name="Shape 520"/>
          <p:cNvSpPr/>
          <p:nvPr/>
        </p:nvSpPr>
        <p:spPr>
          <a:xfrm>
            <a:off x="1440179" y="1293992"/>
            <a:ext cx="6263639" cy="2537460"/>
          </a:xfrm>
          <a:prstGeom prst="rect">
            <a:avLst/>
          </a:prstGeom>
          <a:solidFill>
            <a:srgbClr val="B29252">
              <a:alpha val="69803"/>
            </a:srgbClr>
          </a:solidFill>
          <a:ln cap="flat" w="25400">
            <a:solidFill>
              <a:srgbClr val="966E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1" name="Shape 521"/>
          <p:cNvSpPr/>
          <p:nvPr/>
        </p:nvSpPr>
        <p:spPr>
          <a:xfrm>
            <a:off x="4425553" y="4499450"/>
            <a:ext cx="292892" cy="231437"/>
          </a:xfrm>
          <a:prstGeom prst="ellipse">
            <a:avLst/>
          </a:prstGeom>
          <a:solidFill>
            <a:srgbClr val="3C3538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22" name="Shape 522"/>
          <p:cNvGrpSpPr/>
          <p:nvPr/>
        </p:nvGrpSpPr>
        <p:grpSpPr>
          <a:xfrm>
            <a:off x="3838128" y="4499450"/>
            <a:ext cx="1394336" cy="231438"/>
            <a:chOff x="3873640" y="5697262"/>
            <a:chExt cx="1394336" cy="308584"/>
          </a:xfrm>
        </p:grpSpPr>
        <p:grpSp>
          <p:nvGrpSpPr>
            <p:cNvPr id="523" name="Shape 523"/>
            <p:cNvGrpSpPr/>
            <p:nvPr/>
          </p:nvGrpSpPr>
          <p:grpSpPr>
            <a:xfrm>
              <a:off x="4544989" y="5697263"/>
              <a:ext cx="722987" cy="308583"/>
              <a:chOff x="4481126" y="5697262"/>
              <a:chExt cx="722987" cy="308583"/>
            </a:xfrm>
          </p:grpSpPr>
          <p:sp>
            <p:nvSpPr>
              <p:cNvPr id="524" name="Shape 524"/>
              <p:cNvSpPr/>
              <p:nvPr/>
            </p:nvSpPr>
            <p:spPr>
              <a:xfrm>
                <a:off x="4481126" y="5781589"/>
                <a:ext cx="548639" cy="139933"/>
              </a:xfrm>
              <a:prstGeom prst="roundRect">
                <a:avLst>
                  <a:gd fmla="val 30281" name="adj"/>
                </a:avLst>
              </a:prstGeom>
              <a:solidFill>
                <a:srgbClr val="88611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25" name="Shape 525"/>
              <p:cNvSpPr/>
              <p:nvPr/>
            </p:nvSpPr>
            <p:spPr>
              <a:xfrm>
                <a:off x="4911221" y="5697262"/>
                <a:ext cx="292892" cy="308583"/>
              </a:xfrm>
              <a:prstGeom prst="ellipse">
                <a:avLst/>
              </a:prstGeom>
              <a:gradFill>
                <a:gsLst>
                  <a:gs pos="0">
                    <a:srgbClr val="8D8D8D"/>
                  </a:gs>
                  <a:gs pos="25000">
                    <a:srgbClr val="353535"/>
                  </a:gs>
                  <a:gs pos="38000">
                    <a:srgbClr val="2E2E2E"/>
                  </a:gs>
                  <a:gs pos="55000">
                    <a:schemeClr val="dk1"/>
                  </a:gs>
                  <a:gs pos="80000">
                    <a:schemeClr val="dk1"/>
                  </a:gs>
                  <a:gs pos="88000">
                    <a:schemeClr val="dk1"/>
                  </a:gs>
                  <a:gs pos="100000">
                    <a:srgbClr val="1F1F1F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26" name="Shape 526"/>
              <p:cNvSpPr/>
              <p:nvPr/>
            </p:nvSpPr>
            <p:spPr>
              <a:xfrm>
                <a:off x="4989798" y="5782975"/>
                <a:ext cx="137159" cy="137159"/>
              </a:xfrm>
              <a:prstGeom prst="ellipse">
                <a:avLst/>
              </a:prstGeom>
              <a:solidFill>
                <a:srgbClr val="88611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527" name="Shape 527"/>
            <p:cNvGrpSpPr/>
            <p:nvPr/>
          </p:nvGrpSpPr>
          <p:grpSpPr>
            <a:xfrm flipH="1">
              <a:off x="3873640" y="5697262"/>
              <a:ext cx="677748" cy="308583"/>
              <a:chOff x="4626389" y="5697262"/>
              <a:chExt cx="677748" cy="308583"/>
            </a:xfrm>
          </p:grpSpPr>
          <p:sp>
            <p:nvSpPr>
              <p:cNvPr id="528" name="Shape 528"/>
              <p:cNvSpPr/>
              <p:nvPr/>
            </p:nvSpPr>
            <p:spPr>
              <a:xfrm>
                <a:off x="4626389" y="5781589"/>
                <a:ext cx="548639" cy="1399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29" name="Shape 529"/>
              <p:cNvSpPr/>
              <p:nvPr/>
            </p:nvSpPr>
            <p:spPr>
              <a:xfrm>
                <a:off x="5011244" y="5697262"/>
                <a:ext cx="292892" cy="308583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30" name="Shape 530"/>
              <p:cNvSpPr/>
              <p:nvPr/>
            </p:nvSpPr>
            <p:spPr>
              <a:xfrm>
                <a:off x="5113637" y="5802948"/>
                <a:ext cx="88106" cy="97213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531" name="Shape 531"/>
          <p:cNvGrpSpPr/>
          <p:nvPr/>
        </p:nvGrpSpPr>
        <p:grpSpPr>
          <a:xfrm rot="-5400000">
            <a:off x="4420856" y="-3895376"/>
            <a:ext cx="302288" cy="9144000"/>
            <a:chOff x="2136526" y="0"/>
            <a:chExt cx="403051" cy="6858000"/>
          </a:xfrm>
        </p:grpSpPr>
        <p:sp>
          <p:nvSpPr>
            <p:cNvPr id="532" name="Shape 532"/>
            <p:cNvSpPr/>
            <p:nvPr/>
          </p:nvSpPr>
          <p:spPr>
            <a:xfrm>
              <a:off x="2474588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3" name="Shape 533"/>
            <p:cNvSpPr/>
            <p:nvPr/>
          </p:nvSpPr>
          <p:spPr>
            <a:xfrm>
              <a:off x="2136526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34" name="Shape 534"/>
          <p:cNvGrpSpPr/>
          <p:nvPr/>
        </p:nvGrpSpPr>
        <p:grpSpPr>
          <a:xfrm>
            <a:off x="-149464" y="402303"/>
            <a:ext cx="731520" cy="548639"/>
            <a:chOff x="3634650" y="785410"/>
            <a:chExt cx="590550" cy="619125"/>
          </a:xfrm>
        </p:grpSpPr>
        <p:sp>
          <p:nvSpPr>
            <p:cNvPr id="535" name="Shape 535"/>
            <p:cNvSpPr/>
            <p:nvPr/>
          </p:nvSpPr>
          <p:spPr>
            <a:xfrm>
              <a:off x="3634650" y="785410"/>
              <a:ext cx="590550" cy="619125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6" name="Shape 536"/>
            <p:cNvSpPr/>
            <p:nvPr/>
          </p:nvSpPr>
          <p:spPr>
            <a:xfrm>
              <a:off x="3792764" y="957812"/>
              <a:ext cx="274319" cy="274319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37" name="Shape 537"/>
          <p:cNvGrpSpPr/>
          <p:nvPr/>
        </p:nvGrpSpPr>
        <p:grpSpPr>
          <a:xfrm>
            <a:off x="8554953" y="402303"/>
            <a:ext cx="731520" cy="548639"/>
            <a:chOff x="3634650" y="785410"/>
            <a:chExt cx="590550" cy="619125"/>
          </a:xfrm>
        </p:grpSpPr>
        <p:sp>
          <p:nvSpPr>
            <p:cNvPr id="538" name="Shape 538"/>
            <p:cNvSpPr/>
            <p:nvPr/>
          </p:nvSpPr>
          <p:spPr>
            <a:xfrm>
              <a:off x="3634650" y="785410"/>
              <a:ext cx="590550" cy="619125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9" name="Shape 539"/>
            <p:cNvSpPr/>
            <p:nvPr/>
          </p:nvSpPr>
          <p:spPr>
            <a:xfrm>
              <a:off x="3792764" y="957812"/>
              <a:ext cx="274319" cy="274319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40" name="Shape 540"/>
          <p:cNvSpPr/>
          <p:nvPr/>
        </p:nvSpPr>
        <p:spPr>
          <a:xfrm>
            <a:off x="274319" y="208624"/>
            <a:ext cx="8595359" cy="994410"/>
          </a:xfrm>
          <a:prstGeom prst="rect">
            <a:avLst/>
          </a:prstGeom>
          <a:solidFill>
            <a:srgbClr val="CD921A">
              <a:alpha val="82745"/>
            </a:srgbClr>
          </a:solidFill>
          <a:ln cap="flat" w="25400">
            <a:solidFill>
              <a:srgbClr val="8861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Shape 541"/>
          <p:cNvSpPr/>
          <p:nvPr/>
        </p:nvSpPr>
        <p:spPr>
          <a:xfrm>
            <a:off x="372862" y="279646"/>
            <a:ext cx="8380519" cy="8389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Shape 542"/>
          <p:cNvSpPr txBox="1"/>
          <p:nvPr>
            <p:ph type="title"/>
          </p:nvPr>
        </p:nvSpPr>
        <p:spPr>
          <a:xfrm>
            <a:off x="426127" y="306279"/>
            <a:ext cx="8260672" cy="77957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43" name="Shape 543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44" name="Shape 544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45" name="Shape 545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546" name="Shape 546"/>
          <p:cNvSpPr/>
          <p:nvPr/>
        </p:nvSpPr>
        <p:spPr>
          <a:xfrm flipH="1" rot="-5400000">
            <a:off x="-44240" y="2354574"/>
            <a:ext cx="2544350" cy="411334"/>
          </a:xfrm>
          <a:prstGeom prst="trapezoid">
            <a:avLst>
              <a:gd fmla="val 19883" name="adj"/>
            </a:avLst>
          </a:prstGeom>
          <a:solidFill>
            <a:srgbClr val="B29252"/>
          </a:solidFill>
          <a:ln cap="flat" w="25400">
            <a:solidFill>
              <a:srgbClr val="966E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7" name="Shape 547"/>
          <p:cNvSpPr/>
          <p:nvPr/>
        </p:nvSpPr>
        <p:spPr>
          <a:xfrm rot="5400000">
            <a:off x="6611535" y="2356158"/>
            <a:ext cx="2544350" cy="411334"/>
          </a:xfrm>
          <a:prstGeom prst="trapezoid">
            <a:avLst>
              <a:gd fmla="val 19883" name="adj"/>
            </a:avLst>
          </a:prstGeom>
          <a:solidFill>
            <a:srgbClr val="B29252"/>
          </a:solidFill>
          <a:ln cap="flat" w="25400">
            <a:solidFill>
              <a:srgbClr val="966E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18" Type="http://schemas.openxmlformats.org/officeDocument/2006/relationships/theme" Target="../theme/theme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" Type="http://schemas.openxmlformats.org/officeDocument/2006/relationships/image" Target="../media/image03.png"/><Relationship Id="rId4" Type="http://schemas.openxmlformats.org/officeDocument/2006/relationships/slideLayout" Target="../slideLayouts/slideLayout3.xml"/><Relationship Id="rId10" Type="http://schemas.openxmlformats.org/officeDocument/2006/relationships/slideLayout" Target="../slideLayouts/slideLayout9.xml"/><Relationship Id="rId3" Type="http://schemas.openxmlformats.org/officeDocument/2006/relationships/slideLayout" Target="../slideLayouts/slideLayout2.xml"/><Relationship Id="rId11" Type="http://schemas.openxmlformats.org/officeDocument/2006/relationships/slideLayout" Target="../slideLayouts/slideLayout10.xml"/><Relationship Id="rId9" Type="http://schemas.openxmlformats.org/officeDocument/2006/relationships/slideLayout" Target="../slideLayouts/slideLayout8.xml"/><Relationship Id="rId6" Type="http://schemas.openxmlformats.org/officeDocument/2006/relationships/slideLayout" Target="../slideLayouts/slideLayout5.xml"/><Relationship Id="rId5" Type="http://schemas.openxmlformats.org/officeDocument/2006/relationships/slideLayout" Target="../slideLayouts/slideLayout4.xml"/><Relationship Id="rId8" Type="http://schemas.openxmlformats.org/officeDocument/2006/relationships/slideLayout" Target="../slideLayouts/slideLayout7.xml"/><Relationship Id="rId7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tile algn="tl" flip="none" tx="0" sx="100000" ty="0" sy="100000"/>
        </a:blip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 rot="-5400000">
            <a:off x="4420856" y="-3895376"/>
            <a:ext cx="302288" cy="9144000"/>
            <a:chOff x="2136526" y="0"/>
            <a:chExt cx="403051" cy="6858000"/>
          </a:xfrm>
        </p:grpSpPr>
        <p:sp>
          <p:nvSpPr>
            <p:cNvPr id="6" name="Shape 6"/>
            <p:cNvSpPr/>
            <p:nvPr/>
          </p:nvSpPr>
          <p:spPr>
            <a:xfrm>
              <a:off x="2474588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" name="Shape 7"/>
            <p:cNvSpPr/>
            <p:nvPr/>
          </p:nvSpPr>
          <p:spPr>
            <a:xfrm>
              <a:off x="2136526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8" name="Shape 8"/>
          <p:cNvGrpSpPr/>
          <p:nvPr/>
        </p:nvGrpSpPr>
        <p:grpSpPr>
          <a:xfrm>
            <a:off x="8719187" y="0"/>
            <a:ext cx="403051" cy="5143500"/>
            <a:chOff x="2136526" y="0"/>
            <a:chExt cx="403051" cy="6858000"/>
          </a:xfrm>
        </p:grpSpPr>
        <p:sp>
          <p:nvSpPr>
            <p:cNvPr id="9" name="Shape 9"/>
            <p:cNvSpPr/>
            <p:nvPr/>
          </p:nvSpPr>
          <p:spPr>
            <a:xfrm>
              <a:off x="2474588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" name="Shape 10"/>
            <p:cNvSpPr/>
            <p:nvPr/>
          </p:nvSpPr>
          <p:spPr>
            <a:xfrm>
              <a:off x="2136526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1" name="Shape 11"/>
          <p:cNvGrpSpPr/>
          <p:nvPr/>
        </p:nvGrpSpPr>
        <p:grpSpPr>
          <a:xfrm>
            <a:off x="14770" y="0"/>
            <a:ext cx="403051" cy="5143500"/>
            <a:chOff x="2136526" y="0"/>
            <a:chExt cx="403051" cy="6858000"/>
          </a:xfrm>
        </p:grpSpPr>
        <p:sp>
          <p:nvSpPr>
            <p:cNvPr id="12" name="Shape 12"/>
            <p:cNvSpPr/>
            <p:nvPr/>
          </p:nvSpPr>
          <p:spPr>
            <a:xfrm>
              <a:off x="2474588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2136526" y="0"/>
              <a:ext cx="64990" cy="6858000"/>
            </a:xfrm>
            <a:prstGeom prst="rect">
              <a:avLst/>
            </a:prstGeom>
            <a:solidFill>
              <a:srgbClr val="AFA5A8"/>
            </a:solidFill>
            <a:ln cap="flat" w="25400">
              <a:solidFill>
                <a:srgbClr val="AFA5A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>
            <a:off x="-149464" y="4594859"/>
            <a:ext cx="731520" cy="548639"/>
            <a:chOff x="3634650" y="785410"/>
            <a:chExt cx="590550" cy="619125"/>
          </a:xfrm>
        </p:grpSpPr>
        <p:sp>
          <p:nvSpPr>
            <p:cNvPr id="15" name="Shape 15"/>
            <p:cNvSpPr/>
            <p:nvPr/>
          </p:nvSpPr>
          <p:spPr>
            <a:xfrm>
              <a:off x="3634650" y="785410"/>
              <a:ext cx="590550" cy="619125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3792764" y="957812"/>
              <a:ext cx="274319" cy="274319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8554953" y="4594859"/>
            <a:ext cx="731520" cy="548639"/>
            <a:chOff x="3634650" y="785410"/>
            <a:chExt cx="590550" cy="619125"/>
          </a:xfrm>
        </p:grpSpPr>
        <p:sp>
          <p:nvSpPr>
            <p:cNvPr id="18" name="Shape 18"/>
            <p:cNvSpPr/>
            <p:nvPr/>
          </p:nvSpPr>
          <p:spPr>
            <a:xfrm>
              <a:off x="3634650" y="785410"/>
              <a:ext cx="590550" cy="619125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x="3792764" y="957812"/>
              <a:ext cx="274319" cy="274319"/>
            </a:xfrm>
            <a:prstGeom prst="ellipse">
              <a:avLst/>
            </a:prstGeom>
            <a:solidFill>
              <a:srgbClr val="886111"/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1314450"/>
            <a:ext cx="8229600" cy="32801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marL="342900" marR="0" rtl="0" algn="l">
              <a:spcBef>
                <a:spcPts val="640"/>
              </a:spcBef>
              <a:buClr>
                <a:schemeClr val="accent1"/>
              </a:buClr>
              <a:buFont typeface="Arial"/>
              <a:buChar char="•"/>
              <a:defRPr/>
            </a:lvl1pPr>
            <a:lvl2pPr indent="-55880" marL="640080" marR="0" rtl="0" algn="l">
              <a:spcBef>
                <a:spcPts val="560"/>
              </a:spcBef>
              <a:buClr>
                <a:schemeClr val="accent2"/>
              </a:buClr>
              <a:buFont typeface="Arial"/>
              <a:buChar char="•"/>
              <a:defRPr/>
            </a:lvl2pPr>
            <a:lvl3pPr indent="-76200" marL="914400" marR="0" rtl="0" algn="l">
              <a:spcBef>
                <a:spcPts val="480"/>
              </a:spcBef>
              <a:buClr>
                <a:schemeClr val="accent3"/>
              </a:buClr>
              <a:buFont typeface="Arial"/>
              <a:buChar char="•"/>
              <a:defRPr/>
            </a:lvl3pPr>
            <a:lvl4pPr indent="-111760" marL="1280160" marR="0" rtl="0" algn="l">
              <a:spcBef>
                <a:spcPts val="400"/>
              </a:spcBef>
              <a:buClr>
                <a:schemeClr val="accent4"/>
              </a:buClr>
              <a:buFont typeface="Arial"/>
              <a:buChar char="•"/>
              <a:defRPr/>
            </a:lvl4pPr>
            <a:lvl5pPr indent="-106680" marL="1554480" marR="0" rtl="0" algn="l">
              <a:spcBef>
                <a:spcPts val="400"/>
              </a:spcBef>
              <a:buClr>
                <a:schemeClr val="accent5"/>
              </a:buClr>
              <a:buFont typeface="Arial"/>
              <a:buChar char="•"/>
              <a:defRPr/>
            </a:lvl5pPr>
            <a:lvl6pPr indent="-99060" marL="1737360" marR="0" rtl="0" algn="l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6pPr>
            <a:lvl7pPr indent="-93979" marL="2011679" marR="0" rtl="0" algn="l">
              <a:spcBef>
                <a:spcPts val="280"/>
              </a:spcBef>
              <a:buClr>
                <a:schemeClr val="accent2"/>
              </a:buClr>
              <a:buFont typeface="Arial"/>
              <a:buChar char="•"/>
              <a:defRPr/>
            </a:lvl7pPr>
            <a:lvl8pPr indent="-99060" marL="2194560" marR="0" rtl="0" algn="l">
              <a:spcBef>
                <a:spcPts val="280"/>
              </a:spcBef>
              <a:buClr>
                <a:schemeClr val="accent3"/>
              </a:buClr>
              <a:buFont typeface="Arial"/>
              <a:buChar char="•"/>
              <a:defRPr/>
            </a:lvl8pPr>
            <a:lvl9pPr indent="-104139" marL="2377440" marR="0" rtl="0" algn="l">
              <a:spcBef>
                <a:spcPts val="280"/>
              </a:spcBef>
              <a:buClr>
                <a:schemeClr val="accent4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</a:p>
        </p:txBody>
      </p:sp>
      <p:grpSp>
        <p:nvGrpSpPr>
          <p:cNvPr id="24" name="Shape 24"/>
          <p:cNvGrpSpPr/>
          <p:nvPr/>
        </p:nvGrpSpPr>
        <p:grpSpPr>
          <a:xfrm>
            <a:off x="-149464" y="208624"/>
            <a:ext cx="9435937" cy="994410"/>
            <a:chOff x="-149464" y="278165"/>
            <a:chExt cx="9435937" cy="1325880"/>
          </a:xfrm>
        </p:grpSpPr>
        <p:grpSp>
          <p:nvGrpSpPr>
            <p:cNvPr id="25" name="Shape 25"/>
            <p:cNvGrpSpPr/>
            <p:nvPr/>
          </p:nvGrpSpPr>
          <p:grpSpPr>
            <a:xfrm>
              <a:off x="-149464" y="536404"/>
              <a:ext cx="731520" cy="731520"/>
              <a:chOff x="3634650" y="785410"/>
              <a:chExt cx="590550" cy="619125"/>
            </a:xfrm>
          </p:grpSpPr>
          <p:sp>
            <p:nvSpPr>
              <p:cNvPr id="26" name="Shape 26"/>
              <p:cNvSpPr/>
              <p:nvPr/>
            </p:nvSpPr>
            <p:spPr>
              <a:xfrm>
                <a:off x="3634650" y="785410"/>
                <a:ext cx="590550" cy="619125"/>
              </a:xfrm>
              <a:prstGeom prst="ellipse">
                <a:avLst/>
              </a:prstGeom>
              <a:solidFill>
                <a:srgbClr val="886111"/>
              </a:solidFill>
              <a:ln cap="flat" w="25400">
                <a:solidFill>
                  <a:srgbClr val="88611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3792764" y="957812"/>
                <a:ext cx="274319" cy="274319"/>
              </a:xfrm>
              <a:prstGeom prst="ellipse">
                <a:avLst/>
              </a:prstGeom>
              <a:solidFill>
                <a:srgbClr val="886111"/>
              </a:solidFill>
              <a:ln cap="flat" w="25400">
                <a:solidFill>
                  <a:srgbClr val="88611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28" name="Shape 28"/>
            <p:cNvGrpSpPr/>
            <p:nvPr/>
          </p:nvGrpSpPr>
          <p:grpSpPr>
            <a:xfrm>
              <a:off x="8554953" y="536404"/>
              <a:ext cx="731520" cy="731520"/>
              <a:chOff x="3634650" y="785410"/>
              <a:chExt cx="590550" cy="619125"/>
            </a:xfrm>
          </p:grpSpPr>
          <p:sp>
            <p:nvSpPr>
              <p:cNvPr id="29" name="Shape 29"/>
              <p:cNvSpPr/>
              <p:nvPr/>
            </p:nvSpPr>
            <p:spPr>
              <a:xfrm>
                <a:off x="3634650" y="785410"/>
                <a:ext cx="590550" cy="619125"/>
              </a:xfrm>
              <a:prstGeom prst="ellipse">
                <a:avLst/>
              </a:prstGeom>
              <a:solidFill>
                <a:srgbClr val="886111"/>
              </a:solidFill>
              <a:ln cap="flat" w="25400">
                <a:solidFill>
                  <a:srgbClr val="88611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3792764" y="957812"/>
                <a:ext cx="274319" cy="274319"/>
              </a:xfrm>
              <a:prstGeom prst="ellipse">
                <a:avLst/>
              </a:prstGeom>
              <a:solidFill>
                <a:srgbClr val="886111"/>
              </a:solidFill>
              <a:ln cap="flat" w="25400">
                <a:solidFill>
                  <a:srgbClr val="88611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31" name="Shape 31"/>
            <p:cNvSpPr/>
            <p:nvPr/>
          </p:nvSpPr>
          <p:spPr>
            <a:xfrm>
              <a:off x="274319" y="278165"/>
              <a:ext cx="8595359" cy="1325880"/>
            </a:xfrm>
            <a:prstGeom prst="rect">
              <a:avLst/>
            </a:prstGeom>
            <a:solidFill>
              <a:srgbClr val="CD921A">
                <a:alpha val="82745"/>
              </a:srgbClr>
            </a:solidFill>
            <a:ln cap="flat" w="25400">
              <a:solidFill>
                <a:srgbClr val="88611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372862" y="372862"/>
              <a:ext cx="8380519" cy="1118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3" name="Shape 33"/>
          <p:cNvSpPr txBox="1"/>
          <p:nvPr>
            <p:ph type="title"/>
          </p:nvPr>
        </p:nvSpPr>
        <p:spPr>
          <a:xfrm>
            <a:off x="426127" y="306279"/>
            <a:ext cx="8260672" cy="77957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rgbClr val="3D3135"/>
              </a:buClr>
              <a:buFont typeface="Quattrocento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Relationship Id="rId3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Relationship Id="rId3" Type="http://schemas.openxmlformats.org/officeDocument/2006/relationships/image" Target="../media/image12.jpg"/><Relationship Id="rId5" Type="http://schemas.openxmlformats.org/officeDocument/2006/relationships/image" Target="../media/image21.jp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Relationship Id="rId3" Type="http://schemas.openxmlformats.org/officeDocument/2006/relationships/image" Target="../media/image17.jpg"/><Relationship Id="rId5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Relationship Id="rId3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youtube.com/v/Hz4ea44QKjM" TargetMode="External"/><Relationship Id="rId5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3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05.jpg"/><Relationship Id="rId3" Type="http://schemas.openxmlformats.org/officeDocument/2006/relationships/image" Target="../media/image01.jpg"/><Relationship Id="rId5" Type="http://schemas.openxmlformats.org/officeDocument/2006/relationships/image" Target="../media/image02.jp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06.jpg"/><Relationship Id="rId3" Type="http://schemas.openxmlformats.org/officeDocument/2006/relationships/image" Target="../media/image11.jpg"/><Relationship Id="rId5" Type="http://schemas.openxmlformats.org/officeDocument/2006/relationships/image" Target="../media/image08.jp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09.jpg"/><Relationship Id="rId3" Type="http://schemas.openxmlformats.org/officeDocument/2006/relationships/image" Target="../media/image16.jpg"/><Relationship Id="rId5" Type="http://schemas.openxmlformats.org/officeDocument/2006/relationships/image" Target="../media/image0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 txBox="1"/>
          <p:nvPr>
            <p:ph idx="1" type="subTitle"/>
          </p:nvPr>
        </p:nvSpPr>
        <p:spPr>
          <a:xfrm>
            <a:off x="4826401" y="3567418"/>
            <a:ext cx="3609899" cy="1155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 Steampunk Retrospect.</a:t>
            </a:r>
          </a:p>
        </p:txBody>
      </p:sp>
      <p:sp>
        <p:nvSpPr>
          <p:cNvPr id="645" name="Shape 645"/>
          <p:cNvSpPr txBox="1"/>
          <p:nvPr>
            <p:ph type="ctrTitle"/>
          </p:nvPr>
        </p:nvSpPr>
        <p:spPr>
          <a:xfrm>
            <a:off x="4762864" y="1098872"/>
            <a:ext cx="3737100" cy="2355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Has Steampunk run out of Steam?</a:t>
            </a:r>
          </a:p>
        </p:txBody>
      </p:sp>
    </p:spTree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 txBox="1"/>
          <p:nvPr>
            <p:ph type="title"/>
          </p:nvPr>
        </p:nvSpPr>
        <p:spPr>
          <a:xfrm>
            <a:off x="426127" y="306279"/>
            <a:ext cx="8260799" cy="779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Research - Time Era</a:t>
            </a:r>
          </a:p>
        </p:txBody>
      </p:sp>
      <p:sp>
        <p:nvSpPr>
          <p:cNvPr id="707" name="Shape 707"/>
          <p:cNvSpPr txBox="1"/>
          <p:nvPr>
            <p:ph idx="1" type="body"/>
          </p:nvPr>
        </p:nvSpPr>
        <p:spPr>
          <a:xfrm>
            <a:off x="457200" y="1314450"/>
            <a:ext cx="8229600" cy="328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Industrial Revolution</a:t>
            </a:r>
          </a:p>
          <a:p>
            <a:pPr indent="-25400" marL="800100" rtl="0">
              <a:spcBef>
                <a:spcPts val="0"/>
              </a:spcBef>
              <a:buNone/>
            </a:pPr>
            <a:r>
              <a:rPr lang="en"/>
              <a:t>Victorian Era</a:t>
            </a:r>
          </a:p>
          <a:p>
            <a:pPr indent="-317500" lvl="0" marL="13716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>
                <a:solidFill>
                  <a:schemeClr val="dk1"/>
                </a:solidFill>
              </a:rPr>
              <a:t>Classy Gentlemen in suits</a:t>
            </a:r>
          </a:p>
          <a:p>
            <a:pPr indent="-317500" lvl="0" marL="13716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>
                <a:solidFill>
                  <a:schemeClr val="dk1"/>
                </a:solidFill>
              </a:rPr>
              <a:t>Madams in Frilly dresses.</a:t>
            </a:r>
          </a:p>
          <a:p>
            <a:pPr indent="-317500" lvl="0" marL="13716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>
                <a:solidFill>
                  <a:schemeClr val="dk1"/>
                </a:solidFill>
              </a:rPr>
              <a:t>Balls and Galas</a:t>
            </a:r>
          </a:p>
          <a:p>
            <a:pPr indent="-25400" marL="8001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5400" marL="800100" rtl="0">
              <a:spcBef>
                <a:spcPts val="0"/>
              </a:spcBef>
              <a:buNone/>
            </a:pPr>
            <a:r>
              <a:rPr lang="en"/>
              <a:t>Wild West</a:t>
            </a:r>
          </a:p>
          <a:p>
            <a:pPr indent="-317500" lvl="0" marL="13716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/>
              <a:t>Cowboys</a:t>
            </a:r>
          </a:p>
          <a:p>
            <a:pPr indent="-317500" lvl="0" marL="13716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/>
              <a:t>Cowgals</a:t>
            </a:r>
          </a:p>
          <a:p>
            <a:pPr indent="-317500" lvl="0" marL="13716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/>
              <a:t>Rootin tootin time.</a:t>
            </a:r>
          </a:p>
        </p:txBody>
      </p:sp>
      <p:pic>
        <p:nvPicPr>
          <p:cNvPr id="708" name="Shape 7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7373" y="1513850"/>
            <a:ext cx="3103625" cy="12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Shape 7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7375" y="2914607"/>
            <a:ext cx="3103624" cy="1524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7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 txBox="1"/>
          <p:nvPr>
            <p:ph type="title"/>
          </p:nvPr>
        </p:nvSpPr>
        <p:spPr>
          <a:xfrm>
            <a:off x="426127" y="306279"/>
            <a:ext cx="8260799" cy="779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Research - Story and Antics</a:t>
            </a:r>
          </a:p>
        </p:txBody>
      </p:sp>
      <p:sp>
        <p:nvSpPr>
          <p:cNvPr id="715" name="Shape 715"/>
          <p:cNvSpPr txBox="1"/>
          <p:nvPr>
            <p:ph idx="1" type="body"/>
          </p:nvPr>
        </p:nvSpPr>
        <p:spPr>
          <a:xfrm>
            <a:off x="457200" y="1314450"/>
            <a:ext cx="8229600" cy="328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Most creative portion.</a:t>
            </a:r>
          </a:p>
          <a:p>
            <a:pPr indent="-317500" lvl="0" marL="9144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/>
              <a:t>Characters</a:t>
            </a:r>
          </a:p>
          <a:p>
            <a:pPr indent="-317500" lvl="0" marL="9144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/>
              <a:t>Plots</a:t>
            </a:r>
          </a:p>
          <a:p>
            <a:pPr indent="-317500" lvl="0" marL="91440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/>
              <a:t>Hijinks ensue.</a:t>
            </a:r>
          </a:p>
        </p:txBody>
      </p:sp>
      <p:pic>
        <p:nvPicPr>
          <p:cNvPr id="716" name="Shape 7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3212" y="2696772"/>
            <a:ext cx="2380299" cy="180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Shape 7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376" y="2906476"/>
            <a:ext cx="2149518" cy="159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Shape 7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9825" y="1812500"/>
            <a:ext cx="3446750" cy="193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7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 txBox="1"/>
          <p:nvPr>
            <p:ph type="title"/>
          </p:nvPr>
        </p:nvSpPr>
        <p:spPr>
          <a:xfrm>
            <a:off x="948484" y="676623"/>
            <a:ext cx="2978999" cy="2374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Conclusion.</a:t>
            </a:r>
            <a:r>
              <a:rPr lang="en" sz="2400"/>
              <a:t>	</a:t>
            </a:r>
          </a:p>
        </p:txBody>
      </p:sp>
      <p:sp>
        <p:nvSpPr>
          <p:cNvPr id="724" name="Shape 724"/>
          <p:cNvSpPr txBox="1"/>
          <p:nvPr>
            <p:ph idx="1" type="subTitle"/>
          </p:nvPr>
        </p:nvSpPr>
        <p:spPr>
          <a:xfrm>
            <a:off x="978823" y="3152787"/>
            <a:ext cx="2880299" cy="1155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Are you bored yet ?</a:t>
            </a:r>
          </a:p>
        </p:txBody>
      </p:sp>
    </p:spTree>
  </p:cSld>
  <p:clrMapOvr>
    <a:masterClrMapping/>
  </p:clrMapOvr>
  <p:transition spd="slow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Shape 729"/>
          <p:cNvSpPr txBox="1"/>
          <p:nvPr>
            <p:ph type="title"/>
          </p:nvPr>
        </p:nvSpPr>
        <p:spPr>
          <a:xfrm>
            <a:off x="426127" y="306279"/>
            <a:ext cx="8260799" cy="779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Conclusion.</a:t>
            </a:r>
          </a:p>
        </p:txBody>
      </p:sp>
      <p:sp>
        <p:nvSpPr>
          <p:cNvPr id="730" name="Shape 730"/>
          <p:cNvSpPr txBox="1"/>
          <p:nvPr>
            <p:ph idx="1" type="body"/>
          </p:nvPr>
        </p:nvSpPr>
        <p:spPr>
          <a:xfrm>
            <a:off x="457200" y="1314450"/>
            <a:ext cx="8229600" cy="328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/>
              <a:t>Did we solve our question?.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457200" lvl="0" marL="0" rtl="0">
              <a:spcBef>
                <a:spcPts val="0"/>
              </a:spcBef>
              <a:buNone/>
            </a:pPr>
            <a:r>
              <a:rPr lang="en" sz="1800"/>
              <a:t>No… But it gave us an understanding of how broad the genre can get.</a:t>
            </a:r>
          </a:p>
          <a:p>
            <a:pPr indent="0" marL="45720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457200" rtl="0">
              <a:spcBef>
                <a:spcPts val="0"/>
              </a:spcBef>
              <a:buNone/>
            </a:pPr>
            <a:r>
              <a:rPr lang="en" sz="1800"/>
              <a:t>Will take time to make its return to the big screen (thanks to Wild Wild West), but its okay.  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 txBox="1"/>
          <p:nvPr>
            <p:ph type="title"/>
          </p:nvPr>
        </p:nvSpPr>
        <p:spPr>
          <a:xfrm>
            <a:off x="948484" y="676623"/>
            <a:ext cx="2978999" cy="2374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Awesome Examples.</a:t>
            </a:r>
          </a:p>
        </p:txBody>
      </p:sp>
      <p:sp>
        <p:nvSpPr>
          <p:cNvPr id="736" name="Shape 736"/>
          <p:cNvSpPr txBox="1"/>
          <p:nvPr>
            <p:ph idx="1" type="subTitle"/>
          </p:nvPr>
        </p:nvSpPr>
        <p:spPr>
          <a:xfrm>
            <a:off x="978823" y="3152787"/>
            <a:ext cx="2880299" cy="1155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 my opinion. 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 txBox="1"/>
          <p:nvPr>
            <p:ph type="title"/>
          </p:nvPr>
        </p:nvSpPr>
        <p:spPr>
          <a:xfrm>
            <a:off x="426127" y="306279"/>
            <a:ext cx="8260799" cy="779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Wild Wild West</a:t>
            </a:r>
          </a:p>
        </p:txBody>
      </p:sp>
      <p:sp>
        <p:nvSpPr>
          <p:cNvPr id="742" name="Shape 742"/>
          <p:cNvSpPr txBox="1"/>
          <p:nvPr>
            <p:ph idx="1" type="body"/>
          </p:nvPr>
        </p:nvSpPr>
        <p:spPr>
          <a:xfrm>
            <a:off x="457200" y="1314450"/>
            <a:ext cx="8229600" cy="328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While considered a low in not just Will Smiths acting career, but it also stopped the sub-genres rise in popularity. </a:t>
            </a:r>
          </a:p>
        </p:txBody>
      </p:sp>
      <p:pic>
        <p:nvPicPr>
          <p:cNvPr id="743" name="Shape 7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1537" y="2426450"/>
            <a:ext cx="2080925" cy="208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Shape 7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550" y="2653350"/>
            <a:ext cx="2895724" cy="16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Shape 7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3742" y="2636525"/>
            <a:ext cx="2930755" cy="1660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 txBox="1"/>
          <p:nvPr>
            <p:ph type="title"/>
          </p:nvPr>
        </p:nvSpPr>
        <p:spPr>
          <a:xfrm>
            <a:off x="426127" y="306279"/>
            <a:ext cx="8260799" cy="779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Steam Powered Giraffe </a:t>
            </a:r>
          </a:p>
        </p:txBody>
      </p:sp>
      <p:sp>
        <p:nvSpPr>
          <p:cNvPr id="751" name="Shape 751"/>
          <p:cNvSpPr txBox="1"/>
          <p:nvPr>
            <p:ph idx="1" type="body"/>
          </p:nvPr>
        </p:nvSpPr>
        <p:spPr>
          <a:xfrm>
            <a:off x="457200" y="1314450"/>
            <a:ext cx="8229600" cy="328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 good example of the fans that live and breath steampunk. Music group where their shtick is they are automatons. Like Chuck E Cheese's.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52" name="Shape 7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500" y="2704975"/>
            <a:ext cx="3062774" cy="166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Shape 7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6000" y="2704975"/>
            <a:ext cx="2500975" cy="166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 txBox="1"/>
          <p:nvPr>
            <p:ph type="title"/>
          </p:nvPr>
        </p:nvSpPr>
        <p:spPr>
          <a:xfrm>
            <a:off x="426127" y="306279"/>
            <a:ext cx="8260799" cy="779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Bioshock Infinite.</a:t>
            </a:r>
          </a:p>
        </p:txBody>
      </p:sp>
      <p:sp>
        <p:nvSpPr>
          <p:cNvPr id="759" name="Shape 759"/>
          <p:cNvSpPr txBox="1"/>
          <p:nvPr>
            <p:ph idx="1" type="body"/>
          </p:nvPr>
        </p:nvSpPr>
        <p:spPr>
          <a:xfrm>
            <a:off x="457200" y="1314450"/>
            <a:ext cx="8229600" cy="328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Blends story along with its amazing environments and interesting characters. </a:t>
            </a:r>
          </a:p>
        </p:txBody>
      </p:sp>
      <p:pic>
        <p:nvPicPr>
          <p:cNvPr id="760" name="Shape 7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800" y="2275450"/>
            <a:ext cx="3515349" cy="197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Shape 7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2859" y="2275450"/>
            <a:ext cx="3184615" cy="197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 txBox="1"/>
          <p:nvPr>
            <p:ph type="title"/>
          </p:nvPr>
        </p:nvSpPr>
        <p:spPr>
          <a:xfrm>
            <a:off x="426127" y="306279"/>
            <a:ext cx="8260799" cy="779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Tour of the World inside Bioshock Infinite.</a:t>
            </a:r>
          </a:p>
        </p:txBody>
      </p:sp>
      <p:sp>
        <p:nvSpPr>
          <p:cNvPr id="767" name="Shape 767">
            <a:hlinkClick r:id="rId4"/>
          </p:cNvPr>
          <p:cNvSpPr/>
          <p:nvPr/>
        </p:nvSpPr>
        <p:spPr>
          <a:xfrm>
            <a:off x="1453050" y="1302050"/>
            <a:ext cx="6217624" cy="25090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/>
          <p:nvPr>
            <p:ph type="title"/>
          </p:nvPr>
        </p:nvSpPr>
        <p:spPr>
          <a:xfrm>
            <a:off x="948484" y="676623"/>
            <a:ext cx="2978999" cy="2374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Quick Presentation.</a:t>
            </a:r>
          </a:p>
        </p:txBody>
      </p:sp>
      <p:sp>
        <p:nvSpPr>
          <p:cNvPr id="651" name="Shape 651"/>
          <p:cNvSpPr txBox="1"/>
          <p:nvPr>
            <p:ph idx="1" type="subTitle"/>
          </p:nvPr>
        </p:nvSpPr>
        <p:spPr>
          <a:xfrm>
            <a:off x="978823" y="3152787"/>
            <a:ext cx="2880299" cy="1155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I’ll Keep this quick. </a:t>
            </a: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 txBox="1"/>
          <p:nvPr>
            <p:ph type="title"/>
          </p:nvPr>
        </p:nvSpPr>
        <p:spPr>
          <a:xfrm>
            <a:off x="441602" y="287204"/>
            <a:ext cx="8260799" cy="779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Steampunk? - Quick Presentation.</a:t>
            </a:r>
          </a:p>
        </p:txBody>
      </p:sp>
      <p:sp>
        <p:nvSpPr>
          <p:cNvPr id="657" name="Shape 657"/>
          <p:cNvSpPr txBox="1"/>
          <p:nvPr>
            <p:ph idx="1" type="body"/>
          </p:nvPr>
        </p:nvSpPr>
        <p:spPr>
          <a:xfrm>
            <a:off x="457200" y="1327975"/>
            <a:ext cx="8229600" cy="328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Steampunk is about Steam and Punks….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>
              <a:spcBef>
                <a:spcPts val="0"/>
              </a:spcBef>
              <a:buNone/>
            </a:pPr>
            <a:r>
              <a:rPr lang="en" sz="2400"/>
              <a:t>Thank you and good night. 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Shape 6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 txBox="1"/>
          <p:nvPr>
            <p:ph type="title"/>
          </p:nvPr>
        </p:nvSpPr>
        <p:spPr>
          <a:xfrm>
            <a:off x="426127" y="306279"/>
            <a:ext cx="8260799" cy="779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Steampunk? - In All Seriousness. </a:t>
            </a:r>
          </a:p>
        </p:txBody>
      </p:sp>
      <p:sp>
        <p:nvSpPr>
          <p:cNvPr id="668" name="Shape 668"/>
          <p:cNvSpPr txBox="1"/>
          <p:nvPr>
            <p:ph idx="1" type="body"/>
          </p:nvPr>
        </p:nvSpPr>
        <p:spPr>
          <a:xfrm>
            <a:off x="457200" y="1314450"/>
            <a:ext cx="8229600" cy="328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800"/>
              <a:t>Steampunk is a “What If??” senario. </a:t>
            </a:r>
          </a:p>
          <a:p>
            <a:pPr indent="-342900" lvl="0" marL="45720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/>
              <a:t>We question what would have happened if modern advancement in technology still followed the same principles of the industrial revolution.</a:t>
            </a:r>
          </a:p>
        </p:txBody>
      </p:sp>
      <p:pic>
        <p:nvPicPr>
          <p:cNvPr id="669" name="Shape 6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550" y="2719775"/>
            <a:ext cx="2529974" cy="168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Shape 6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9810" y="2719775"/>
            <a:ext cx="2999289" cy="168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Shape 6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0200" y="2719775"/>
            <a:ext cx="2199060" cy="1680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/>
          <p:nvPr>
            <p:ph type="title"/>
          </p:nvPr>
        </p:nvSpPr>
        <p:spPr>
          <a:xfrm>
            <a:off x="426127" y="306279"/>
            <a:ext cx="8260799" cy="779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What is Steampunk? </a:t>
            </a:r>
          </a:p>
        </p:txBody>
      </p:sp>
      <p:sp>
        <p:nvSpPr>
          <p:cNvPr id="677" name="Shape 677"/>
          <p:cNvSpPr txBox="1"/>
          <p:nvPr>
            <p:ph idx="1" type="body"/>
          </p:nvPr>
        </p:nvSpPr>
        <p:spPr>
          <a:xfrm>
            <a:off x="457200" y="1314450"/>
            <a:ext cx="8229600" cy="328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We would take modern problems and solve them using this tech.</a:t>
            </a:r>
          </a:p>
          <a:p>
            <a:pPr indent="-317500" lvl="0" marL="9144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/>
              <a:t>Flying/transportation.</a:t>
            </a:r>
          </a:p>
          <a:p>
            <a:pPr indent="-317500" lvl="0" marL="9144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/>
              <a:t>Computing.</a:t>
            </a:r>
          </a:p>
          <a:p>
            <a:pPr indent="-317500" lvl="0" marL="9144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/>
              <a:t>Robotics.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78" name="Shape 6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300" y="2720025"/>
            <a:ext cx="2861124" cy="178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Shape 6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5362" y="2720025"/>
            <a:ext cx="2419329" cy="178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Shape 6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0617" y="2720025"/>
            <a:ext cx="2139007" cy="178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6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 txBox="1"/>
          <p:nvPr>
            <p:ph type="title"/>
          </p:nvPr>
        </p:nvSpPr>
        <p:spPr>
          <a:xfrm>
            <a:off x="948484" y="676623"/>
            <a:ext cx="2978999" cy="2374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Research</a:t>
            </a:r>
          </a:p>
        </p:txBody>
      </p:sp>
      <p:sp>
        <p:nvSpPr>
          <p:cNvPr id="686" name="Shape 686"/>
          <p:cNvSpPr txBox="1"/>
          <p:nvPr>
            <p:ph idx="1" type="subTitle"/>
          </p:nvPr>
        </p:nvSpPr>
        <p:spPr>
          <a:xfrm>
            <a:off x="978823" y="3152787"/>
            <a:ext cx="2880299" cy="1155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exactly did I waste my time in trying to figure out?</a:t>
            </a: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/>
          <p:nvPr>
            <p:ph type="title"/>
          </p:nvPr>
        </p:nvSpPr>
        <p:spPr>
          <a:xfrm>
            <a:off x="426127" y="306279"/>
            <a:ext cx="8260799" cy="779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Research - Down the Rabbit Hole.</a:t>
            </a:r>
          </a:p>
        </p:txBody>
      </p:sp>
      <p:sp>
        <p:nvSpPr>
          <p:cNvPr id="692" name="Shape 692"/>
          <p:cNvSpPr txBox="1"/>
          <p:nvPr>
            <p:ph idx="1" type="body"/>
          </p:nvPr>
        </p:nvSpPr>
        <p:spPr>
          <a:xfrm>
            <a:off x="457200" y="1314450"/>
            <a:ext cx="8229600" cy="328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marL="0" rtl="0">
              <a:spcBef>
                <a:spcPts val="0"/>
              </a:spcBef>
              <a:buNone/>
            </a:pPr>
            <a:r>
              <a:rPr lang="en" sz="1800"/>
              <a:t>Question: Why isn’t Steampunk in the limelight?</a:t>
            </a:r>
          </a:p>
          <a:p>
            <a:pPr indent="-342900" lvl="0" marL="9144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/>
              <a:t>What is makes Steampunk so interesting?</a:t>
            </a:r>
          </a:p>
          <a:p>
            <a:pPr indent="45720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457200" marL="0" rtl="0">
              <a:spcBef>
                <a:spcPts val="0"/>
              </a:spcBef>
              <a:buNone/>
            </a:pPr>
            <a:r>
              <a:rPr lang="en" sz="1800"/>
              <a:t>Main Components:</a:t>
            </a:r>
          </a:p>
          <a:p>
            <a:pPr indent="-342900" lvl="0" marL="9144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/>
              <a:t>Technology.</a:t>
            </a:r>
          </a:p>
          <a:p>
            <a:pPr indent="-342900" lvl="0" marL="9144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</a:rPr>
              <a:t>Time Era.</a:t>
            </a:r>
          </a:p>
          <a:p>
            <a:pPr indent="-342900" lvl="0" marL="91440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/>
              <a:t>Story and Antics.</a:t>
            </a:r>
          </a:p>
        </p:txBody>
      </p:sp>
    </p:spTree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 txBox="1"/>
          <p:nvPr>
            <p:ph type="title"/>
          </p:nvPr>
        </p:nvSpPr>
        <p:spPr>
          <a:xfrm>
            <a:off x="426127" y="306279"/>
            <a:ext cx="8260799" cy="779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Research - Technology</a:t>
            </a:r>
          </a:p>
        </p:txBody>
      </p:sp>
      <p:sp>
        <p:nvSpPr>
          <p:cNvPr id="698" name="Shape 698"/>
          <p:cNvSpPr txBox="1"/>
          <p:nvPr>
            <p:ph idx="1" type="body"/>
          </p:nvPr>
        </p:nvSpPr>
        <p:spPr>
          <a:xfrm>
            <a:off x="457200" y="1314450"/>
            <a:ext cx="8229600" cy="328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Big boom of the Industrial Revolution</a:t>
            </a:r>
          </a:p>
          <a:p>
            <a:pPr indent="-317500" lvl="0" marL="9144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/>
              <a:t>Futuristic yet rusty. </a:t>
            </a:r>
          </a:p>
          <a:p>
            <a:pPr indent="-317500" lvl="0" marL="91440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/>
              <a:t>Practical</a:t>
            </a:r>
          </a:p>
        </p:txBody>
      </p:sp>
      <p:pic>
        <p:nvPicPr>
          <p:cNvPr id="699" name="Shape 6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5117" y="1432775"/>
            <a:ext cx="2526425" cy="20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Shape 7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573" y="2825424"/>
            <a:ext cx="2552707" cy="168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Shape 7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1525" y="2027499"/>
            <a:ext cx="1921699" cy="252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SteamPunk">
  <a:themeElements>
    <a:clrScheme name="Apothecary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