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3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3584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5843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35844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5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6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47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4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35849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0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1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2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53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56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857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35858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59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0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1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62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35863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4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5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6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67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8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9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0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871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35872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76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7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8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9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0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1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3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884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35885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6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7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8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35890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2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3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94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35895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6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7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98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99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0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1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2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3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4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6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07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3590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0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1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12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3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4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5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6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7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8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19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0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1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2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3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4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5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6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7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8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29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0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1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2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3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4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5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6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7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8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39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40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35941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2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3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44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45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6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7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8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9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50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51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35952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3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4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5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5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35957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8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59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0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61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3596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966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35967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8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69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70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71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2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3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4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5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6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7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8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79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0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1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2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3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4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5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86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87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35988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89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90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991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992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3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4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5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6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97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998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35999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0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1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02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03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4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5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06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012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36013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4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015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36016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5126 w 5126"/>
                  <a:gd name="T1" fmla="*/ 2 h 305"/>
                  <a:gd name="T2" fmla="*/ 5126 w 5126"/>
                  <a:gd name="T3" fmla="*/ 276 h 305"/>
                  <a:gd name="T4" fmla="*/ 5037 w 5126"/>
                  <a:gd name="T5" fmla="*/ 278 h 305"/>
                  <a:gd name="T6" fmla="*/ 4914 w 5126"/>
                  <a:gd name="T7" fmla="*/ 300 h 305"/>
                  <a:gd name="T8" fmla="*/ 4847 w 5126"/>
                  <a:gd name="T9" fmla="*/ 296 h 305"/>
                  <a:gd name="T10" fmla="*/ 4648 w 5126"/>
                  <a:gd name="T11" fmla="*/ 273 h 305"/>
                  <a:gd name="T12" fmla="*/ 4508 w 5126"/>
                  <a:gd name="T13" fmla="*/ 264 h 305"/>
                  <a:gd name="T14" fmla="*/ 4245 w 5126"/>
                  <a:gd name="T15" fmla="*/ 287 h 305"/>
                  <a:gd name="T16" fmla="*/ 3983 w 5126"/>
                  <a:gd name="T17" fmla="*/ 291 h 305"/>
                  <a:gd name="T18" fmla="*/ 3640 w 5126"/>
                  <a:gd name="T19" fmla="*/ 282 h 305"/>
                  <a:gd name="T20" fmla="*/ 3346 w 5126"/>
                  <a:gd name="T21" fmla="*/ 287 h 305"/>
                  <a:gd name="T22" fmla="*/ 3165 w 5126"/>
                  <a:gd name="T23" fmla="*/ 305 h 305"/>
                  <a:gd name="T24" fmla="*/ 2848 w 5126"/>
                  <a:gd name="T25" fmla="*/ 269 h 305"/>
                  <a:gd name="T26" fmla="*/ 2618 w 5126"/>
                  <a:gd name="T27" fmla="*/ 260 h 305"/>
                  <a:gd name="T28" fmla="*/ 2360 w 5126"/>
                  <a:gd name="T29" fmla="*/ 273 h 305"/>
                  <a:gd name="T30" fmla="*/ 2007 w 5126"/>
                  <a:gd name="T31" fmla="*/ 282 h 305"/>
                  <a:gd name="T32" fmla="*/ 1786 w 5126"/>
                  <a:gd name="T33" fmla="*/ 287 h 305"/>
                  <a:gd name="T34" fmla="*/ 1686 w 5126"/>
                  <a:gd name="T35" fmla="*/ 296 h 305"/>
                  <a:gd name="T36" fmla="*/ 1528 w 5126"/>
                  <a:gd name="T37" fmla="*/ 273 h 305"/>
                  <a:gd name="T38" fmla="*/ 1334 w 5126"/>
                  <a:gd name="T39" fmla="*/ 287 h 305"/>
                  <a:gd name="T40" fmla="*/ 1185 w 5126"/>
                  <a:gd name="T41" fmla="*/ 282 h 305"/>
                  <a:gd name="T42" fmla="*/ 1081 w 5126"/>
                  <a:gd name="T43" fmla="*/ 291 h 305"/>
                  <a:gd name="T44" fmla="*/ 968 w 5126"/>
                  <a:gd name="T45" fmla="*/ 282 h 305"/>
                  <a:gd name="T46" fmla="*/ 827 w 5126"/>
                  <a:gd name="T47" fmla="*/ 273 h 305"/>
                  <a:gd name="T48" fmla="*/ 701 w 5126"/>
                  <a:gd name="T49" fmla="*/ 273 h 305"/>
                  <a:gd name="T50" fmla="*/ 583 w 5126"/>
                  <a:gd name="T51" fmla="*/ 291 h 305"/>
                  <a:gd name="T52" fmla="*/ 484 w 5126"/>
                  <a:gd name="T53" fmla="*/ 278 h 305"/>
                  <a:gd name="T54" fmla="*/ 335 w 5126"/>
                  <a:gd name="T55" fmla="*/ 251 h 305"/>
                  <a:gd name="T56" fmla="*/ 172 w 5126"/>
                  <a:gd name="T57" fmla="*/ 260 h 305"/>
                  <a:gd name="T58" fmla="*/ 77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5126 w 5126"/>
                  <a:gd name="T65" fmla="*/ 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7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74 h 95"/>
                  <a:gd name="T2" fmla="*/ 2 w 167"/>
                  <a:gd name="T3" fmla="*/ 30 h 95"/>
                  <a:gd name="T4" fmla="*/ 23 w 167"/>
                  <a:gd name="T5" fmla="*/ 12 h 95"/>
                  <a:gd name="T6" fmla="*/ 53 w 167"/>
                  <a:gd name="T7" fmla="*/ 2 h 95"/>
                  <a:gd name="T8" fmla="*/ 81 w 167"/>
                  <a:gd name="T9" fmla="*/ 0 h 95"/>
                  <a:gd name="T10" fmla="*/ 123 w 167"/>
                  <a:gd name="T11" fmla="*/ 11 h 95"/>
                  <a:gd name="T12" fmla="*/ 147 w 167"/>
                  <a:gd name="T13" fmla="*/ 30 h 95"/>
                  <a:gd name="T14" fmla="*/ 162 w 167"/>
                  <a:gd name="T15" fmla="*/ 59 h 95"/>
                  <a:gd name="T16" fmla="*/ 165 w 167"/>
                  <a:gd name="T17" fmla="*/ 80 h 95"/>
                  <a:gd name="T18" fmla="*/ 167 w 167"/>
                  <a:gd name="T19" fmla="*/ 92 h 95"/>
                  <a:gd name="T20" fmla="*/ 156 w 167"/>
                  <a:gd name="T21" fmla="*/ 95 h 95"/>
                  <a:gd name="T22" fmla="*/ 77 w 167"/>
                  <a:gd name="T23" fmla="*/ 87 h 95"/>
                  <a:gd name="T24" fmla="*/ 0 w 167"/>
                  <a:gd name="T25" fmla="*/ 7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8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41 w 921"/>
                  <a:gd name="T3" fmla="*/ 88 h 141"/>
                  <a:gd name="T4" fmla="*/ 70 w 921"/>
                  <a:gd name="T5" fmla="*/ 68 h 141"/>
                  <a:gd name="T6" fmla="*/ 135 w 921"/>
                  <a:gd name="T7" fmla="*/ 44 h 141"/>
                  <a:gd name="T8" fmla="*/ 207 w 921"/>
                  <a:gd name="T9" fmla="*/ 33 h 141"/>
                  <a:gd name="T10" fmla="*/ 299 w 921"/>
                  <a:gd name="T11" fmla="*/ 34 h 141"/>
                  <a:gd name="T12" fmla="*/ 397 w 921"/>
                  <a:gd name="T13" fmla="*/ 46 h 141"/>
                  <a:gd name="T14" fmla="*/ 494 w 921"/>
                  <a:gd name="T15" fmla="*/ 60 h 141"/>
                  <a:gd name="T16" fmla="*/ 550 w 921"/>
                  <a:gd name="T17" fmla="*/ 63 h 141"/>
                  <a:gd name="T18" fmla="*/ 613 w 921"/>
                  <a:gd name="T19" fmla="*/ 61 h 141"/>
                  <a:gd name="T20" fmla="*/ 662 w 921"/>
                  <a:gd name="T21" fmla="*/ 51 h 141"/>
                  <a:gd name="T22" fmla="*/ 708 w 921"/>
                  <a:gd name="T23" fmla="*/ 33 h 141"/>
                  <a:gd name="T24" fmla="*/ 753 w 921"/>
                  <a:gd name="T25" fmla="*/ 0 h 141"/>
                  <a:gd name="T26" fmla="*/ 921 w 921"/>
                  <a:gd name="T27" fmla="*/ 1 h 141"/>
                  <a:gd name="T28" fmla="*/ 899 w 921"/>
                  <a:gd name="T29" fmla="*/ 39 h 141"/>
                  <a:gd name="T30" fmla="*/ 874 w 921"/>
                  <a:gd name="T31" fmla="*/ 67 h 141"/>
                  <a:gd name="T32" fmla="*/ 850 w 921"/>
                  <a:gd name="T33" fmla="*/ 81 h 141"/>
                  <a:gd name="T34" fmla="*/ 824 w 921"/>
                  <a:gd name="T35" fmla="*/ 95 h 141"/>
                  <a:gd name="T36" fmla="*/ 789 w 921"/>
                  <a:gd name="T37" fmla="*/ 107 h 141"/>
                  <a:gd name="T38" fmla="*/ 749 w 921"/>
                  <a:gd name="T39" fmla="*/ 114 h 141"/>
                  <a:gd name="T40" fmla="*/ 689 w 921"/>
                  <a:gd name="T41" fmla="*/ 121 h 141"/>
                  <a:gd name="T42" fmla="*/ 631 w 921"/>
                  <a:gd name="T43" fmla="*/ 121 h 141"/>
                  <a:gd name="T44" fmla="*/ 529 w 921"/>
                  <a:gd name="T45" fmla="*/ 114 h 141"/>
                  <a:gd name="T46" fmla="*/ 448 w 921"/>
                  <a:gd name="T47" fmla="*/ 102 h 141"/>
                  <a:gd name="T48" fmla="*/ 377 w 921"/>
                  <a:gd name="T49" fmla="*/ 91 h 141"/>
                  <a:gd name="T50" fmla="*/ 299 w 921"/>
                  <a:gd name="T51" fmla="*/ 87 h 141"/>
                  <a:gd name="T52" fmla="*/ 210 w 921"/>
                  <a:gd name="T53" fmla="*/ 94 h 141"/>
                  <a:gd name="T54" fmla="*/ 152 w 921"/>
                  <a:gd name="T55" fmla="*/ 105 h 141"/>
                  <a:gd name="T56" fmla="*/ 122 w 921"/>
                  <a:gd name="T57" fmla="*/ 107 h 141"/>
                  <a:gd name="T58" fmla="*/ 67 w 921"/>
                  <a:gd name="T59" fmla="*/ 114 h 141"/>
                  <a:gd name="T60" fmla="*/ 24 w 921"/>
                  <a:gd name="T61" fmla="*/ 127 h 141"/>
                  <a:gd name="T62" fmla="*/ 0 w 921"/>
                  <a:gd name="T6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19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6 w 190"/>
                  <a:gd name="T1" fmla="*/ 73 h 90"/>
                  <a:gd name="T2" fmla="*/ 30 w 190"/>
                  <a:gd name="T3" fmla="*/ 52 h 90"/>
                  <a:gd name="T4" fmla="*/ 64 w 190"/>
                  <a:gd name="T5" fmla="*/ 30 h 90"/>
                  <a:gd name="T6" fmla="*/ 103 w 190"/>
                  <a:gd name="T7" fmla="*/ 12 h 90"/>
                  <a:gd name="T8" fmla="*/ 157 w 190"/>
                  <a:gd name="T9" fmla="*/ 0 h 90"/>
                  <a:gd name="T10" fmla="*/ 190 w 190"/>
                  <a:gd name="T11" fmla="*/ 0 h 90"/>
                  <a:gd name="T12" fmla="*/ 163 w 190"/>
                  <a:gd name="T13" fmla="*/ 13 h 90"/>
                  <a:gd name="T14" fmla="*/ 129 w 190"/>
                  <a:gd name="T15" fmla="*/ 33 h 90"/>
                  <a:gd name="T16" fmla="*/ 103 w 190"/>
                  <a:gd name="T17" fmla="*/ 55 h 90"/>
                  <a:gd name="T18" fmla="*/ 93 w 190"/>
                  <a:gd name="T19" fmla="*/ 75 h 90"/>
                  <a:gd name="T20" fmla="*/ 88 w 190"/>
                  <a:gd name="T21" fmla="*/ 90 h 90"/>
                  <a:gd name="T22" fmla="*/ 34 w 190"/>
                  <a:gd name="T23" fmla="*/ 87 h 90"/>
                  <a:gd name="T24" fmla="*/ 0 w 190"/>
                  <a:gd name="T25" fmla="*/ 84 h 90"/>
                  <a:gd name="T26" fmla="*/ 6 w 190"/>
                  <a:gd name="T27" fmla="*/ 7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0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>
                  <a:gd name="T0" fmla="*/ 0 w 190"/>
                  <a:gd name="T1" fmla="*/ 0 h 86"/>
                  <a:gd name="T2" fmla="*/ 11 w 190"/>
                  <a:gd name="T3" fmla="*/ 15 h 86"/>
                  <a:gd name="T4" fmla="*/ 45 w 190"/>
                  <a:gd name="T5" fmla="*/ 42 h 86"/>
                  <a:gd name="T6" fmla="*/ 82 w 190"/>
                  <a:gd name="T7" fmla="*/ 60 h 86"/>
                  <a:gd name="T8" fmla="*/ 136 w 190"/>
                  <a:gd name="T9" fmla="*/ 80 h 86"/>
                  <a:gd name="T10" fmla="*/ 190 w 190"/>
                  <a:gd name="T11" fmla="*/ 86 h 86"/>
                  <a:gd name="T12" fmla="*/ 136 w 190"/>
                  <a:gd name="T13" fmla="*/ 63 h 86"/>
                  <a:gd name="T14" fmla="*/ 113 w 190"/>
                  <a:gd name="T15" fmla="*/ 45 h 86"/>
                  <a:gd name="T16" fmla="*/ 93 w 190"/>
                  <a:gd name="T17" fmla="*/ 19 h 86"/>
                  <a:gd name="T18" fmla="*/ 86 w 190"/>
                  <a:gd name="T19" fmla="*/ 0 h 86"/>
                  <a:gd name="T20" fmla="*/ 0 w 190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1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387 w 387"/>
                  <a:gd name="T1" fmla="*/ 115 h 124"/>
                  <a:gd name="T2" fmla="*/ 372 w 387"/>
                  <a:gd name="T3" fmla="*/ 96 h 124"/>
                  <a:gd name="T4" fmla="*/ 353 w 387"/>
                  <a:gd name="T5" fmla="*/ 82 h 124"/>
                  <a:gd name="T6" fmla="*/ 327 w 387"/>
                  <a:gd name="T7" fmla="*/ 69 h 124"/>
                  <a:gd name="T8" fmla="*/ 297 w 387"/>
                  <a:gd name="T9" fmla="*/ 58 h 124"/>
                  <a:gd name="T10" fmla="*/ 258 w 387"/>
                  <a:gd name="T11" fmla="*/ 49 h 124"/>
                  <a:gd name="T12" fmla="*/ 210 w 387"/>
                  <a:gd name="T13" fmla="*/ 43 h 124"/>
                  <a:gd name="T14" fmla="*/ 155 w 387"/>
                  <a:gd name="T15" fmla="*/ 39 h 124"/>
                  <a:gd name="T16" fmla="*/ 110 w 387"/>
                  <a:gd name="T17" fmla="*/ 34 h 124"/>
                  <a:gd name="T18" fmla="*/ 68 w 387"/>
                  <a:gd name="T19" fmla="*/ 28 h 124"/>
                  <a:gd name="T20" fmla="*/ 35 w 387"/>
                  <a:gd name="T21" fmla="*/ 19 h 124"/>
                  <a:gd name="T22" fmla="*/ 11 w 387"/>
                  <a:gd name="T23" fmla="*/ 9 h 124"/>
                  <a:gd name="T24" fmla="*/ 0 w 387"/>
                  <a:gd name="T25" fmla="*/ 0 h 124"/>
                  <a:gd name="T26" fmla="*/ 15 w 387"/>
                  <a:gd name="T27" fmla="*/ 40 h 124"/>
                  <a:gd name="T28" fmla="*/ 33 w 387"/>
                  <a:gd name="T29" fmla="*/ 57 h 124"/>
                  <a:gd name="T30" fmla="*/ 74 w 387"/>
                  <a:gd name="T31" fmla="*/ 75 h 124"/>
                  <a:gd name="T32" fmla="*/ 120 w 387"/>
                  <a:gd name="T33" fmla="*/ 84 h 124"/>
                  <a:gd name="T34" fmla="*/ 170 w 387"/>
                  <a:gd name="T35" fmla="*/ 94 h 124"/>
                  <a:gd name="T36" fmla="*/ 195 w 387"/>
                  <a:gd name="T37" fmla="*/ 103 h 124"/>
                  <a:gd name="T38" fmla="*/ 209 w 387"/>
                  <a:gd name="T39" fmla="*/ 115 h 124"/>
                  <a:gd name="T40" fmla="*/ 216 w 387"/>
                  <a:gd name="T41" fmla="*/ 124 h 124"/>
                  <a:gd name="T42" fmla="*/ 282 w 387"/>
                  <a:gd name="T43" fmla="*/ 120 h 124"/>
                  <a:gd name="T44" fmla="*/ 356 w 387"/>
                  <a:gd name="T45" fmla="*/ 118 h 124"/>
                  <a:gd name="T46" fmla="*/ 387 w 387"/>
                  <a:gd name="T47" fmla="*/ 1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2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>
                  <a:gd name="T0" fmla="*/ 0 w 156"/>
                  <a:gd name="T1" fmla="*/ 0 h 29"/>
                  <a:gd name="T2" fmla="*/ 25 w 156"/>
                  <a:gd name="T3" fmla="*/ 21 h 29"/>
                  <a:gd name="T4" fmla="*/ 52 w 156"/>
                  <a:gd name="T5" fmla="*/ 28 h 29"/>
                  <a:gd name="T6" fmla="*/ 90 w 156"/>
                  <a:gd name="T7" fmla="*/ 29 h 29"/>
                  <a:gd name="T8" fmla="*/ 128 w 156"/>
                  <a:gd name="T9" fmla="*/ 21 h 29"/>
                  <a:gd name="T10" fmla="*/ 156 w 156"/>
                  <a:gd name="T11" fmla="*/ 0 h 29"/>
                  <a:gd name="T12" fmla="*/ 0 w 156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3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770 w 960"/>
                  <a:gd name="T1" fmla="*/ 0 h 172"/>
                  <a:gd name="T2" fmla="*/ 750 w 960"/>
                  <a:gd name="T3" fmla="*/ 16 h 172"/>
                  <a:gd name="T4" fmla="*/ 712 w 960"/>
                  <a:gd name="T5" fmla="*/ 40 h 172"/>
                  <a:gd name="T6" fmla="*/ 661 w 960"/>
                  <a:gd name="T7" fmla="*/ 59 h 172"/>
                  <a:gd name="T8" fmla="*/ 603 w 960"/>
                  <a:gd name="T9" fmla="*/ 74 h 172"/>
                  <a:gd name="T10" fmla="*/ 545 w 960"/>
                  <a:gd name="T11" fmla="*/ 84 h 172"/>
                  <a:gd name="T12" fmla="*/ 485 w 960"/>
                  <a:gd name="T13" fmla="*/ 91 h 172"/>
                  <a:gd name="T14" fmla="*/ 414 w 960"/>
                  <a:gd name="T15" fmla="*/ 94 h 172"/>
                  <a:gd name="T16" fmla="*/ 341 w 960"/>
                  <a:gd name="T17" fmla="*/ 91 h 172"/>
                  <a:gd name="T18" fmla="*/ 274 w 960"/>
                  <a:gd name="T19" fmla="*/ 83 h 172"/>
                  <a:gd name="T20" fmla="*/ 216 w 960"/>
                  <a:gd name="T21" fmla="*/ 74 h 172"/>
                  <a:gd name="T22" fmla="*/ 168 w 960"/>
                  <a:gd name="T23" fmla="*/ 76 h 172"/>
                  <a:gd name="T24" fmla="*/ 115 w 960"/>
                  <a:gd name="T25" fmla="*/ 79 h 172"/>
                  <a:gd name="T26" fmla="*/ 68 w 960"/>
                  <a:gd name="T27" fmla="*/ 87 h 172"/>
                  <a:gd name="T28" fmla="*/ 24 w 960"/>
                  <a:gd name="T29" fmla="*/ 110 h 172"/>
                  <a:gd name="T30" fmla="*/ 0 w 960"/>
                  <a:gd name="T31" fmla="*/ 135 h 172"/>
                  <a:gd name="T32" fmla="*/ 41 w 960"/>
                  <a:gd name="T33" fmla="*/ 117 h 172"/>
                  <a:gd name="T34" fmla="*/ 84 w 960"/>
                  <a:gd name="T35" fmla="*/ 104 h 172"/>
                  <a:gd name="T36" fmla="*/ 124 w 960"/>
                  <a:gd name="T37" fmla="*/ 100 h 172"/>
                  <a:gd name="T38" fmla="*/ 176 w 960"/>
                  <a:gd name="T39" fmla="*/ 100 h 172"/>
                  <a:gd name="T40" fmla="*/ 226 w 960"/>
                  <a:gd name="T41" fmla="*/ 106 h 172"/>
                  <a:gd name="T42" fmla="*/ 278 w 960"/>
                  <a:gd name="T43" fmla="*/ 121 h 172"/>
                  <a:gd name="T44" fmla="*/ 339 w 960"/>
                  <a:gd name="T45" fmla="*/ 140 h 172"/>
                  <a:gd name="T46" fmla="*/ 396 w 960"/>
                  <a:gd name="T47" fmla="*/ 154 h 172"/>
                  <a:gd name="T48" fmla="*/ 447 w 960"/>
                  <a:gd name="T49" fmla="*/ 161 h 172"/>
                  <a:gd name="T50" fmla="*/ 514 w 960"/>
                  <a:gd name="T51" fmla="*/ 167 h 172"/>
                  <a:gd name="T52" fmla="*/ 597 w 960"/>
                  <a:gd name="T53" fmla="*/ 171 h 172"/>
                  <a:gd name="T54" fmla="*/ 665 w 960"/>
                  <a:gd name="T55" fmla="*/ 172 h 172"/>
                  <a:gd name="T56" fmla="*/ 735 w 960"/>
                  <a:gd name="T57" fmla="*/ 164 h 172"/>
                  <a:gd name="T58" fmla="*/ 783 w 960"/>
                  <a:gd name="T59" fmla="*/ 147 h 172"/>
                  <a:gd name="T60" fmla="*/ 845 w 960"/>
                  <a:gd name="T61" fmla="*/ 118 h 172"/>
                  <a:gd name="T62" fmla="*/ 891 w 960"/>
                  <a:gd name="T63" fmla="*/ 80 h 172"/>
                  <a:gd name="T64" fmla="*/ 928 w 960"/>
                  <a:gd name="T65" fmla="*/ 43 h 172"/>
                  <a:gd name="T66" fmla="*/ 960 w 960"/>
                  <a:gd name="T67" fmla="*/ 2 h 172"/>
                  <a:gd name="T68" fmla="*/ 770 w 960"/>
                  <a:gd name="T6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4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111 h 111"/>
                  <a:gd name="T2" fmla="*/ 1 w 226"/>
                  <a:gd name="T3" fmla="*/ 86 h 111"/>
                  <a:gd name="T4" fmla="*/ 12 w 226"/>
                  <a:gd name="T5" fmla="*/ 54 h 111"/>
                  <a:gd name="T6" fmla="*/ 28 w 226"/>
                  <a:gd name="T7" fmla="*/ 33 h 111"/>
                  <a:gd name="T8" fmla="*/ 55 w 226"/>
                  <a:gd name="T9" fmla="*/ 12 h 111"/>
                  <a:gd name="T10" fmla="*/ 93 w 226"/>
                  <a:gd name="T11" fmla="*/ 2 h 111"/>
                  <a:gd name="T12" fmla="*/ 121 w 226"/>
                  <a:gd name="T13" fmla="*/ 0 h 111"/>
                  <a:gd name="T14" fmla="*/ 157 w 226"/>
                  <a:gd name="T15" fmla="*/ 6 h 111"/>
                  <a:gd name="T16" fmla="*/ 181 w 226"/>
                  <a:gd name="T17" fmla="*/ 20 h 111"/>
                  <a:gd name="T18" fmla="*/ 202 w 226"/>
                  <a:gd name="T19" fmla="*/ 41 h 111"/>
                  <a:gd name="T20" fmla="*/ 214 w 226"/>
                  <a:gd name="T21" fmla="*/ 66 h 111"/>
                  <a:gd name="T22" fmla="*/ 220 w 226"/>
                  <a:gd name="T23" fmla="*/ 83 h 111"/>
                  <a:gd name="T24" fmla="*/ 226 w 226"/>
                  <a:gd name="T25" fmla="*/ 98 h 111"/>
                  <a:gd name="T26" fmla="*/ 120 w 226"/>
                  <a:gd name="T27" fmla="*/ 102 h 111"/>
                  <a:gd name="T28" fmla="*/ 0 w 226"/>
                  <a:gd name="T2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5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86 w 140"/>
                  <a:gd name="T1" fmla="*/ 0 h 45"/>
                  <a:gd name="T2" fmla="*/ 57 w 140"/>
                  <a:gd name="T3" fmla="*/ 19 h 45"/>
                  <a:gd name="T4" fmla="*/ 32 w 140"/>
                  <a:gd name="T5" fmla="*/ 29 h 45"/>
                  <a:gd name="T6" fmla="*/ 0 w 140"/>
                  <a:gd name="T7" fmla="*/ 33 h 45"/>
                  <a:gd name="T8" fmla="*/ 52 w 140"/>
                  <a:gd name="T9" fmla="*/ 45 h 45"/>
                  <a:gd name="T10" fmla="*/ 85 w 140"/>
                  <a:gd name="T11" fmla="*/ 38 h 45"/>
                  <a:gd name="T12" fmla="*/ 140 w 140"/>
                  <a:gd name="T13" fmla="*/ 2 h 45"/>
                  <a:gd name="T14" fmla="*/ 86 w 140"/>
                  <a:gd name="T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6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>
                  <a:gd name="T0" fmla="*/ 0 w 574"/>
                  <a:gd name="T1" fmla="*/ 15 h 99"/>
                  <a:gd name="T2" fmla="*/ 28 w 574"/>
                  <a:gd name="T3" fmla="*/ 4 h 99"/>
                  <a:gd name="T4" fmla="*/ 66 w 574"/>
                  <a:gd name="T5" fmla="*/ 0 h 99"/>
                  <a:gd name="T6" fmla="*/ 111 w 574"/>
                  <a:gd name="T7" fmla="*/ 0 h 99"/>
                  <a:gd name="T8" fmla="*/ 154 w 574"/>
                  <a:gd name="T9" fmla="*/ 1 h 99"/>
                  <a:gd name="T10" fmla="*/ 207 w 574"/>
                  <a:gd name="T11" fmla="*/ 18 h 99"/>
                  <a:gd name="T12" fmla="*/ 261 w 574"/>
                  <a:gd name="T13" fmla="*/ 43 h 99"/>
                  <a:gd name="T14" fmla="*/ 300 w 574"/>
                  <a:gd name="T15" fmla="*/ 48 h 99"/>
                  <a:gd name="T16" fmla="*/ 351 w 574"/>
                  <a:gd name="T17" fmla="*/ 43 h 99"/>
                  <a:gd name="T18" fmla="*/ 391 w 574"/>
                  <a:gd name="T19" fmla="*/ 31 h 99"/>
                  <a:gd name="T20" fmla="*/ 430 w 574"/>
                  <a:gd name="T21" fmla="*/ 21 h 99"/>
                  <a:gd name="T22" fmla="*/ 474 w 574"/>
                  <a:gd name="T23" fmla="*/ 12 h 99"/>
                  <a:gd name="T24" fmla="*/ 517 w 574"/>
                  <a:gd name="T25" fmla="*/ 13 h 99"/>
                  <a:gd name="T26" fmla="*/ 546 w 574"/>
                  <a:gd name="T27" fmla="*/ 21 h 99"/>
                  <a:gd name="T28" fmla="*/ 574 w 574"/>
                  <a:gd name="T29" fmla="*/ 39 h 99"/>
                  <a:gd name="T30" fmla="*/ 525 w 574"/>
                  <a:gd name="T31" fmla="*/ 36 h 99"/>
                  <a:gd name="T32" fmla="*/ 489 w 574"/>
                  <a:gd name="T33" fmla="*/ 42 h 99"/>
                  <a:gd name="T34" fmla="*/ 450 w 574"/>
                  <a:gd name="T35" fmla="*/ 55 h 99"/>
                  <a:gd name="T36" fmla="*/ 412 w 574"/>
                  <a:gd name="T37" fmla="*/ 73 h 99"/>
                  <a:gd name="T38" fmla="*/ 381 w 574"/>
                  <a:gd name="T39" fmla="*/ 87 h 99"/>
                  <a:gd name="T40" fmla="*/ 340 w 574"/>
                  <a:gd name="T41" fmla="*/ 96 h 99"/>
                  <a:gd name="T42" fmla="*/ 291 w 574"/>
                  <a:gd name="T43" fmla="*/ 99 h 99"/>
                  <a:gd name="T44" fmla="*/ 234 w 574"/>
                  <a:gd name="T45" fmla="*/ 91 h 99"/>
                  <a:gd name="T46" fmla="*/ 178 w 574"/>
                  <a:gd name="T47" fmla="*/ 76 h 99"/>
                  <a:gd name="T48" fmla="*/ 139 w 574"/>
                  <a:gd name="T49" fmla="*/ 57 h 99"/>
                  <a:gd name="T50" fmla="*/ 102 w 574"/>
                  <a:gd name="T51" fmla="*/ 33 h 99"/>
                  <a:gd name="T52" fmla="*/ 66 w 574"/>
                  <a:gd name="T53" fmla="*/ 18 h 99"/>
                  <a:gd name="T54" fmla="*/ 30 w 574"/>
                  <a:gd name="T55" fmla="*/ 13 h 99"/>
                  <a:gd name="T56" fmla="*/ 0 w 574"/>
                  <a:gd name="T57" fmla="*/ 1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7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66 h 68"/>
                  <a:gd name="T2" fmla="*/ 14 w 86"/>
                  <a:gd name="T3" fmla="*/ 39 h 68"/>
                  <a:gd name="T4" fmla="*/ 39 w 86"/>
                  <a:gd name="T5" fmla="*/ 17 h 68"/>
                  <a:gd name="T6" fmla="*/ 62 w 86"/>
                  <a:gd name="T7" fmla="*/ 6 h 68"/>
                  <a:gd name="T8" fmla="*/ 86 w 86"/>
                  <a:gd name="T9" fmla="*/ 0 h 68"/>
                  <a:gd name="T10" fmla="*/ 59 w 86"/>
                  <a:gd name="T11" fmla="*/ 33 h 68"/>
                  <a:gd name="T12" fmla="*/ 50 w 86"/>
                  <a:gd name="T13" fmla="*/ 54 h 68"/>
                  <a:gd name="T14" fmla="*/ 47 w 86"/>
                  <a:gd name="T15" fmla="*/ 68 h 68"/>
                  <a:gd name="T16" fmla="*/ 0 w 86"/>
                  <a:gd name="T17" fmla="*/ 6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8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>
                  <a:gd name="T0" fmla="*/ 114 w 234"/>
                  <a:gd name="T1" fmla="*/ 0 h 117"/>
                  <a:gd name="T2" fmla="*/ 96 w 234"/>
                  <a:gd name="T3" fmla="*/ 33 h 117"/>
                  <a:gd name="T4" fmla="*/ 78 w 234"/>
                  <a:gd name="T5" fmla="*/ 63 h 117"/>
                  <a:gd name="T6" fmla="*/ 48 w 234"/>
                  <a:gd name="T7" fmla="*/ 91 h 117"/>
                  <a:gd name="T8" fmla="*/ 0 w 234"/>
                  <a:gd name="T9" fmla="*/ 117 h 117"/>
                  <a:gd name="T10" fmla="*/ 48 w 234"/>
                  <a:gd name="T11" fmla="*/ 115 h 117"/>
                  <a:gd name="T12" fmla="*/ 100 w 234"/>
                  <a:gd name="T13" fmla="*/ 103 h 117"/>
                  <a:gd name="T14" fmla="*/ 151 w 234"/>
                  <a:gd name="T15" fmla="*/ 83 h 117"/>
                  <a:gd name="T16" fmla="*/ 195 w 234"/>
                  <a:gd name="T17" fmla="*/ 50 h 117"/>
                  <a:gd name="T18" fmla="*/ 234 w 234"/>
                  <a:gd name="T19" fmla="*/ 0 h 117"/>
                  <a:gd name="T20" fmla="*/ 114 w 234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29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102 h 102"/>
                  <a:gd name="T2" fmla="*/ 16 w 411"/>
                  <a:gd name="T3" fmla="*/ 83 h 102"/>
                  <a:gd name="T4" fmla="*/ 42 w 411"/>
                  <a:gd name="T5" fmla="*/ 68 h 102"/>
                  <a:gd name="T6" fmla="*/ 82 w 411"/>
                  <a:gd name="T7" fmla="*/ 50 h 102"/>
                  <a:gd name="T8" fmla="*/ 126 w 411"/>
                  <a:gd name="T9" fmla="*/ 41 h 102"/>
                  <a:gd name="T10" fmla="*/ 195 w 411"/>
                  <a:gd name="T11" fmla="*/ 39 h 102"/>
                  <a:gd name="T12" fmla="*/ 247 w 411"/>
                  <a:gd name="T13" fmla="*/ 38 h 102"/>
                  <a:gd name="T14" fmla="*/ 301 w 411"/>
                  <a:gd name="T15" fmla="*/ 35 h 102"/>
                  <a:gd name="T16" fmla="*/ 340 w 411"/>
                  <a:gd name="T17" fmla="*/ 27 h 102"/>
                  <a:gd name="T18" fmla="*/ 381 w 411"/>
                  <a:gd name="T19" fmla="*/ 12 h 102"/>
                  <a:gd name="T20" fmla="*/ 406 w 411"/>
                  <a:gd name="T21" fmla="*/ 0 h 102"/>
                  <a:gd name="T22" fmla="*/ 411 w 411"/>
                  <a:gd name="T23" fmla="*/ 12 h 102"/>
                  <a:gd name="T24" fmla="*/ 373 w 411"/>
                  <a:gd name="T25" fmla="*/ 36 h 102"/>
                  <a:gd name="T26" fmla="*/ 324 w 411"/>
                  <a:gd name="T27" fmla="*/ 57 h 102"/>
                  <a:gd name="T28" fmla="*/ 261 w 411"/>
                  <a:gd name="T29" fmla="*/ 71 h 102"/>
                  <a:gd name="T30" fmla="*/ 238 w 411"/>
                  <a:gd name="T31" fmla="*/ 83 h 102"/>
                  <a:gd name="T32" fmla="*/ 177 w 411"/>
                  <a:gd name="T33" fmla="*/ 87 h 102"/>
                  <a:gd name="T34" fmla="*/ 76 w 411"/>
                  <a:gd name="T35" fmla="*/ 98 h 102"/>
                  <a:gd name="T36" fmla="*/ 0 w 411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0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>
                  <a:gd name="T0" fmla="*/ 1 w 180"/>
                  <a:gd name="T1" fmla="*/ 23 h 84"/>
                  <a:gd name="T2" fmla="*/ 18 w 180"/>
                  <a:gd name="T3" fmla="*/ 56 h 84"/>
                  <a:gd name="T4" fmla="*/ 52 w 180"/>
                  <a:gd name="T5" fmla="*/ 77 h 84"/>
                  <a:gd name="T6" fmla="*/ 85 w 180"/>
                  <a:gd name="T7" fmla="*/ 84 h 84"/>
                  <a:gd name="T8" fmla="*/ 120 w 180"/>
                  <a:gd name="T9" fmla="*/ 81 h 84"/>
                  <a:gd name="T10" fmla="*/ 151 w 180"/>
                  <a:gd name="T11" fmla="*/ 64 h 84"/>
                  <a:gd name="T12" fmla="*/ 168 w 180"/>
                  <a:gd name="T13" fmla="*/ 39 h 84"/>
                  <a:gd name="T14" fmla="*/ 18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1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312 w 312"/>
                  <a:gd name="T1" fmla="*/ 0 h 73"/>
                  <a:gd name="T2" fmla="*/ 249 w 312"/>
                  <a:gd name="T3" fmla="*/ 19 h 73"/>
                  <a:gd name="T4" fmla="*/ 192 w 312"/>
                  <a:gd name="T5" fmla="*/ 30 h 73"/>
                  <a:gd name="T6" fmla="*/ 150 w 312"/>
                  <a:gd name="T7" fmla="*/ 33 h 73"/>
                  <a:gd name="T8" fmla="*/ 100 w 312"/>
                  <a:gd name="T9" fmla="*/ 33 h 73"/>
                  <a:gd name="T10" fmla="*/ 34 w 312"/>
                  <a:gd name="T11" fmla="*/ 24 h 73"/>
                  <a:gd name="T12" fmla="*/ 0 w 312"/>
                  <a:gd name="T13" fmla="*/ 15 h 73"/>
                  <a:gd name="T14" fmla="*/ 88 w 312"/>
                  <a:gd name="T15" fmla="*/ 52 h 73"/>
                  <a:gd name="T16" fmla="*/ 130 w 312"/>
                  <a:gd name="T17" fmla="*/ 63 h 73"/>
                  <a:gd name="T18" fmla="*/ 178 w 312"/>
                  <a:gd name="T19" fmla="*/ 70 h 73"/>
                  <a:gd name="T20" fmla="*/ 238 w 312"/>
                  <a:gd name="T21" fmla="*/ 73 h 73"/>
                  <a:gd name="T22" fmla="*/ 274 w 312"/>
                  <a:gd name="T23" fmla="*/ 70 h 73"/>
                  <a:gd name="T24" fmla="*/ 309 w 312"/>
                  <a:gd name="T25" fmla="*/ 67 h 73"/>
                  <a:gd name="T26" fmla="*/ 312 w 312"/>
                  <a:gd name="T2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2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62 h 62"/>
                  <a:gd name="T2" fmla="*/ 2 w 53"/>
                  <a:gd name="T3" fmla="*/ 44 h 62"/>
                  <a:gd name="T4" fmla="*/ 12 w 53"/>
                  <a:gd name="T5" fmla="*/ 23 h 62"/>
                  <a:gd name="T6" fmla="*/ 27 w 53"/>
                  <a:gd name="T7" fmla="*/ 8 h 62"/>
                  <a:gd name="T8" fmla="*/ 44 w 53"/>
                  <a:gd name="T9" fmla="*/ 0 h 62"/>
                  <a:gd name="T10" fmla="*/ 41 w 53"/>
                  <a:gd name="T11" fmla="*/ 18 h 62"/>
                  <a:gd name="T12" fmla="*/ 44 w 53"/>
                  <a:gd name="T13" fmla="*/ 41 h 62"/>
                  <a:gd name="T14" fmla="*/ 53 w 53"/>
                  <a:gd name="T15" fmla="*/ 53 h 62"/>
                  <a:gd name="T16" fmla="*/ 0 w 53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033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36034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35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00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01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01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4C5582-B07E-3D44-A16D-0300B401F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6C5CD-D212-B147-9A88-B3C1683A1C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0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C80AA-4C64-3748-B582-C790138A7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6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DCEEA-9E19-9340-9344-1B4BE631CE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3D9CC-A708-E349-9472-C1533C9DA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6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EAE9-8CE2-A546-93DD-056CB7990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1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B6CC9-B126-D141-9137-FCC59AEA1B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CC29F-3B87-2141-B990-0AE4F8E55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11DE-D053-2844-B3E8-99C31E86A6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5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41845-634B-8C40-B855-C08708B18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1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1514C-D156-0242-813D-FC9DF5D07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6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2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22530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22531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36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45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50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5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72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77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582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95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2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39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44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49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54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7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686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>
                    <a:gd name="T0" fmla="*/ 100 w 354"/>
                    <a:gd name="T1" fmla="*/ 88 h 426"/>
                    <a:gd name="T2" fmla="*/ 34 w 354"/>
                    <a:gd name="T3" fmla="*/ 258 h 426"/>
                    <a:gd name="T4" fmla="*/ 330 w 354"/>
                    <a:gd name="T5" fmla="*/ 220 h 426"/>
                    <a:gd name="T6" fmla="*/ 134 w 354"/>
                    <a:gd name="T7" fmla="*/ 114 h 426"/>
                    <a:gd name="T8" fmla="*/ 258 w 354"/>
                    <a:gd name="T9" fmla="*/ 256 h 426"/>
                    <a:gd name="T10" fmla="*/ 244 w 354"/>
                    <a:gd name="T11" fmla="*/ 120 h 426"/>
                    <a:gd name="T12" fmla="*/ 190 w 354"/>
                    <a:gd name="T13" fmla="*/ 20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>
                    <a:gd name="T0" fmla="*/ 178 w 349"/>
                    <a:gd name="T1" fmla="*/ 62 h 362"/>
                    <a:gd name="T2" fmla="*/ 7 w 349"/>
                    <a:gd name="T3" fmla="*/ 149 h 362"/>
                    <a:gd name="T4" fmla="*/ 276 w 349"/>
                    <a:gd name="T5" fmla="*/ 279 h 362"/>
                    <a:gd name="T6" fmla="*/ 176 w 349"/>
                    <a:gd name="T7" fmla="*/ 76 h 362"/>
                    <a:gd name="T8" fmla="*/ 194 w 349"/>
                    <a:gd name="T9" fmla="*/ 272 h 362"/>
                    <a:gd name="T10" fmla="*/ 264 w 349"/>
                    <a:gd name="T11" fmla="*/ 142 h 362"/>
                    <a:gd name="T12" fmla="*/ 160 w 349"/>
                    <a:gd name="T13" fmla="*/ 154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>
                    <a:gd name="T0" fmla="*/ 281 w 323"/>
                    <a:gd name="T1" fmla="*/ 137 h 327"/>
                    <a:gd name="T2" fmla="*/ 203 w 323"/>
                    <a:gd name="T3" fmla="*/ 7 h 327"/>
                    <a:gd name="T4" fmla="*/ 61 w 323"/>
                    <a:gd name="T5" fmla="*/ 256 h 327"/>
                    <a:gd name="T6" fmla="*/ 273 w 323"/>
                    <a:gd name="T7" fmla="*/ 159 h 327"/>
                    <a:gd name="T8" fmla="*/ 73 w 323"/>
                    <a:gd name="T9" fmla="*/ 176 h 327"/>
                    <a:gd name="T10" fmla="*/ 192 w 323"/>
                    <a:gd name="T11" fmla="*/ 244 h 327"/>
                    <a:gd name="T12" fmla="*/ 154 w 323"/>
                    <a:gd name="T13" fmla="*/ 15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 cmpd="sng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>
                  <a:gd name="T0" fmla="*/ 100 w 354"/>
                  <a:gd name="T1" fmla="*/ 88 h 426"/>
                  <a:gd name="T2" fmla="*/ 34 w 354"/>
                  <a:gd name="T3" fmla="*/ 258 h 426"/>
                  <a:gd name="T4" fmla="*/ 330 w 354"/>
                  <a:gd name="T5" fmla="*/ 220 h 426"/>
                  <a:gd name="T6" fmla="*/ 134 w 354"/>
                  <a:gd name="T7" fmla="*/ 114 h 426"/>
                  <a:gd name="T8" fmla="*/ 258 w 354"/>
                  <a:gd name="T9" fmla="*/ 256 h 426"/>
                  <a:gd name="T10" fmla="*/ 244 w 354"/>
                  <a:gd name="T11" fmla="*/ 120 h 426"/>
                  <a:gd name="T12" fmla="*/ 190 w 354"/>
                  <a:gd name="T13" fmla="*/ 20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>
                  <a:gd name="T0" fmla="*/ 178 w 349"/>
                  <a:gd name="T1" fmla="*/ 62 h 362"/>
                  <a:gd name="T2" fmla="*/ 7 w 349"/>
                  <a:gd name="T3" fmla="*/ 149 h 362"/>
                  <a:gd name="T4" fmla="*/ 276 w 349"/>
                  <a:gd name="T5" fmla="*/ 279 h 362"/>
                  <a:gd name="T6" fmla="*/ 176 w 349"/>
                  <a:gd name="T7" fmla="*/ 76 h 362"/>
                  <a:gd name="T8" fmla="*/ 194 w 349"/>
                  <a:gd name="T9" fmla="*/ 272 h 362"/>
                  <a:gd name="T10" fmla="*/ 264 w 349"/>
                  <a:gd name="T11" fmla="*/ 142 h 362"/>
                  <a:gd name="T12" fmla="*/ 160 w 349"/>
                  <a:gd name="T13" fmla="*/ 154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>
                  <a:gd name="T0" fmla="*/ 281 w 323"/>
                  <a:gd name="T1" fmla="*/ 137 h 327"/>
                  <a:gd name="T2" fmla="*/ 203 w 323"/>
                  <a:gd name="T3" fmla="*/ 7 h 327"/>
                  <a:gd name="T4" fmla="*/ 61 w 323"/>
                  <a:gd name="T5" fmla="*/ 256 h 327"/>
                  <a:gd name="T6" fmla="*/ 273 w 323"/>
                  <a:gd name="T7" fmla="*/ 159 h 327"/>
                  <a:gd name="T8" fmla="*/ 73 w 323"/>
                  <a:gd name="T9" fmla="*/ 176 h 327"/>
                  <a:gd name="T10" fmla="*/ 192 w 323"/>
                  <a:gd name="T11" fmla="*/ 244 h 327"/>
                  <a:gd name="T12" fmla="*/ 154 w 323"/>
                  <a:gd name="T13" fmla="*/ 15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 cmpd="sng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00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23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>
                  <a:gd name="T0" fmla="*/ 5126 w 5126"/>
                  <a:gd name="T1" fmla="*/ 2 h 305"/>
                  <a:gd name="T2" fmla="*/ 5126 w 5126"/>
                  <a:gd name="T3" fmla="*/ 276 h 305"/>
                  <a:gd name="T4" fmla="*/ 5037 w 5126"/>
                  <a:gd name="T5" fmla="*/ 278 h 305"/>
                  <a:gd name="T6" fmla="*/ 4914 w 5126"/>
                  <a:gd name="T7" fmla="*/ 300 h 305"/>
                  <a:gd name="T8" fmla="*/ 4847 w 5126"/>
                  <a:gd name="T9" fmla="*/ 296 h 305"/>
                  <a:gd name="T10" fmla="*/ 4648 w 5126"/>
                  <a:gd name="T11" fmla="*/ 273 h 305"/>
                  <a:gd name="T12" fmla="*/ 4508 w 5126"/>
                  <a:gd name="T13" fmla="*/ 264 h 305"/>
                  <a:gd name="T14" fmla="*/ 4245 w 5126"/>
                  <a:gd name="T15" fmla="*/ 287 h 305"/>
                  <a:gd name="T16" fmla="*/ 3983 w 5126"/>
                  <a:gd name="T17" fmla="*/ 291 h 305"/>
                  <a:gd name="T18" fmla="*/ 3640 w 5126"/>
                  <a:gd name="T19" fmla="*/ 282 h 305"/>
                  <a:gd name="T20" fmla="*/ 3346 w 5126"/>
                  <a:gd name="T21" fmla="*/ 287 h 305"/>
                  <a:gd name="T22" fmla="*/ 3165 w 5126"/>
                  <a:gd name="T23" fmla="*/ 305 h 305"/>
                  <a:gd name="T24" fmla="*/ 2848 w 5126"/>
                  <a:gd name="T25" fmla="*/ 269 h 305"/>
                  <a:gd name="T26" fmla="*/ 2618 w 5126"/>
                  <a:gd name="T27" fmla="*/ 260 h 305"/>
                  <a:gd name="T28" fmla="*/ 2360 w 5126"/>
                  <a:gd name="T29" fmla="*/ 273 h 305"/>
                  <a:gd name="T30" fmla="*/ 2007 w 5126"/>
                  <a:gd name="T31" fmla="*/ 282 h 305"/>
                  <a:gd name="T32" fmla="*/ 1786 w 5126"/>
                  <a:gd name="T33" fmla="*/ 287 h 305"/>
                  <a:gd name="T34" fmla="*/ 1686 w 5126"/>
                  <a:gd name="T35" fmla="*/ 296 h 305"/>
                  <a:gd name="T36" fmla="*/ 1528 w 5126"/>
                  <a:gd name="T37" fmla="*/ 273 h 305"/>
                  <a:gd name="T38" fmla="*/ 1334 w 5126"/>
                  <a:gd name="T39" fmla="*/ 287 h 305"/>
                  <a:gd name="T40" fmla="*/ 1185 w 5126"/>
                  <a:gd name="T41" fmla="*/ 282 h 305"/>
                  <a:gd name="T42" fmla="*/ 1081 w 5126"/>
                  <a:gd name="T43" fmla="*/ 291 h 305"/>
                  <a:gd name="T44" fmla="*/ 968 w 5126"/>
                  <a:gd name="T45" fmla="*/ 282 h 305"/>
                  <a:gd name="T46" fmla="*/ 827 w 5126"/>
                  <a:gd name="T47" fmla="*/ 273 h 305"/>
                  <a:gd name="T48" fmla="*/ 701 w 5126"/>
                  <a:gd name="T49" fmla="*/ 273 h 305"/>
                  <a:gd name="T50" fmla="*/ 583 w 5126"/>
                  <a:gd name="T51" fmla="*/ 291 h 305"/>
                  <a:gd name="T52" fmla="*/ 484 w 5126"/>
                  <a:gd name="T53" fmla="*/ 278 h 305"/>
                  <a:gd name="T54" fmla="*/ 335 w 5126"/>
                  <a:gd name="T55" fmla="*/ 251 h 305"/>
                  <a:gd name="T56" fmla="*/ 172 w 5126"/>
                  <a:gd name="T57" fmla="*/ 260 h 305"/>
                  <a:gd name="T58" fmla="*/ 77 w 5126"/>
                  <a:gd name="T59" fmla="*/ 251 h 305"/>
                  <a:gd name="T60" fmla="*/ 0 w 5126"/>
                  <a:gd name="T61" fmla="*/ 237 h 305"/>
                  <a:gd name="T62" fmla="*/ 0 w 5126"/>
                  <a:gd name="T63" fmla="*/ 0 h 305"/>
                  <a:gd name="T64" fmla="*/ 5126 w 5126"/>
                  <a:gd name="T65" fmla="*/ 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>
                  <a:gd name="T0" fmla="*/ 0 w 167"/>
                  <a:gd name="T1" fmla="*/ 74 h 95"/>
                  <a:gd name="T2" fmla="*/ 2 w 167"/>
                  <a:gd name="T3" fmla="*/ 30 h 95"/>
                  <a:gd name="T4" fmla="*/ 23 w 167"/>
                  <a:gd name="T5" fmla="*/ 12 h 95"/>
                  <a:gd name="T6" fmla="*/ 53 w 167"/>
                  <a:gd name="T7" fmla="*/ 2 h 95"/>
                  <a:gd name="T8" fmla="*/ 81 w 167"/>
                  <a:gd name="T9" fmla="*/ 0 h 95"/>
                  <a:gd name="T10" fmla="*/ 123 w 167"/>
                  <a:gd name="T11" fmla="*/ 11 h 95"/>
                  <a:gd name="T12" fmla="*/ 147 w 167"/>
                  <a:gd name="T13" fmla="*/ 30 h 95"/>
                  <a:gd name="T14" fmla="*/ 162 w 167"/>
                  <a:gd name="T15" fmla="*/ 59 h 95"/>
                  <a:gd name="T16" fmla="*/ 165 w 167"/>
                  <a:gd name="T17" fmla="*/ 80 h 95"/>
                  <a:gd name="T18" fmla="*/ 167 w 167"/>
                  <a:gd name="T19" fmla="*/ 92 h 95"/>
                  <a:gd name="T20" fmla="*/ 156 w 167"/>
                  <a:gd name="T21" fmla="*/ 95 h 95"/>
                  <a:gd name="T22" fmla="*/ 77 w 167"/>
                  <a:gd name="T23" fmla="*/ 87 h 95"/>
                  <a:gd name="T24" fmla="*/ 0 w 167"/>
                  <a:gd name="T25" fmla="*/ 7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>
                  <a:gd name="T0" fmla="*/ 0 w 921"/>
                  <a:gd name="T1" fmla="*/ 141 h 141"/>
                  <a:gd name="T2" fmla="*/ 41 w 921"/>
                  <a:gd name="T3" fmla="*/ 88 h 141"/>
                  <a:gd name="T4" fmla="*/ 70 w 921"/>
                  <a:gd name="T5" fmla="*/ 68 h 141"/>
                  <a:gd name="T6" fmla="*/ 135 w 921"/>
                  <a:gd name="T7" fmla="*/ 44 h 141"/>
                  <a:gd name="T8" fmla="*/ 207 w 921"/>
                  <a:gd name="T9" fmla="*/ 33 h 141"/>
                  <a:gd name="T10" fmla="*/ 299 w 921"/>
                  <a:gd name="T11" fmla="*/ 34 h 141"/>
                  <a:gd name="T12" fmla="*/ 397 w 921"/>
                  <a:gd name="T13" fmla="*/ 46 h 141"/>
                  <a:gd name="T14" fmla="*/ 494 w 921"/>
                  <a:gd name="T15" fmla="*/ 60 h 141"/>
                  <a:gd name="T16" fmla="*/ 550 w 921"/>
                  <a:gd name="T17" fmla="*/ 63 h 141"/>
                  <a:gd name="T18" fmla="*/ 613 w 921"/>
                  <a:gd name="T19" fmla="*/ 61 h 141"/>
                  <a:gd name="T20" fmla="*/ 662 w 921"/>
                  <a:gd name="T21" fmla="*/ 51 h 141"/>
                  <a:gd name="T22" fmla="*/ 708 w 921"/>
                  <a:gd name="T23" fmla="*/ 33 h 141"/>
                  <a:gd name="T24" fmla="*/ 753 w 921"/>
                  <a:gd name="T25" fmla="*/ 0 h 141"/>
                  <a:gd name="T26" fmla="*/ 921 w 921"/>
                  <a:gd name="T27" fmla="*/ 1 h 141"/>
                  <a:gd name="T28" fmla="*/ 899 w 921"/>
                  <a:gd name="T29" fmla="*/ 39 h 141"/>
                  <a:gd name="T30" fmla="*/ 874 w 921"/>
                  <a:gd name="T31" fmla="*/ 67 h 141"/>
                  <a:gd name="T32" fmla="*/ 850 w 921"/>
                  <a:gd name="T33" fmla="*/ 81 h 141"/>
                  <a:gd name="T34" fmla="*/ 824 w 921"/>
                  <a:gd name="T35" fmla="*/ 95 h 141"/>
                  <a:gd name="T36" fmla="*/ 789 w 921"/>
                  <a:gd name="T37" fmla="*/ 107 h 141"/>
                  <a:gd name="T38" fmla="*/ 749 w 921"/>
                  <a:gd name="T39" fmla="*/ 114 h 141"/>
                  <a:gd name="T40" fmla="*/ 689 w 921"/>
                  <a:gd name="T41" fmla="*/ 121 h 141"/>
                  <a:gd name="T42" fmla="*/ 631 w 921"/>
                  <a:gd name="T43" fmla="*/ 121 h 141"/>
                  <a:gd name="T44" fmla="*/ 529 w 921"/>
                  <a:gd name="T45" fmla="*/ 114 h 141"/>
                  <a:gd name="T46" fmla="*/ 448 w 921"/>
                  <a:gd name="T47" fmla="*/ 102 h 141"/>
                  <a:gd name="T48" fmla="*/ 377 w 921"/>
                  <a:gd name="T49" fmla="*/ 91 h 141"/>
                  <a:gd name="T50" fmla="*/ 299 w 921"/>
                  <a:gd name="T51" fmla="*/ 87 h 141"/>
                  <a:gd name="T52" fmla="*/ 210 w 921"/>
                  <a:gd name="T53" fmla="*/ 94 h 141"/>
                  <a:gd name="T54" fmla="*/ 152 w 921"/>
                  <a:gd name="T55" fmla="*/ 105 h 141"/>
                  <a:gd name="T56" fmla="*/ 122 w 921"/>
                  <a:gd name="T57" fmla="*/ 107 h 141"/>
                  <a:gd name="T58" fmla="*/ 67 w 921"/>
                  <a:gd name="T59" fmla="*/ 114 h 141"/>
                  <a:gd name="T60" fmla="*/ 24 w 921"/>
                  <a:gd name="T61" fmla="*/ 127 h 141"/>
                  <a:gd name="T62" fmla="*/ 0 w 921"/>
                  <a:gd name="T6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>
                  <a:gd name="T0" fmla="*/ 6 w 190"/>
                  <a:gd name="T1" fmla="*/ 73 h 90"/>
                  <a:gd name="T2" fmla="*/ 30 w 190"/>
                  <a:gd name="T3" fmla="*/ 52 h 90"/>
                  <a:gd name="T4" fmla="*/ 64 w 190"/>
                  <a:gd name="T5" fmla="*/ 30 h 90"/>
                  <a:gd name="T6" fmla="*/ 103 w 190"/>
                  <a:gd name="T7" fmla="*/ 12 h 90"/>
                  <a:gd name="T8" fmla="*/ 157 w 190"/>
                  <a:gd name="T9" fmla="*/ 0 h 90"/>
                  <a:gd name="T10" fmla="*/ 190 w 190"/>
                  <a:gd name="T11" fmla="*/ 0 h 90"/>
                  <a:gd name="T12" fmla="*/ 163 w 190"/>
                  <a:gd name="T13" fmla="*/ 13 h 90"/>
                  <a:gd name="T14" fmla="*/ 129 w 190"/>
                  <a:gd name="T15" fmla="*/ 33 h 90"/>
                  <a:gd name="T16" fmla="*/ 103 w 190"/>
                  <a:gd name="T17" fmla="*/ 55 h 90"/>
                  <a:gd name="T18" fmla="*/ 93 w 190"/>
                  <a:gd name="T19" fmla="*/ 75 h 90"/>
                  <a:gd name="T20" fmla="*/ 88 w 190"/>
                  <a:gd name="T21" fmla="*/ 90 h 90"/>
                  <a:gd name="T22" fmla="*/ 34 w 190"/>
                  <a:gd name="T23" fmla="*/ 87 h 90"/>
                  <a:gd name="T24" fmla="*/ 0 w 190"/>
                  <a:gd name="T25" fmla="*/ 84 h 90"/>
                  <a:gd name="T26" fmla="*/ 6 w 190"/>
                  <a:gd name="T27" fmla="*/ 7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>
                  <a:gd name="T0" fmla="*/ 0 w 190"/>
                  <a:gd name="T1" fmla="*/ 0 h 86"/>
                  <a:gd name="T2" fmla="*/ 11 w 190"/>
                  <a:gd name="T3" fmla="*/ 15 h 86"/>
                  <a:gd name="T4" fmla="*/ 45 w 190"/>
                  <a:gd name="T5" fmla="*/ 42 h 86"/>
                  <a:gd name="T6" fmla="*/ 82 w 190"/>
                  <a:gd name="T7" fmla="*/ 60 h 86"/>
                  <a:gd name="T8" fmla="*/ 136 w 190"/>
                  <a:gd name="T9" fmla="*/ 80 h 86"/>
                  <a:gd name="T10" fmla="*/ 190 w 190"/>
                  <a:gd name="T11" fmla="*/ 86 h 86"/>
                  <a:gd name="T12" fmla="*/ 136 w 190"/>
                  <a:gd name="T13" fmla="*/ 63 h 86"/>
                  <a:gd name="T14" fmla="*/ 113 w 190"/>
                  <a:gd name="T15" fmla="*/ 45 h 86"/>
                  <a:gd name="T16" fmla="*/ 93 w 190"/>
                  <a:gd name="T17" fmla="*/ 19 h 86"/>
                  <a:gd name="T18" fmla="*/ 86 w 190"/>
                  <a:gd name="T19" fmla="*/ 0 h 86"/>
                  <a:gd name="T20" fmla="*/ 0 w 190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>
                  <a:gd name="T0" fmla="*/ 387 w 387"/>
                  <a:gd name="T1" fmla="*/ 115 h 124"/>
                  <a:gd name="T2" fmla="*/ 372 w 387"/>
                  <a:gd name="T3" fmla="*/ 96 h 124"/>
                  <a:gd name="T4" fmla="*/ 353 w 387"/>
                  <a:gd name="T5" fmla="*/ 82 h 124"/>
                  <a:gd name="T6" fmla="*/ 327 w 387"/>
                  <a:gd name="T7" fmla="*/ 69 h 124"/>
                  <a:gd name="T8" fmla="*/ 297 w 387"/>
                  <a:gd name="T9" fmla="*/ 58 h 124"/>
                  <a:gd name="T10" fmla="*/ 258 w 387"/>
                  <a:gd name="T11" fmla="*/ 49 h 124"/>
                  <a:gd name="T12" fmla="*/ 210 w 387"/>
                  <a:gd name="T13" fmla="*/ 43 h 124"/>
                  <a:gd name="T14" fmla="*/ 155 w 387"/>
                  <a:gd name="T15" fmla="*/ 39 h 124"/>
                  <a:gd name="T16" fmla="*/ 110 w 387"/>
                  <a:gd name="T17" fmla="*/ 34 h 124"/>
                  <a:gd name="T18" fmla="*/ 68 w 387"/>
                  <a:gd name="T19" fmla="*/ 28 h 124"/>
                  <a:gd name="T20" fmla="*/ 35 w 387"/>
                  <a:gd name="T21" fmla="*/ 19 h 124"/>
                  <a:gd name="T22" fmla="*/ 11 w 387"/>
                  <a:gd name="T23" fmla="*/ 9 h 124"/>
                  <a:gd name="T24" fmla="*/ 0 w 387"/>
                  <a:gd name="T25" fmla="*/ 0 h 124"/>
                  <a:gd name="T26" fmla="*/ 15 w 387"/>
                  <a:gd name="T27" fmla="*/ 40 h 124"/>
                  <a:gd name="T28" fmla="*/ 33 w 387"/>
                  <a:gd name="T29" fmla="*/ 57 h 124"/>
                  <a:gd name="T30" fmla="*/ 74 w 387"/>
                  <a:gd name="T31" fmla="*/ 75 h 124"/>
                  <a:gd name="T32" fmla="*/ 120 w 387"/>
                  <a:gd name="T33" fmla="*/ 84 h 124"/>
                  <a:gd name="T34" fmla="*/ 170 w 387"/>
                  <a:gd name="T35" fmla="*/ 94 h 124"/>
                  <a:gd name="T36" fmla="*/ 195 w 387"/>
                  <a:gd name="T37" fmla="*/ 103 h 124"/>
                  <a:gd name="T38" fmla="*/ 209 w 387"/>
                  <a:gd name="T39" fmla="*/ 115 h 124"/>
                  <a:gd name="T40" fmla="*/ 216 w 387"/>
                  <a:gd name="T41" fmla="*/ 124 h 124"/>
                  <a:gd name="T42" fmla="*/ 282 w 387"/>
                  <a:gd name="T43" fmla="*/ 120 h 124"/>
                  <a:gd name="T44" fmla="*/ 356 w 387"/>
                  <a:gd name="T45" fmla="*/ 118 h 124"/>
                  <a:gd name="T46" fmla="*/ 387 w 387"/>
                  <a:gd name="T47" fmla="*/ 11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>
                  <a:gd name="T0" fmla="*/ 0 w 156"/>
                  <a:gd name="T1" fmla="*/ 0 h 29"/>
                  <a:gd name="T2" fmla="*/ 25 w 156"/>
                  <a:gd name="T3" fmla="*/ 21 h 29"/>
                  <a:gd name="T4" fmla="*/ 52 w 156"/>
                  <a:gd name="T5" fmla="*/ 28 h 29"/>
                  <a:gd name="T6" fmla="*/ 90 w 156"/>
                  <a:gd name="T7" fmla="*/ 29 h 29"/>
                  <a:gd name="T8" fmla="*/ 128 w 156"/>
                  <a:gd name="T9" fmla="*/ 21 h 29"/>
                  <a:gd name="T10" fmla="*/ 156 w 156"/>
                  <a:gd name="T11" fmla="*/ 0 h 29"/>
                  <a:gd name="T12" fmla="*/ 0 w 156"/>
                  <a:gd name="T13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>
                  <a:gd name="T0" fmla="*/ 770 w 960"/>
                  <a:gd name="T1" fmla="*/ 0 h 172"/>
                  <a:gd name="T2" fmla="*/ 750 w 960"/>
                  <a:gd name="T3" fmla="*/ 16 h 172"/>
                  <a:gd name="T4" fmla="*/ 712 w 960"/>
                  <a:gd name="T5" fmla="*/ 40 h 172"/>
                  <a:gd name="T6" fmla="*/ 661 w 960"/>
                  <a:gd name="T7" fmla="*/ 59 h 172"/>
                  <a:gd name="T8" fmla="*/ 603 w 960"/>
                  <a:gd name="T9" fmla="*/ 74 h 172"/>
                  <a:gd name="T10" fmla="*/ 545 w 960"/>
                  <a:gd name="T11" fmla="*/ 84 h 172"/>
                  <a:gd name="T12" fmla="*/ 485 w 960"/>
                  <a:gd name="T13" fmla="*/ 91 h 172"/>
                  <a:gd name="T14" fmla="*/ 414 w 960"/>
                  <a:gd name="T15" fmla="*/ 94 h 172"/>
                  <a:gd name="T16" fmla="*/ 341 w 960"/>
                  <a:gd name="T17" fmla="*/ 91 h 172"/>
                  <a:gd name="T18" fmla="*/ 274 w 960"/>
                  <a:gd name="T19" fmla="*/ 83 h 172"/>
                  <a:gd name="T20" fmla="*/ 216 w 960"/>
                  <a:gd name="T21" fmla="*/ 74 h 172"/>
                  <a:gd name="T22" fmla="*/ 168 w 960"/>
                  <a:gd name="T23" fmla="*/ 76 h 172"/>
                  <a:gd name="T24" fmla="*/ 115 w 960"/>
                  <a:gd name="T25" fmla="*/ 79 h 172"/>
                  <a:gd name="T26" fmla="*/ 68 w 960"/>
                  <a:gd name="T27" fmla="*/ 87 h 172"/>
                  <a:gd name="T28" fmla="*/ 24 w 960"/>
                  <a:gd name="T29" fmla="*/ 110 h 172"/>
                  <a:gd name="T30" fmla="*/ 0 w 960"/>
                  <a:gd name="T31" fmla="*/ 135 h 172"/>
                  <a:gd name="T32" fmla="*/ 41 w 960"/>
                  <a:gd name="T33" fmla="*/ 117 h 172"/>
                  <a:gd name="T34" fmla="*/ 84 w 960"/>
                  <a:gd name="T35" fmla="*/ 104 h 172"/>
                  <a:gd name="T36" fmla="*/ 124 w 960"/>
                  <a:gd name="T37" fmla="*/ 100 h 172"/>
                  <a:gd name="T38" fmla="*/ 176 w 960"/>
                  <a:gd name="T39" fmla="*/ 100 h 172"/>
                  <a:gd name="T40" fmla="*/ 226 w 960"/>
                  <a:gd name="T41" fmla="*/ 106 h 172"/>
                  <a:gd name="T42" fmla="*/ 278 w 960"/>
                  <a:gd name="T43" fmla="*/ 121 h 172"/>
                  <a:gd name="T44" fmla="*/ 339 w 960"/>
                  <a:gd name="T45" fmla="*/ 140 h 172"/>
                  <a:gd name="T46" fmla="*/ 396 w 960"/>
                  <a:gd name="T47" fmla="*/ 154 h 172"/>
                  <a:gd name="T48" fmla="*/ 447 w 960"/>
                  <a:gd name="T49" fmla="*/ 161 h 172"/>
                  <a:gd name="T50" fmla="*/ 514 w 960"/>
                  <a:gd name="T51" fmla="*/ 167 h 172"/>
                  <a:gd name="T52" fmla="*/ 597 w 960"/>
                  <a:gd name="T53" fmla="*/ 171 h 172"/>
                  <a:gd name="T54" fmla="*/ 665 w 960"/>
                  <a:gd name="T55" fmla="*/ 172 h 172"/>
                  <a:gd name="T56" fmla="*/ 735 w 960"/>
                  <a:gd name="T57" fmla="*/ 164 h 172"/>
                  <a:gd name="T58" fmla="*/ 783 w 960"/>
                  <a:gd name="T59" fmla="*/ 147 h 172"/>
                  <a:gd name="T60" fmla="*/ 845 w 960"/>
                  <a:gd name="T61" fmla="*/ 118 h 172"/>
                  <a:gd name="T62" fmla="*/ 891 w 960"/>
                  <a:gd name="T63" fmla="*/ 80 h 172"/>
                  <a:gd name="T64" fmla="*/ 928 w 960"/>
                  <a:gd name="T65" fmla="*/ 43 h 172"/>
                  <a:gd name="T66" fmla="*/ 960 w 960"/>
                  <a:gd name="T67" fmla="*/ 2 h 172"/>
                  <a:gd name="T68" fmla="*/ 770 w 960"/>
                  <a:gd name="T6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>
                  <a:gd name="T0" fmla="*/ 0 w 226"/>
                  <a:gd name="T1" fmla="*/ 111 h 111"/>
                  <a:gd name="T2" fmla="*/ 1 w 226"/>
                  <a:gd name="T3" fmla="*/ 86 h 111"/>
                  <a:gd name="T4" fmla="*/ 12 w 226"/>
                  <a:gd name="T5" fmla="*/ 54 h 111"/>
                  <a:gd name="T6" fmla="*/ 28 w 226"/>
                  <a:gd name="T7" fmla="*/ 33 h 111"/>
                  <a:gd name="T8" fmla="*/ 55 w 226"/>
                  <a:gd name="T9" fmla="*/ 12 h 111"/>
                  <a:gd name="T10" fmla="*/ 93 w 226"/>
                  <a:gd name="T11" fmla="*/ 2 h 111"/>
                  <a:gd name="T12" fmla="*/ 121 w 226"/>
                  <a:gd name="T13" fmla="*/ 0 h 111"/>
                  <a:gd name="T14" fmla="*/ 157 w 226"/>
                  <a:gd name="T15" fmla="*/ 6 h 111"/>
                  <a:gd name="T16" fmla="*/ 181 w 226"/>
                  <a:gd name="T17" fmla="*/ 20 h 111"/>
                  <a:gd name="T18" fmla="*/ 202 w 226"/>
                  <a:gd name="T19" fmla="*/ 41 h 111"/>
                  <a:gd name="T20" fmla="*/ 214 w 226"/>
                  <a:gd name="T21" fmla="*/ 66 h 111"/>
                  <a:gd name="T22" fmla="*/ 220 w 226"/>
                  <a:gd name="T23" fmla="*/ 83 h 111"/>
                  <a:gd name="T24" fmla="*/ 226 w 226"/>
                  <a:gd name="T25" fmla="*/ 98 h 111"/>
                  <a:gd name="T26" fmla="*/ 120 w 226"/>
                  <a:gd name="T27" fmla="*/ 102 h 111"/>
                  <a:gd name="T28" fmla="*/ 0 w 226"/>
                  <a:gd name="T29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>
                  <a:gd name="T0" fmla="*/ 86 w 140"/>
                  <a:gd name="T1" fmla="*/ 0 h 45"/>
                  <a:gd name="T2" fmla="*/ 57 w 140"/>
                  <a:gd name="T3" fmla="*/ 19 h 45"/>
                  <a:gd name="T4" fmla="*/ 32 w 140"/>
                  <a:gd name="T5" fmla="*/ 29 h 45"/>
                  <a:gd name="T6" fmla="*/ 0 w 140"/>
                  <a:gd name="T7" fmla="*/ 33 h 45"/>
                  <a:gd name="T8" fmla="*/ 52 w 140"/>
                  <a:gd name="T9" fmla="*/ 45 h 45"/>
                  <a:gd name="T10" fmla="*/ 85 w 140"/>
                  <a:gd name="T11" fmla="*/ 38 h 45"/>
                  <a:gd name="T12" fmla="*/ 140 w 140"/>
                  <a:gd name="T13" fmla="*/ 2 h 45"/>
                  <a:gd name="T14" fmla="*/ 86 w 140"/>
                  <a:gd name="T15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>
                  <a:gd name="T0" fmla="*/ 0 w 574"/>
                  <a:gd name="T1" fmla="*/ 15 h 99"/>
                  <a:gd name="T2" fmla="*/ 28 w 574"/>
                  <a:gd name="T3" fmla="*/ 4 h 99"/>
                  <a:gd name="T4" fmla="*/ 66 w 574"/>
                  <a:gd name="T5" fmla="*/ 0 h 99"/>
                  <a:gd name="T6" fmla="*/ 111 w 574"/>
                  <a:gd name="T7" fmla="*/ 0 h 99"/>
                  <a:gd name="T8" fmla="*/ 154 w 574"/>
                  <a:gd name="T9" fmla="*/ 1 h 99"/>
                  <a:gd name="T10" fmla="*/ 207 w 574"/>
                  <a:gd name="T11" fmla="*/ 18 h 99"/>
                  <a:gd name="T12" fmla="*/ 261 w 574"/>
                  <a:gd name="T13" fmla="*/ 43 h 99"/>
                  <a:gd name="T14" fmla="*/ 300 w 574"/>
                  <a:gd name="T15" fmla="*/ 48 h 99"/>
                  <a:gd name="T16" fmla="*/ 351 w 574"/>
                  <a:gd name="T17" fmla="*/ 43 h 99"/>
                  <a:gd name="T18" fmla="*/ 391 w 574"/>
                  <a:gd name="T19" fmla="*/ 31 h 99"/>
                  <a:gd name="T20" fmla="*/ 430 w 574"/>
                  <a:gd name="T21" fmla="*/ 21 h 99"/>
                  <a:gd name="T22" fmla="*/ 474 w 574"/>
                  <a:gd name="T23" fmla="*/ 12 h 99"/>
                  <a:gd name="T24" fmla="*/ 517 w 574"/>
                  <a:gd name="T25" fmla="*/ 13 h 99"/>
                  <a:gd name="T26" fmla="*/ 546 w 574"/>
                  <a:gd name="T27" fmla="*/ 21 h 99"/>
                  <a:gd name="T28" fmla="*/ 574 w 574"/>
                  <a:gd name="T29" fmla="*/ 39 h 99"/>
                  <a:gd name="T30" fmla="*/ 525 w 574"/>
                  <a:gd name="T31" fmla="*/ 36 h 99"/>
                  <a:gd name="T32" fmla="*/ 489 w 574"/>
                  <a:gd name="T33" fmla="*/ 42 h 99"/>
                  <a:gd name="T34" fmla="*/ 450 w 574"/>
                  <a:gd name="T35" fmla="*/ 55 h 99"/>
                  <a:gd name="T36" fmla="*/ 412 w 574"/>
                  <a:gd name="T37" fmla="*/ 73 h 99"/>
                  <a:gd name="T38" fmla="*/ 381 w 574"/>
                  <a:gd name="T39" fmla="*/ 87 h 99"/>
                  <a:gd name="T40" fmla="*/ 340 w 574"/>
                  <a:gd name="T41" fmla="*/ 96 h 99"/>
                  <a:gd name="T42" fmla="*/ 291 w 574"/>
                  <a:gd name="T43" fmla="*/ 99 h 99"/>
                  <a:gd name="T44" fmla="*/ 234 w 574"/>
                  <a:gd name="T45" fmla="*/ 91 h 99"/>
                  <a:gd name="T46" fmla="*/ 178 w 574"/>
                  <a:gd name="T47" fmla="*/ 76 h 99"/>
                  <a:gd name="T48" fmla="*/ 139 w 574"/>
                  <a:gd name="T49" fmla="*/ 57 h 99"/>
                  <a:gd name="T50" fmla="*/ 102 w 574"/>
                  <a:gd name="T51" fmla="*/ 33 h 99"/>
                  <a:gd name="T52" fmla="*/ 66 w 574"/>
                  <a:gd name="T53" fmla="*/ 18 h 99"/>
                  <a:gd name="T54" fmla="*/ 30 w 574"/>
                  <a:gd name="T55" fmla="*/ 13 h 99"/>
                  <a:gd name="T56" fmla="*/ 0 w 574"/>
                  <a:gd name="T57" fmla="*/ 15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>
                  <a:gd name="T0" fmla="*/ 0 w 86"/>
                  <a:gd name="T1" fmla="*/ 66 h 68"/>
                  <a:gd name="T2" fmla="*/ 14 w 86"/>
                  <a:gd name="T3" fmla="*/ 39 h 68"/>
                  <a:gd name="T4" fmla="*/ 39 w 86"/>
                  <a:gd name="T5" fmla="*/ 17 h 68"/>
                  <a:gd name="T6" fmla="*/ 62 w 86"/>
                  <a:gd name="T7" fmla="*/ 6 h 68"/>
                  <a:gd name="T8" fmla="*/ 86 w 86"/>
                  <a:gd name="T9" fmla="*/ 0 h 68"/>
                  <a:gd name="T10" fmla="*/ 59 w 86"/>
                  <a:gd name="T11" fmla="*/ 33 h 68"/>
                  <a:gd name="T12" fmla="*/ 50 w 86"/>
                  <a:gd name="T13" fmla="*/ 54 h 68"/>
                  <a:gd name="T14" fmla="*/ 47 w 86"/>
                  <a:gd name="T15" fmla="*/ 68 h 68"/>
                  <a:gd name="T16" fmla="*/ 0 w 86"/>
                  <a:gd name="T17" fmla="*/ 66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>
                  <a:gd name="T0" fmla="*/ 114 w 234"/>
                  <a:gd name="T1" fmla="*/ 0 h 117"/>
                  <a:gd name="T2" fmla="*/ 96 w 234"/>
                  <a:gd name="T3" fmla="*/ 33 h 117"/>
                  <a:gd name="T4" fmla="*/ 78 w 234"/>
                  <a:gd name="T5" fmla="*/ 63 h 117"/>
                  <a:gd name="T6" fmla="*/ 48 w 234"/>
                  <a:gd name="T7" fmla="*/ 91 h 117"/>
                  <a:gd name="T8" fmla="*/ 0 w 234"/>
                  <a:gd name="T9" fmla="*/ 117 h 117"/>
                  <a:gd name="T10" fmla="*/ 48 w 234"/>
                  <a:gd name="T11" fmla="*/ 115 h 117"/>
                  <a:gd name="T12" fmla="*/ 100 w 234"/>
                  <a:gd name="T13" fmla="*/ 103 h 117"/>
                  <a:gd name="T14" fmla="*/ 151 w 234"/>
                  <a:gd name="T15" fmla="*/ 83 h 117"/>
                  <a:gd name="T16" fmla="*/ 195 w 234"/>
                  <a:gd name="T17" fmla="*/ 50 h 117"/>
                  <a:gd name="T18" fmla="*/ 234 w 234"/>
                  <a:gd name="T19" fmla="*/ 0 h 117"/>
                  <a:gd name="T20" fmla="*/ 114 w 234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>
                  <a:gd name="T0" fmla="*/ 0 w 411"/>
                  <a:gd name="T1" fmla="*/ 102 h 102"/>
                  <a:gd name="T2" fmla="*/ 16 w 411"/>
                  <a:gd name="T3" fmla="*/ 83 h 102"/>
                  <a:gd name="T4" fmla="*/ 42 w 411"/>
                  <a:gd name="T5" fmla="*/ 68 h 102"/>
                  <a:gd name="T6" fmla="*/ 82 w 411"/>
                  <a:gd name="T7" fmla="*/ 50 h 102"/>
                  <a:gd name="T8" fmla="*/ 126 w 411"/>
                  <a:gd name="T9" fmla="*/ 41 h 102"/>
                  <a:gd name="T10" fmla="*/ 195 w 411"/>
                  <a:gd name="T11" fmla="*/ 39 h 102"/>
                  <a:gd name="T12" fmla="*/ 247 w 411"/>
                  <a:gd name="T13" fmla="*/ 38 h 102"/>
                  <a:gd name="T14" fmla="*/ 301 w 411"/>
                  <a:gd name="T15" fmla="*/ 35 h 102"/>
                  <a:gd name="T16" fmla="*/ 340 w 411"/>
                  <a:gd name="T17" fmla="*/ 27 h 102"/>
                  <a:gd name="T18" fmla="*/ 381 w 411"/>
                  <a:gd name="T19" fmla="*/ 12 h 102"/>
                  <a:gd name="T20" fmla="*/ 406 w 411"/>
                  <a:gd name="T21" fmla="*/ 0 h 102"/>
                  <a:gd name="T22" fmla="*/ 411 w 411"/>
                  <a:gd name="T23" fmla="*/ 12 h 102"/>
                  <a:gd name="T24" fmla="*/ 373 w 411"/>
                  <a:gd name="T25" fmla="*/ 36 h 102"/>
                  <a:gd name="T26" fmla="*/ 324 w 411"/>
                  <a:gd name="T27" fmla="*/ 57 h 102"/>
                  <a:gd name="T28" fmla="*/ 261 w 411"/>
                  <a:gd name="T29" fmla="*/ 71 h 102"/>
                  <a:gd name="T30" fmla="*/ 238 w 411"/>
                  <a:gd name="T31" fmla="*/ 83 h 102"/>
                  <a:gd name="T32" fmla="*/ 177 w 411"/>
                  <a:gd name="T33" fmla="*/ 87 h 102"/>
                  <a:gd name="T34" fmla="*/ 76 w 411"/>
                  <a:gd name="T35" fmla="*/ 98 h 102"/>
                  <a:gd name="T36" fmla="*/ 0 w 411"/>
                  <a:gd name="T3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>
                  <a:gd name="T0" fmla="*/ 1 w 180"/>
                  <a:gd name="T1" fmla="*/ 23 h 84"/>
                  <a:gd name="T2" fmla="*/ 18 w 180"/>
                  <a:gd name="T3" fmla="*/ 56 h 84"/>
                  <a:gd name="T4" fmla="*/ 52 w 180"/>
                  <a:gd name="T5" fmla="*/ 77 h 84"/>
                  <a:gd name="T6" fmla="*/ 85 w 180"/>
                  <a:gd name="T7" fmla="*/ 84 h 84"/>
                  <a:gd name="T8" fmla="*/ 120 w 180"/>
                  <a:gd name="T9" fmla="*/ 81 h 84"/>
                  <a:gd name="T10" fmla="*/ 151 w 180"/>
                  <a:gd name="T11" fmla="*/ 64 h 84"/>
                  <a:gd name="T12" fmla="*/ 168 w 180"/>
                  <a:gd name="T13" fmla="*/ 39 h 84"/>
                  <a:gd name="T14" fmla="*/ 180 w 180"/>
                  <a:gd name="T15" fmla="*/ 0 h 84"/>
                  <a:gd name="T16" fmla="*/ 0 w 180"/>
                  <a:gd name="T17" fmla="*/ 0 h 84"/>
                  <a:gd name="T18" fmla="*/ 1 w 180"/>
                  <a:gd name="T19" fmla="*/ 2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>
                  <a:gd name="T0" fmla="*/ 312 w 312"/>
                  <a:gd name="T1" fmla="*/ 0 h 73"/>
                  <a:gd name="T2" fmla="*/ 249 w 312"/>
                  <a:gd name="T3" fmla="*/ 19 h 73"/>
                  <a:gd name="T4" fmla="*/ 192 w 312"/>
                  <a:gd name="T5" fmla="*/ 30 h 73"/>
                  <a:gd name="T6" fmla="*/ 150 w 312"/>
                  <a:gd name="T7" fmla="*/ 33 h 73"/>
                  <a:gd name="T8" fmla="*/ 100 w 312"/>
                  <a:gd name="T9" fmla="*/ 33 h 73"/>
                  <a:gd name="T10" fmla="*/ 34 w 312"/>
                  <a:gd name="T11" fmla="*/ 24 h 73"/>
                  <a:gd name="T12" fmla="*/ 0 w 312"/>
                  <a:gd name="T13" fmla="*/ 15 h 73"/>
                  <a:gd name="T14" fmla="*/ 88 w 312"/>
                  <a:gd name="T15" fmla="*/ 52 h 73"/>
                  <a:gd name="T16" fmla="*/ 130 w 312"/>
                  <a:gd name="T17" fmla="*/ 63 h 73"/>
                  <a:gd name="T18" fmla="*/ 178 w 312"/>
                  <a:gd name="T19" fmla="*/ 70 h 73"/>
                  <a:gd name="T20" fmla="*/ 238 w 312"/>
                  <a:gd name="T21" fmla="*/ 73 h 73"/>
                  <a:gd name="T22" fmla="*/ 274 w 312"/>
                  <a:gd name="T23" fmla="*/ 70 h 73"/>
                  <a:gd name="T24" fmla="*/ 309 w 312"/>
                  <a:gd name="T25" fmla="*/ 67 h 73"/>
                  <a:gd name="T26" fmla="*/ 312 w 312"/>
                  <a:gd name="T2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>
                  <a:gd name="T0" fmla="*/ 0 w 53"/>
                  <a:gd name="T1" fmla="*/ 62 h 62"/>
                  <a:gd name="T2" fmla="*/ 2 w 53"/>
                  <a:gd name="T3" fmla="*/ 44 h 62"/>
                  <a:gd name="T4" fmla="*/ 12 w 53"/>
                  <a:gd name="T5" fmla="*/ 23 h 62"/>
                  <a:gd name="T6" fmla="*/ 27 w 53"/>
                  <a:gd name="T7" fmla="*/ 8 h 62"/>
                  <a:gd name="T8" fmla="*/ 44 w 53"/>
                  <a:gd name="T9" fmla="*/ 0 h 62"/>
                  <a:gd name="T10" fmla="*/ 41 w 53"/>
                  <a:gd name="T11" fmla="*/ 18 h 62"/>
                  <a:gd name="T12" fmla="*/ 44 w 53"/>
                  <a:gd name="T13" fmla="*/ 41 h 62"/>
                  <a:gd name="T14" fmla="*/ 53 w 53"/>
                  <a:gd name="T15" fmla="*/ 53 h 62"/>
                  <a:gd name="T16" fmla="*/ 0 w 53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20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>
                  <a:gd name="T0" fmla="*/ 47 w 66"/>
                  <a:gd name="T1" fmla="*/ 0 h 401"/>
                  <a:gd name="T2" fmla="*/ 23 w 66"/>
                  <a:gd name="T3" fmla="*/ 12 h 401"/>
                  <a:gd name="T4" fmla="*/ 8 w 66"/>
                  <a:gd name="T5" fmla="*/ 53 h 401"/>
                  <a:gd name="T6" fmla="*/ 8 w 66"/>
                  <a:gd name="T7" fmla="*/ 80 h 401"/>
                  <a:gd name="T8" fmla="*/ 0 w 66"/>
                  <a:gd name="T9" fmla="*/ 108 h 401"/>
                  <a:gd name="T10" fmla="*/ 9 w 66"/>
                  <a:gd name="T11" fmla="*/ 140 h 401"/>
                  <a:gd name="T12" fmla="*/ 15 w 66"/>
                  <a:gd name="T13" fmla="*/ 179 h 401"/>
                  <a:gd name="T14" fmla="*/ 15 w 66"/>
                  <a:gd name="T15" fmla="*/ 230 h 401"/>
                  <a:gd name="T16" fmla="*/ 9 w 66"/>
                  <a:gd name="T17" fmla="*/ 269 h 401"/>
                  <a:gd name="T18" fmla="*/ 12 w 66"/>
                  <a:gd name="T19" fmla="*/ 293 h 401"/>
                  <a:gd name="T20" fmla="*/ 24 w 66"/>
                  <a:gd name="T21" fmla="*/ 324 h 401"/>
                  <a:gd name="T22" fmla="*/ 41 w 66"/>
                  <a:gd name="T23" fmla="*/ 383 h 401"/>
                  <a:gd name="T24" fmla="*/ 51 w 66"/>
                  <a:gd name="T25" fmla="*/ 401 h 401"/>
                  <a:gd name="T26" fmla="*/ 63 w 66"/>
                  <a:gd name="T27" fmla="*/ 401 h 401"/>
                  <a:gd name="T28" fmla="*/ 66 w 66"/>
                  <a:gd name="T29" fmla="*/ 381 h 401"/>
                  <a:gd name="T30" fmla="*/ 54 w 66"/>
                  <a:gd name="T31" fmla="*/ 347 h 401"/>
                  <a:gd name="T32" fmla="*/ 38 w 66"/>
                  <a:gd name="T33" fmla="*/ 306 h 401"/>
                  <a:gd name="T34" fmla="*/ 32 w 66"/>
                  <a:gd name="T35" fmla="*/ 272 h 401"/>
                  <a:gd name="T36" fmla="*/ 38 w 66"/>
                  <a:gd name="T37" fmla="*/ 240 h 401"/>
                  <a:gd name="T38" fmla="*/ 42 w 66"/>
                  <a:gd name="T39" fmla="*/ 204 h 401"/>
                  <a:gd name="T40" fmla="*/ 39 w 66"/>
                  <a:gd name="T41" fmla="*/ 161 h 401"/>
                  <a:gd name="T42" fmla="*/ 32 w 66"/>
                  <a:gd name="T43" fmla="*/ 125 h 401"/>
                  <a:gd name="T44" fmla="*/ 26 w 66"/>
                  <a:gd name="T45" fmla="*/ 101 h 401"/>
                  <a:gd name="T46" fmla="*/ 32 w 66"/>
                  <a:gd name="T47" fmla="*/ 80 h 401"/>
                  <a:gd name="T48" fmla="*/ 32 w 66"/>
                  <a:gd name="T49" fmla="*/ 59 h 401"/>
                  <a:gd name="T50" fmla="*/ 36 w 66"/>
                  <a:gd name="T51" fmla="*/ 38 h 401"/>
                  <a:gd name="T52" fmla="*/ 48 w 66"/>
                  <a:gd name="T53" fmla="*/ 17 h 401"/>
                  <a:gd name="T54" fmla="*/ 47 w 66"/>
                  <a:gd name="T55" fmla="*/ 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>
                  <a:gd name="T0" fmla="*/ 7 w 888"/>
                  <a:gd name="T1" fmla="*/ 24 h 43"/>
                  <a:gd name="T2" fmla="*/ 46 w 888"/>
                  <a:gd name="T3" fmla="*/ 16 h 43"/>
                  <a:gd name="T4" fmla="*/ 91 w 888"/>
                  <a:gd name="T5" fmla="*/ 9 h 43"/>
                  <a:gd name="T6" fmla="*/ 124 w 888"/>
                  <a:gd name="T7" fmla="*/ 7 h 43"/>
                  <a:gd name="T8" fmla="*/ 195 w 888"/>
                  <a:gd name="T9" fmla="*/ 9 h 43"/>
                  <a:gd name="T10" fmla="*/ 259 w 888"/>
                  <a:gd name="T11" fmla="*/ 12 h 43"/>
                  <a:gd name="T12" fmla="*/ 304 w 888"/>
                  <a:gd name="T13" fmla="*/ 12 h 43"/>
                  <a:gd name="T14" fmla="*/ 340 w 888"/>
                  <a:gd name="T15" fmla="*/ 7 h 43"/>
                  <a:gd name="T16" fmla="*/ 355 w 888"/>
                  <a:gd name="T17" fmla="*/ 3 h 43"/>
                  <a:gd name="T18" fmla="*/ 384 w 888"/>
                  <a:gd name="T19" fmla="*/ 4 h 43"/>
                  <a:gd name="T20" fmla="*/ 436 w 888"/>
                  <a:gd name="T21" fmla="*/ 10 h 43"/>
                  <a:gd name="T22" fmla="*/ 475 w 888"/>
                  <a:gd name="T23" fmla="*/ 19 h 43"/>
                  <a:gd name="T24" fmla="*/ 523 w 888"/>
                  <a:gd name="T25" fmla="*/ 22 h 43"/>
                  <a:gd name="T26" fmla="*/ 574 w 888"/>
                  <a:gd name="T27" fmla="*/ 18 h 43"/>
                  <a:gd name="T28" fmla="*/ 621 w 888"/>
                  <a:gd name="T29" fmla="*/ 15 h 43"/>
                  <a:gd name="T30" fmla="*/ 655 w 888"/>
                  <a:gd name="T31" fmla="*/ 18 h 43"/>
                  <a:gd name="T32" fmla="*/ 696 w 888"/>
                  <a:gd name="T33" fmla="*/ 19 h 43"/>
                  <a:gd name="T34" fmla="*/ 729 w 888"/>
                  <a:gd name="T35" fmla="*/ 22 h 43"/>
                  <a:gd name="T36" fmla="*/ 766 w 888"/>
                  <a:gd name="T37" fmla="*/ 15 h 43"/>
                  <a:gd name="T38" fmla="*/ 795 w 888"/>
                  <a:gd name="T39" fmla="*/ 10 h 43"/>
                  <a:gd name="T40" fmla="*/ 820 w 888"/>
                  <a:gd name="T41" fmla="*/ 1 h 43"/>
                  <a:gd name="T42" fmla="*/ 852 w 888"/>
                  <a:gd name="T43" fmla="*/ 0 h 43"/>
                  <a:gd name="T44" fmla="*/ 882 w 888"/>
                  <a:gd name="T45" fmla="*/ 4 h 43"/>
                  <a:gd name="T46" fmla="*/ 888 w 888"/>
                  <a:gd name="T47" fmla="*/ 13 h 43"/>
                  <a:gd name="T48" fmla="*/ 879 w 888"/>
                  <a:gd name="T49" fmla="*/ 21 h 43"/>
                  <a:gd name="T50" fmla="*/ 864 w 888"/>
                  <a:gd name="T51" fmla="*/ 22 h 43"/>
                  <a:gd name="T52" fmla="*/ 847 w 888"/>
                  <a:gd name="T53" fmla="*/ 21 h 43"/>
                  <a:gd name="T54" fmla="*/ 804 w 888"/>
                  <a:gd name="T55" fmla="*/ 28 h 43"/>
                  <a:gd name="T56" fmla="*/ 774 w 888"/>
                  <a:gd name="T57" fmla="*/ 42 h 43"/>
                  <a:gd name="T58" fmla="*/ 759 w 888"/>
                  <a:gd name="T59" fmla="*/ 43 h 43"/>
                  <a:gd name="T60" fmla="*/ 726 w 888"/>
                  <a:gd name="T61" fmla="*/ 40 h 43"/>
                  <a:gd name="T62" fmla="*/ 699 w 888"/>
                  <a:gd name="T63" fmla="*/ 39 h 43"/>
                  <a:gd name="T64" fmla="*/ 619 w 888"/>
                  <a:gd name="T65" fmla="*/ 40 h 43"/>
                  <a:gd name="T66" fmla="*/ 582 w 888"/>
                  <a:gd name="T67" fmla="*/ 43 h 43"/>
                  <a:gd name="T68" fmla="*/ 531 w 888"/>
                  <a:gd name="T69" fmla="*/ 43 h 43"/>
                  <a:gd name="T70" fmla="*/ 492 w 888"/>
                  <a:gd name="T71" fmla="*/ 39 h 43"/>
                  <a:gd name="T72" fmla="*/ 459 w 888"/>
                  <a:gd name="T73" fmla="*/ 36 h 43"/>
                  <a:gd name="T74" fmla="*/ 432 w 888"/>
                  <a:gd name="T75" fmla="*/ 37 h 43"/>
                  <a:gd name="T76" fmla="*/ 417 w 888"/>
                  <a:gd name="T77" fmla="*/ 37 h 43"/>
                  <a:gd name="T78" fmla="*/ 397 w 888"/>
                  <a:gd name="T79" fmla="*/ 33 h 43"/>
                  <a:gd name="T80" fmla="*/ 373 w 888"/>
                  <a:gd name="T81" fmla="*/ 25 h 43"/>
                  <a:gd name="T82" fmla="*/ 361 w 888"/>
                  <a:gd name="T83" fmla="*/ 27 h 43"/>
                  <a:gd name="T84" fmla="*/ 328 w 888"/>
                  <a:gd name="T85" fmla="*/ 31 h 43"/>
                  <a:gd name="T86" fmla="*/ 304 w 888"/>
                  <a:gd name="T87" fmla="*/ 36 h 43"/>
                  <a:gd name="T88" fmla="*/ 285 w 888"/>
                  <a:gd name="T89" fmla="*/ 31 h 43"/>
                  <a:gd name="T90" fmla="*/ 267 w 888"/>
                  <a:gd name="T91" fmla="*/ 31 h 43"/>
                  <a:gd name="T92" fmla="*/ 241 w 888"/>
                  <a:gd name="T93" fmla="*/ 33 h 43"/>
                  <a:gd name="T94" fmla="*/ 205 w 888"/>
                  <a:gd name="T95" fmla="*/ 33 h 43"/>
                  <a:gd name="T96" fmla="*/ 157 w 888"/>
                  <a:gd name="T97" fmla="*/ 28 h 43"/>
                  <a:gd name="T98" fmla="*/ 102 w 888"/>
                  <a:gd name="T99" fmla="*/ 27 h 43"/>
                  <a:gd name="T100" fmla="*/ 51 w 888"/>
                  <a:gd name="T101" fmla="*/ 33 h 43"/>
                  <a:gd name="T102" fmla="*/ 24 w 888"/>
                  <a:gd name="T103" fmla="*/ 42 h 43"/>
                  <a:gd name="T104" fmla="*/ 9 w 888"/>
                  <a:gd name="T105" fmla="*/ 40 h 43"/>
                  <a:gd name="T106" fmla="*/ 0 w 888"/>
                  <a:gd name="T107" fmla="*/ 34 h 43"/>
                  <a:gd name="T108" fmla="*/ 7 w 888"/>
                  <a:gd name="T109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695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696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E4E4AF-F1C8-A84A-9310-78E0B2C7F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Ashley A Dunlap</a:t>
            </a:r>
          </a:p>
          <a:p>
            <a:r>
              <a:rPr lang="en-US" sz="2000" dirty="0" smtClean="0"/>
              <a:t>December 3, 2015</a:t>
            </a:r>
          </a:p>
          <a:p>
            <a:r>
              <a:rPr lang="en-US" sz="2000" dirty="0" smtClean="0"/>
              <a:t>Writing in New Media</a:t>
            </a:r>
          </a:p>
        </p:txBody>
      </p:sp>
    </p:spTree>
    <p:extLst>
      <p:ext uri="{BB962C8B-B14F-4D97-AF65-F5344CB8AC3E}">
        <p14:creationId xmlns:p14="http://schemas.microsoft.com/office/powerpoint/2010/main" val="406848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65" r="-20265"/>
          <a:stretch>
            <a:fillRect/>
          </a:stretch>
        </p:blipFill>
        <p:spPr>
          <a:xfrm>
            <a:off x="-23898" y="7347"/>
            <a:ext cx="5331141" cy="6781800"/>
          </a:xfrm>
        </p:spPr>
      </p:pic>
      <p:pic>
        <p:nvPicPr>
          <p:cNvPr id="5" name="Picture 4" descr="imag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96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2-03 at 12.08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28" y="990600"/>
            <a:ext cx="9144000" cy="437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33078"/>
      </p:ext>
    </p:extLst>
  </p:cSld>
  <p:clrMapOvr>
    <a:masterClrMapping/>
  </p:clrMapOvr>
</p:sld>
</file>

<file path=ppt/theme/theme1.xml><?xml version="1.0" encoding="utf-8"?>
<a:theme xmlns:a="http://schemas.openxmlformats.org/drawingml/2006/main" name="TM01069054">
  <a:themeElements>
    <a:clrScheme name="Office Theme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TM01069054</Template>
  <TotalTime>63</TotalTime>
  <Words>13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TM01069054</vt:lpstr>
      <vt:lpstr>Branding 101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 101</dc:title>
  <dc:subject/>
  <dc:creator/>
  <cp:keywords/>
  <dc:description/>
  <cp:lastModifiedBy>student</cp:lastModifiedBy>
  <cp:revision>5</cp:revision>
  <cp:lastPrinted>1601-01-01T00:00:00Z</cp:lastPrinted>
  <dcterms:created xsi:type="dcterms:W3CDTF">1601-01-01T00:00:00Z</dcterms:created>
  <dcterms:modified xsi:type="dcterms:W3CDTF">2015-12-03T18:17:33Z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TC010690541033</vt:lpwstr>
  </property>
</Properties>
</file>