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90" d="100"/>
          <a:sy n="90" d="100"/>
        </p:scale>
        <p:origin x="-1200" y="-1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October 19,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C3AA4-67BE-44F7-809A-3582401494AF}" type="datetime4">
              <a:rPr lang="en-US" smtClean="0"/>
              <a:pPr/>
              <a:t>October 19,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172EEB-1769-4776-AD69-E7C1260563EB}" type="datetime4">
              <a:rPr lang="en-US" smtClean="0"/>
              <a:pPr/>
              <a:t>October 19,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7BB8AF-C16A-4836-A92D-61834B5F0BA5}" type="datetime4">
              <a:rPr lang="en-US" smtClean="0"/>
              <a:pPr/>
              <a:t>October 19,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October 19,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October 19,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October 19, 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FB012D-77A1-44B0-BB26-329BA1EE55C9}" type="datetime4">
              <a:rPr lang="en-US" smtClean="0"/>
              <a:pPr/>
              <a:t>October 19, 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October 19, 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October 19, 2015</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dirty="0"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October 19,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B1B13E-D5AF-485E-81A1-82A140076526}" type="datetime4">
              <a:rPr lang="en-US" smtClean="0"/>
              <a:pPr/>
              <a:t>October 19, 2015</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4" Type="http://schemas.openxmlformats.org/officeDocument/2006/relationships/image" Target="../media/image7.jpg"/><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g"/><Relationship Id="rId3" Type="http://schemas.openxmlformats.org/officeDocument/2006/relationships/image" Target="../media/image9.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552976" y="1023940"/>
            <a:ext cx="5648623" cy="2009525"/>
          </a:xfrm>
        </p:spPr>
        <p:txBody>
          <a:bodyPr/>
          <a:lstStyle/>
          <a:p>
            <a:r>
              <a:rPr lang="en-US" dirty="0" smtClean="0"/>
              <a:t>The art of the meme</a:t>
            </a:r>
            <a:endParaRPr lang="en-US" dirty="0"/>
          </a:p>
        </p:txBody>
      </p:sp>
      <p:sp>
        <p:nvSpPr>
          <p:cNvPr id="3" name="Subtitle 2"/>
          <p:cNvSpPr>
            <a:spLocks noGrp="1"/>
          </p:cNvSpPr>
          <p:nvPr>
            <p:ph type="subTitle" idx="1"/>
          </p:nvPr>
        </p:nvSpPr>
        <p:spPr>
          <a:xfrm rot="19140000">
            <a:off x="1766693" y="2690242"/>
            <a:ext cx="6511131" cy="1166190"/>
          </a:xfrm>
        </p:spPr>
        <p:txBody>
          <a:bodyPr>
            <a:normAutofit/>
          </a:bodyPr>
          <a:lstStyle/>
          <a:p>
            <a:r>
              <a:rPr lang="en-US" dirty="0" smtClean="0"/>
              <a:t>A walk through </a:t>
            </a:r>
            <a:r>
              <a:rPr lang="en-US" dirty="0" err="1" smtClean="0"/>
              <a:t>memeology</a:t>
            </a:r>
            <a:r>
              <a:rPr lang="en-US" dirty="0" smtClean="0"/>
              <a:t> </a:t>
            </a:r>
          </a:p>
          <a:p>
            <a:r>
              <a:rPr lang="en-US" dirty="0" smtClean="0"/>
              <a:t>by </a:t>
            </a:r>
            <a:r>
              <a:rPr lang="en-US" dirty="0" err="1" smtClean="0"/>
              <a:t>samantha</a:t>
            </a:r>
            <a:r>
              <a:rPr lang="en-US" dirty="0" smtClean="0"/>
              <a:t> </a:t>
            </a:r>
            <a:r>
              <a:rPr lang="en-US" dirty="0" err="1" smtClean="0"/>
              <a:t>pezzolanti</a:t>
            </a:r>
            <a:endParaRPr lang="en-US" dirty="0"/>
          </a:p>
        </p:txBody>
      </p:sp>
      <p:pic>
        <p:nvPicPr>
          <p:cNvPr id="5" name="Picture 4" descr="The-Carlt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5862" y="3739444"/>
            <a:ext cx="2075392" cy="2243667"/>
          </a:xfrm>
          <a:prstGeom prst="rect">
            <a:avLst/>
          </a:prstGeom>
        </p:spPr>
      </p:pic>
    </p:spTree>
    <p:extLst>
      <p:ext uri="{BB962C8B-B14F-4D97-AF65-F5344CB8AC3E}">
        <p14:creationId xmlns:p14="http://schemas.microsoft.com/office/powerpoint/2010/main" val="349865957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look at what a meme is…</a:t>
            </a:r>
            <a:endParaRPr lang="en-US" dirty="0"/>
          </a:p>
        </p:txBody>
      </p:sp>
      <p:sp>
        <p:nvSpPr>
          <p:cNvPr id="3" name="Content Placeholder 2"/>
          <p:cNvSpPr>
            <a:spLocks noGrp="1"/>
          </p:cNvSpPr>
          <p:nvPr>
            <p:ph idx="1"/>
          </p:nvPr>
        </p:nvSpPr>
        <p:spPr>
          <a:xfrm>
            <a:off x="1175737" y="1439332"/>
            <a:ext cx="6359596" cy="2398889"/>
          </a:xfrm>
        </p:spPr>
        <p:txBody>
          <a:bodyPr/>
          <a:lstStyle/>
          <a:p>
            <a:r>
              <a:rPr lang="en-US" dirty="0" smtClean="0"/>
              <a:t>	A meme is an image with text on or around it that is meant to convey a message. Sometimes powerful and thought provoking other times for humor and advertisement. There can sometimes be hundreds of variations on one image, often being edited by dozens of authors. </a:t>
            </a:r>
          </a:p>
          <a:p>
            <a:endParaRPr lang="en-US" dirty="0"/>
          </a:p>
        </p:txBody>
      </p:sp>
      <p:pic>
        <p:nvPicPr>
          <p:cNvPr id="4" name="Picture 3"/>
          <p:cNvPicPr>
            <a:picLocks noChangeAspect="1"/>
          </p:cNvPicPr>
          <p:nvPr/>
        </p:nvPicPr>
        <p:blipFill>
          <a:blip r:embed="rId2"/>
          <a:stretch>
            <a:fillRect/>
          </a:stretch>
        </p:blipFill>
        <p:spPr>
          <a:xfrm>
            <a:off x="3165122" y="2784119"/>
            <a:ext cx="3959063" cy="2108201"/>
          </a:xfrm>
          <a:prstGeom prst="rect">
            <a:avLst/>
          </a:prstGeom>
        </p:spPr>
      </p:pic>
    </p:spTree>
    <p:extLst>
      <p:ext uri="{BB962C8B-B14F-4D97-AF65-F5344CB8AC3E}">
        <p14:creationId xmlns:p14="http://schemas.microsoft.com/office/powerpoint/2010/main" val="136331174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Oh the places a meme will go…</a:t>
            </a:r>
            <a:endParaRPr lang="en-US" dirty="0"/>
          </a:p>
        </p:txBody>
      </p:sp>
      <p:sp>
        <p:nvSpPr>
          <p:cNvPr id="3" name="Content Placeholder 2"/>
          <p:cNvSpPr>
            <a:spLocks noGrp="1"/>
          </p:cNvSpPr>
          <p:nvPr>
            <p:ph idx="1"/>
          </p:nvPr>
        </p:nvSpPr>
        <p:spPr/>
        <p:txBody>
          <a:bodyPr/>
          <a:lstStyle/>
          <a:p>
            <a:r>
              <a:rPr lang="en-US" dirty="0" smtClean="0"/>
              <a:t>	This </a:t>
            </a:r>
            <a:r>
              <a:rPr lang="en-US" dirty="0"/>
              <a:t>idea relates to page 338 of the </a:t>
            </a:r>
            <a:r>
              <a:rPr lang="en-US" dirty="0" err="1"/>
              <a:t>Gries</a:t>
            </a:r>
            <a:r>
              <a:rPr lang="en-US" dirty="0"/>
              <a:t> article where she talks about the consequences of an image as it </a:t>
            </a:r>
            <a:r>
              <a:rPr lang="en-US" dirty="0" smtClean="0"/>
              <a:t>circulates. Think </a:t>
            </a:r>
            <a:r>
              <a:rPr lang="en-US" dirty="0"/>
              <a:t>about the most popular memes out there right now and how many captions </a:t>
            </a:r>
            <a:r>
              <a:rPr lang="en-US" dirty="0" smtClean="0"/>
              <a:t>they’ve hosted </a:t>
            </a:r>
            <a:r>
              <a:rPr lang="en-US" dirty="0"/>
              <a:t>or how many variations of that same meme you’ve come across in your scrolling. For example this picture has been apart of so many memes,</a:t>
            </a:r>
          </a:p>
        </p:txBody>
      </p:sp>
      <p:pic>
        <p:nvPicPr>
          <p:cNvPr id="4" name="Picture 3" descr="nick-young-confused-face-300x256.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0695" y="2398888"/>
            <a:ext cx="1974454" cy="1684867"/>
          </a:xfrm>
          <a:prstGeom prst="rect">
            <a:avLst/>
          </a:prstGeom>
        </p:spPr>
      </p:pic>
      <p:pic>
        <p:nvPicPr>
          <p:cNvPr id="5" name="Picture 4" descr="f2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4285" y="2638778"/>
            <a:ext cx="3256410" cy="3175000"/>
          </a:xfrm>
          <a:prstGeom prst="rect">
            <a:avLst/>
          </a:prstGeom>
        </p:spPr>
      </p:pic>
      <p:pic>
        <p:nvPicPr>
          <p:cNvPr id="6" name="Picture 5" descr="65c.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86778" y="2638778"/>
            <a:ext cx="3304134" cy="3276600"/>
          </a:xfrm>
          <a:prstGeom prst="rect">
            <a:avLst/>
          </a:prstGeom>
        </p:spPr>
      </p:pic>
    </p:spTree>
    <p:extLst>
      <p:ext uri="{BB962C8B-B14F-4D97-AF65-F5344CB8AC3E}">
        <p14:creationId xmlns:p14="http://schemas.microsoft.com/office/powerpoint/2010/main" val="336034834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MEME OR NOT TO MEME</a:t>
            </a:r>
            <a:endParaRPr lang="en-US" dirty="0"/>
          </a:p>
        </p:txBody>
      </p:sp>
      <p:sp>
        <p:nvSpPr>
          <p:cNvPr id="3" name="Content Placeholder 2"/>
          <p:cNvSpPr>
            <a:spLocks noGrp="1"/>
          </p:cNvSpPr>
          <p:nvPr>
            <p:ph idx="1"/>
          </p:nvPr>
        </p:nvSpPr>
        <p:spPr/>
        <p:txBody>
          <a:bodyPr/>
          <a:lstStyle/>
          <a:p>
            <a:r>
              <a:rPr lang="en-US" dirty="0" smtClean="0"/>
              <a:t>	Though most memes are meant to make people laugh they can sometimes get into the political scene and be used to send political messages or convey opinions on the candidates. Donald Trump is the most popular meme out there right now, most poke fun at his outrageous comments and ideas and are often posted by Democratic affiliated users. Similar to “</a:t>
            </a:r>
            <a:r>
              <a:rPr lang="en-US" dirty="0" err="1" smtClean="0"/>
              <a:t>Obamicons</a:t>
            </a:r>
            <a:r>
              <a:rPr lang="en-US" dirty="0" smtClean="0"/>
              <a:t>” these memes are a spoof on the real messages Trump is trying to get out there.</a:t>
            </a:r>
            <a:endParaRPr lang="en-US" dirty="0"/>
          </a:p>
        </p:txBody>
      </p:sp>
      <p:pic>
        <p:nvPicPr>
          <p:cNvPr id="4" name="Picture 3" descr="24b4c1a088090bc7a6682d0dab125bc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1844" y="2945694"/>
            <a:ext cx="2997200" cy="2857500"/>
          </a:xfrm>
          <a:prstGeom prst="rect">
            <a:avLst/>
          </a:prstGeom>
        </p:spPr>
      </p:pic>
      <p:pic>
        <p:nvPicPr>
          <p:cNvPr id="5" name="Picture 4" descr="we-shall-over-comb-tump-2016.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67888" y="2945694"/>
            <a:ext cx="2346823" cy="2830268"/>
          </a:xfrm>
          <a:prstGeom prst="rect">
            <a:avLst/>
          </a:prstGeom>
        </p:spPr>
      </p:pic>
    </p:spTree>
    <p:extLst>
      <p:ext uri="{BB962C8B-B14F-4D97-AF65-F5344CB8AC3E}">
        <p14:creationId xmlns:p14="http://schemas.microsoft.com/office/powerpoint/2010/main" val="264512752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8f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62515" y="0"/>
            <a:ext cx="4213295" cy="5051778"/>
          </a:xfrm>
          <a:prstGeom prst="rect">
            <a:avLst/>
          </a:prstGeom>
        </p:spPr>
      </p:pic>
    </p:spTree>
    <p:extLst>
      <p:ext uri="{BB962C8B-B14F-4D97-AF65-F5344CB8AC3E}">
        <p14:creationId xmlns:p14="http://schemas.microsoft.com/office/powerpoint/2010/main" val="2940769102"/>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Angles">
  <a:themeElements>
    <a:clrScheme name="Summer">
      <a:dk1>
        <a:sysClr val="windowText" lastClr="000000"/>
      </a:dk1>
      <a:lt1>
        <a:sysClr val="window" lastClr="FFFFFF"/>
      </a:lt1>
      <a:dk2>
        <a:srgbClr val="D16207"/>
      </a:dk2>
      <a:lt2>
        <a:srgbClr val="F0B31E"/>
      </a:lt2>
      <a:accent1>
        <a:srgbClr val="51A6C2"/>
      </a:accent1>
      <a:accent2>
        <a:srgbClr val="51C2A9"/>
      </a:accent2>
      <a:accent3>
        <a:srgbClr val="7EC251"/>
      </a:accent3>
      <a:accent4>
        <a:srgbClr val="E1DC53"/>
      </a:accent4>
      <a:accent5>
        <a:srgbClr val="B54721"/>
      </a:accent5>
      <a:accent6>
        <a:srgbClr val="A16BB1"/>
      </a:accent6>
      <a:hlink>
        <a:srgbClr val="A40A06"/>
      </a:hlink>
      <a:folHlink>
        <a:srgbClr val="837F16"/>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26</TotalTime>
  <Words>34</Words>
  <Application>Microsoft Macintosh PowerPoint</Application>
  <PresentationFormat>On-screen Show (4:3)</PresentationFormat>
  <Paragraphs>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Angles</vt:lpstr>
      <vt:lpstr>The art of the meme</vt:lpstr>
      <vt:lpstr>A look at what a meme is…</vt:lpstr>
      <vt:lpstr>Oh the places a meme will go…</vt:lpstr>
      <vt:lpstr>TO MEME OR NOT TO MEME</vt:lpstr>
      <vt:lpstr>PowerPoint Presentation</vt:lpstr>
    </vt:vector>
  </TitlesOfParts>
  <Company>SP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art of the meme</dc:title>
  <dc:creator>Samantha Pezzolanti</dc:creator>
  <cp:lastModifiedBy>Samantha Pezzolanti</cp:lastModifiedBy>
  <cp:revision>5</cp:revision>
  <dcterms:created xsi:type="dcterms:W3CDTF">2015-10-20T00:16:06Z</dcterms:created>
  <dcterms:modified xsi:type="dcterms:W3CDTF">2015-10-20T00:43:44Z</dcterms:modified>
</cp:coreProperties>
</file>