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2"/>
  </p:sldMasterIdLst>
  <p:notesMasterIdLst>
    <p:notesMasterId r:id="rId9"/>
  </p:notesMasterIdLst>
  <p:handoutMasterIdLst>
    <p:handoutMasterId r:id="rId10"/>
  </p:handout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32EAF-C064-4DBD-893A-E9C483F7B72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2E445-32C1-478D-BA37-0AEE81A2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31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68482-7B14-4CB2-8D4B-1D596CC92045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B14A3-4BF5-4460-A475-6ABA76B86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7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B14A3-4BF5-4460-A475-6ABA76B862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7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2841" y="0"/>
            <a:ext cx="12194841" cy="6858000"/>
            <a:chOff x="-2841" y="0"/>
            <a:chExt cx="12194841" cy="6858000"/>
          </a:xfrm>
        </p:grpSpPr>
        <p:sp>
          <p:nvSpPr>
            <p:cNvPr id="117" name="Rectangle 116"/>
            <p:cNvSpPr/>
            <p:nvPr/>
          </p:nvSpPr>
          <p:spPr>
            <a:xfrm>
              <a:off x="-2841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103"/>
            <p:cNvGrpSpPr>
              <a:grpSpLocks/>
            </p:cNvGrpSpPr>
            <p:nvPr/>
          </p:nvGrpSpPr>
          <p:grpSpPr bwMode="auto">
            <a:xfrm>
              <a:off x="-1" y="0"/>
              <a:ext cx="12192001" cy="6846888"/>
              <a:chOff x="0" y="0"/>
              <a:chExt cx="5745" cy="4313"/>
            </a:xfrm>
            <a:solidFill>
              <a:schemeClr val="bg2">
                <a:lumMod val="20000"/>
                <a:lumOff val="80000"/>
              </a:schemeClr>
            </a:solidFill>
          </p:grpSpPr>
          <p:sp>
            <p:nvSpPr>
              <p:cNvPr id="11" name="Rectangle 2"/>
              <p:cNvSpPr>
                <a:spLocks noChangeArrowheads="1"/>
              </p:cNvSpPr>
              <p:nvPr/>
            </p:nvSpPr>
            <p:spPr bwMode="ltGray">
              <a:xfrm>
                <a:off x="2201" y="4113"/>
                <a:ext cx="62" cy="64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3"/>
              <p:cNvSpPr>
                <a:spLocks noChangeArrowheads="1"/>
              </p:cNvSpPr>
              <p:nvPr/>
            </p:nvSpPr>
            <p:spPr bwMode="ltGray">
              <a:xfrm>
                <a:off x="276" y="3715"/>
                <a:ext cx="62" cy="65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4"/>
              <p:cNvSpPr>
                <a:spLocks/>
              </p:cNvSpPr>
              <p:nvPr/>
            </p:nvSpPr>
            <p:spPr bwMode="ltGray">
              <a:xfrm>
                <a:off x="4516" y="3856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"/>
              <p:cNvSpPr>
                <a:spLocks/>
              </p:cNvSpPr>
              <p:nvPr/>
            </p:nvSpPr>
            <p:spPr bwMode="ltGray">
              <a:xfrm>
                <a:off x="262" y="2361"/>
                <a:ext cx="101" cy="309"/>
              </a:xfrm>
              <a:custGeom>
                <a:avLst/>
                <a:gdLst>
                  <a:gd name="T0" fmla="*/ 50 w 101"/>
                  <a:gd name="T1" fmla="*/ 305 h 309"/>
                  <a:gd name="T2" fmla="*/ 53 w 101"/>
                  <a:gd name="T3" fmla="*/ 296 h 309"/>
                  <a:gd name="T4" fmla="*/ 56 w 101"/>
                  <a:gd name="T5" fmla="*/ 292 h 309"/>
                  <a:gd name="T6" fmla="*/ 56 w 101"/>
                  <a:gd name="T7" fmla="*/ 286 h 309"/>
                  <a:gd name="T8" fmla="*/ 65 w 101"/>
                  <a:gd name="T9" fmla="*/ 270 h 309"/>
                  <a:gd name="T10" fmla="*/ 71 w 101"/>
                  <a:gd name="T11" fmla="*/ 247 h 309"/>
                  <a:gd name="T12" fmla="*/ 76 w 101"/>
                  <a:gd name="T13" fmla="*/ 231 h 309"/>
                  <a:gd name="T14" fmla="*/ 76 w 101"/>
                  <a:gd name="T15" fmla="*/ 215 h 309"/>
                  <a:gd name="T16" fmla="*/ 80 w 101"/>
                  <a:gd name="T17" fmla="*/ 202 h 309"/>
                  <a:gd name="T18" fmla="*/ 80 w 101"/>
                  <a:gd name="T19" fmla="*/ 188 h 309"/>
                  <a:gd name="T20" fmla="*/ 76 w 101"/>
                  <a:gd name="T21" fmla="*/ 178 h 309"/>
                  <a:gd name="T22" fmla="*/ 73 w 101"/>
                  <a:gd name="T23" fmla="*/ 172 h 309"/>
                  <a:gd name="T24" fmla="*/ 65 w 101"/>
                  <a:gd name="T25" fmla="*/ 159 h 309"/>
                  <a:gd name="T26" fmla="*/ 56 w 101"/>
                  <a:gd name="T27" fmla="*/ 146 h 309"/>
                  <a:gd name="T28" fmla="*/ 44 w 101"/>
                  <a:gd name="T29" fmla="*/ 134 h 309"/>
                  <a:gd name="T30" fmla="*/ 24 w 101"/>
                  <a:gd name="T31" fmla="*/ 110 h 309"/>
                  <a:gd name="T32" fmla="*/ 12 w 101"/>
                  <a:gd name="T33" fmla="*/ 91 h 309"/>
                  <a:gd name="T34" fmla="*/ 6 w 101"/>
                  <a:gd name="T35" fmla="*/ 81 h 309"/>
                  <a:gd name="T36" fmla="*/ 3 w 101"/>
                  <a:gd name="T37" fmla="*/ 72 h 309"/>
                  <a:gd name="T38" fmla="*/ 0 w 101"/>
                  <a:gd name="T39" fmla="*/ 56 h 309"/>
                  <a:gd name="T40" fmla="*/ 0 w 101"/>
                  <a:gd name="T41" fmla="*/ 43 h 309"/>
                  <a:gd name="T42" fmla="*/ 3 w 101"/>
                  <a:gd name="T43" fmla="*/ 32 h 309"/>
                  <a:gd name="T44" fmla="*/ 6 w 101"/>
                  <a:gd name="T45" fmla="*/ 13 h 309"/>
                  <a:gd name="T46" fmla="*/ 12 w 101"/>
                  <a:gd name="T47" fmla="*/ 0 h 309"/>
                  <a:gd name="T48" fmla="*/ 29 w 101"/>
                  <a:gd name="T49" fmla="*/ 20 h 309"/>
                  <a:gd name="T50" fmla="*/ 27 w 101"/>
                  <a:gd name="T51" fmla="*/ 29 h 309"/>
                  <a:gd name="T52" fmla="*/ 24 w 101"/>
                  <a:gd name="T53" fmla="*/ 46 h 309"/>
                  <a:gd name="T54" fmla="*/ 21 w 101"/>
                  <a:gd name="T55" fmla="*/ 59 h 309"/>
                  <a:gd name="T56" fmla="*/ 21 w 101"/>
                  <a:gd name="T57" fmla="*/ 72 h 309"/>
                  <a:gd name="T58" fmla="*/ 21 w 101"/>
                  <a:gd name="T59" fmla="*/ 85 h 309"/>
                  <a:gd name="T60" fmla="*/ 27 w 101"/>
                  <a:gd name="T61" fmla="*/ 97 h 309"/>
                  <a:gd name="T62" fmla="*/ 29 w 101"/>
                  <a:gd name="T63" fmla="*/ 110 h 309"/>
                  <a:gd name="T64" fmla="*/ 36 w 101"/>
                  <a:gd name="T65" fmla="*/ 118 h 309"/>
                  <a:gd name="T66" fmla="*/ 47 w 101"/>
                  <a:gd name="T67" fmla="*/ 127 h 309"/>
                  <a:gd name="T68" fmla="*/ 61 w 101"/>
                  <a:gd name="T69" fmla="*/ 140 h 309"/>
                  <a:gd name="T70" fmla="*/ 71 w 101"/>
                  <a:gd name="T71" fmla="*/ 153 h 309"/>
                  <a:gd name="T72" fmla="*/ 80 w 101"/>
                  <a:gd name="T73" fmla="*/ 166 h 309"/>
                  <a:gd name="T74" fmla="*/ 88 w 101"/>
                  <a:gd name="T75" fmla="*/ 185 h 309"/>
                  <a:gd name="T76" fmla="*/ 97 w 101"/>
                  <a:gd name="T77" fmla="*/ 199 h 309"/>
                  <a:gd name="T78" fmla="*/ 100 w 101"/>
                  <a:gd name="T79" fmla="*/ 208 h 309"/>
                  <a:gd name="T80" fmla="*/ 100 w 101"/>
                  <a:gd name="T81" fmla="*/ 227 h 309"/>
                  <a:gd name="T82" fmla="*/ 100 w 101"/>
                  <a:gd name="T83" fmla="*/ 247 h 309"/>
                  <a:gd name="T84" fmla="*/ 100 w 101"/>
                  <a:gd name="T85" fmla="*/ 259 h 309"/>
                  <a:gd name="T86" fmla="*/ 97 w 101"/>
                  <a:gd name="T87" fmla="*/ 276 h 309"/>
                  <a:gd name="T88" fmla="*/ 94 w 101"/>
                  <a:gd name="T89" fmla="*/ 286 h 309"/>
                  <a:gd name="T90" fmla="*/ 94 w 101"/>
                  <a:gd name="T91" fmla="*/ 299 h 309"/>
                  <a:gd name="T92" fmla="*/ 88 w 101"/>
                  <a:gd name="T93" fmla="*/ 308 h 309"/>
                  <a:gd name="T94" fmla="*/ 50 w 101"/>
                  <a:gd name="T95" fmla="*/ 30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309">
                    <a:moveTo>
                      <a:pt x="50" y="305"/>
                    </a:moveTo>
                    <a:lnTo>
                      <a:pt x="53" y="296"/>
                    </a:lnTo>
                    <a:lnTo>
                      <a:pt x="56" y="292"/>
                    </a:lnTo>
                    <a:lnTo>
                      <a:pt x="56" y="286"/>
                    </a:lnTo>
                    <a:lnTo>
                      <a:pt x="65" y="270"/>
                    </a:lnTo>
                    <a:lnTo>
                      <a:pt x="71" y="247"/>
                    </a:lnTo>
                    <a:lnTo>
                      <a:pt x="76" y="231"/>
                    </a:lnTo>
                    <a:lnTo>
                      <a:pt x="76" y="215"/>
                    </a:lnTo>
                    <a:lnTo>
                      <a:pt x="80" y="202"/>
                    </a:lnTo>
                    <a:lnTo>
                      <a:pt x="80" y="188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5" y="159"/>
                    </a:lnTo>
                    <a:lnTo>
                      <a:pt x="56" y="146"/>
                    </a:lnTo>
                    <a:lnTo>
                      <a:pt x="44" y="134"/>
                    </a:lnTo>
                    <a:lnTo>
                      <a:pt x="24" y="110"/>
                    </a:lnTo>
                    <a:lnTo>
                      <a:pt x="12" y="91"/>
                    </a:lnTo>
                    <a:lnTo>
                      <a:pt x="6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6" y="13"/>
                    </a:lnTo>
                    <a:lnTo>
                      <a:pt x="12" y="0"/>
                    </a:lnTo>
                    <a:lnTo>
                      <a:pt x="29" y="20"/>
                    </a:lnTo>
                    <a:lnTo>
                      <a:pt x="27" y="29"/>
                    </a:lnTo>
                    <a:lnTo>
                      <a:pt x="24" y="46"/>
                    </a:lnTo>
                    <a:lnTo>
                      <a:pt x="21" y="59"/>
                    </a:lnTo>
                    <a:lnTo>
                      <a:pt x="21" y="72"/>
                    </a:lnTo>
                    <a:lnTo>
                      <a:pt x="21" y="85"/>
                    </a:lnTo>
                    <a:lnTo>
                      <a:pt x="27" y="97"/>
                    </a:lnTo>
                    <a:lnTo>
                      <a:pt x="29" y="110"/>
                    </a:lnTo>
                    <a:lnTo>
                      <a:pt x="36" y="118"/>
                    </a:lnTo>
                    <a:lnTo>
                      <a:pt x="47" y="127"/>
                    </a:lnTo>
                    <a:lnTo>
                      <a:pt x="61" y="140"/>
                    </a:lnTo>
                    <a:lnTo>
                      <a:pt x="71" y="153"/>
                    </a:lnTo>
                    <a:lnTo>
                      <a:pt x="80" y="166"/>
                    </a:lnTo>
                    <a:lnTo>
                      <a:pt x="88" y="185"/>
                    </a:lnTo>
                    <a:lnTo>
                      <a:pt x="97" y="199"/>
                    </a:lnTo>
                    <a:lnTo>
                      <a:pt x="100" y="208"/>
                    </a:lnTo>
                    <a:lnTo>
                      <a:pt x="100" y="227"/>
                    </a:lnTo>
                    <a:lnTo>
                      <a:pt x="100" y="247"/>
                    </a:lnTo>
                    <a:lnTo>
                      <a:pt x="100" y="259"/>
                    </a:lnTo>
                    <a:lnTo>
                      <a:pt x="97" y="276"/>
                    </a:lnTo>
                    <a:lnTo>
                      <a:pt x="94" y="286"/>
                    </a:lnTo>
                    <a:lnTo>
                      <a:pt x="94" y="299"/>
                    </a:lnTo>
                    <a:lnTo>
                      <a:pt x="88" y="308"/>
                    </a:lnTo>
                    <a:lnTo>
                      <a:pt x="50" y="30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ltGray">
              <a:xfrm>
                <a:off x="5204" y="0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7"/>
              <p:cNvSpPr>
                <a:spLocks/>
              </p:cNvSpPr>
              <p:nvPr/>
            </p:nvSpPr>
            <p:spPr bwMode="ltGray">
              <a:xfrm>
                <a:off x="5358" y="2133"/>
                <a:ext cx="229" cy="114"/>
              </a:xfrm>
              <a:custGeom>
                <a:avLst/>
                <a:gdLst>
                  <a:gd name="T0" fmla="*/ 0 w 229"/>
                  <a:gd name="T1" fmla="*/ 110 h 114"/>
                  <a:gd name="T2" fmla="*/ 6 w 229"/>
                  <a:gd name="T3" fmla="*/ 113 h 114"/>
                  <a:gd name="T4" fmla="*/ 18 w 229"/>
                  <a:gd name="T5" fmla="*/ 113 h 114"/>
                  <a:gd name="T6" fmla="*/ 28 w 229"/>
                  <a:gd name="T7" fmla="*/ 113 h 114"/>
                  <a:gd name="T8" fmla="*/ 36 w 229"/>
                  <a:gd name="T9" fmla="*/ 110 h 114"/>
                  <a:gd name="T10" fmla="*/ 48 w 229"/>
                  <a:gd name="T11" fmla="*/ 107 h 114"/>
                  <a:gd name="T12" fmla="*/ 58 w 229"/>
                  <a:gd name="T13" fmla="*/ 103 h 114"/>
                  <a:gd name="T14" fmla="*/ 64 w 229"/>
                  <a:gd name="T15" fmla="*/ 101 h 114"/>
                  <a:gd name="T16" fmla="*/ 69 w 229"/>
                  <a:gd name="T17" fmla="*/ 92 h 114"/>
                  <a:gd name="T18" fmla="*/ 76 w 229"/>
                  <a:gd name="T19" fmla="*/ 82 h 114"/>
                  <a:gd name="T20" fmla="*/ 79 w 229"/>
                  <a:gd name="T21" fmla="*/ 77 h 114"/>
                  <a:gd name="T22" fmla="*/ 82 w 229"/>
                  <a:gd name="T23" fmla="*/ 70 h 114"/>
                  <a:gd name="T24" fmla="*/ 94 w 229"/>
                  <a:gd name="T25" fmla="*/ 55 h 114"/>
                  <a:gd name="T26" fmla="*/ 106 w 229"/>
                  <a:gd name="T27" fmla="*/ 39 h 114"/>
                  <a:gd name="T28" fmla="*/ 115 w 229"/>
                  <a:gd name="T29" fmla="*/ 36 h 114"/>
                  <a:gd name="T30" fmla="*/ 130 w 229"/>
                  <a:gd name="T31" fmla="*/ 31 h 114"/>
                  <a:gd name="T32" fmla="*/ 143 w 229"/>
                  <a:gd name="T33" fmla="*/ 24 h 114"/>
                  <a:gd name="T34" fmla="*/ 155 w 229"/>
                  <a:gd name="T35" fmla="*/ 21 h 114"/>
                  <a:gd name="T36" fmla="*/ 164 w 229"/>
                  <a:gd name="T37" fmla="*/ 18 h 114"/>
                  <a:gd name="T38" fmla="*/ 176 w 229"/>
                  <a:gd name="T39" fmla="*/ 21 h 114"/>
                  <a:gd name="T40" fmla="*/ 191 w 229"/>
                  <a:gd name="T41" fmla="*/ 24 h 114"/>
                  <a:gd name="T42" fmla="*/ 206 w 229"/>
                  <a:gd name="T43" fmla="*/ 31 h 114"/>
                  <a:gd name="T44" fmla="*/ 213 w 229"/>
                  <a:gd name="T45" fmla="*/ 36 h 114"/>
                  <a:gd name="T46" fmla="*/ 219 w 229"/>
                  <a:gd name="T47" fmla="*/ 42 h 114"/>
                  <a:gd name="T48" fmla="*/ 228 w 229"/>
                  <a:gd name="T49" fmla="*/ 11 h 114"/>
                  <a:gd name="T50" fmla="*/ 221 w 229"/>
                  <a:gd name="T51" fmla="*/ 9 h 114"/>
                  <a:gd name="T52" fmla="*/ 206 w 229"/>
                  <a:gd name="T53" fmla="*/ 3 h 114"/>
                  <a:gd name="T54" fmla="*/ 195 w 229"/>
                  <a:gd name="T55" fmla="*/ 0 h 114"/>
                  <a:gd name="T56" fmla="*/ 180 w 229"/>
                  <a:gd name="T57" fmla="*/ 0 h 114"/>
                  <a:gd name="T58" fmla="*/ 167 w 229"/>
                  <a:gd name="T59" fmla="*/ 0 h 114"/>
                  <a:gd name="T60" fmla="*/ 155 w 229"/>
                  <a:gd name="T61" fmla="*/ 3 h 114"/>
                  <a:gd name="T62" fmla="*/ 140 w 229"/>
                  <a:gd name="T63" fmla="*/ 9 h 114"/>
                  <a:gd name="T64" fmla="*/ 127 w 229"/>
                  <a:gd name="T65" fmla="*/ 15 h 114"/>
                  <a:gd name="T66" fmla="*/ 124 w 229"/>
                  <a:gd name="T67" fmla="*/ 18 h 114"/>
                  <a:gd name="T68" fmla="*/ 109 w 229"/>
                  <a:gd name="T69" fmla="*/ 31 h 114"/>
                  <a:gd name="T70" fmla="*/ 97 w 229"/>
                  <a:gd name="T71" fmla="*/ 42 h 114"/>
                  <a:gd name="T72" fmla="*/ 88 w 229"/>
                  <a:gd name="T73" fmla="*/ 55 h 114"/>
                  <a:gd name="T74" fmla="*/ 76 w 229"/>
                  <a:gd name="T75" fmla="*/ 67 h 114"/>
                  <a:gd name="T76" fmla="*/ 69 w 229"/>
                  <a:gd name="T77" fmla="*/ 73 h 114"/>
                  <a:gd name="T78" fmla="*/ 61 w 229"/>
                  <a:gd name="T79" fmla="*/ 82 h 114"/>
                  <a:gd name="T80" fmla="*/ 51 w 229"/>
                  <a:gd name="T81" fmla="*/ 85 h 114"/>
                  <a:gd name="T82" fmla="*/ 43 w 229"/>
                  <a:gd name="T83" fmla="*/ 88 h 114"/>
                  <a:gd name="T84" fmla="*/ 30 w 229"/>
                  <a:gd name="T85" fmla="*/ 88 h 114"/>
                  <a:gd name="T86" fmla="*/ 24 w 229"/>
                  <a:gd name="T87" fmla="*/ 88 h 114"/>
                  <a:gd name="T88" fmla="*/ 18 w 229"/>
                  <a:gd name="T89" fmla="*/ 85 h 114"/>
                  <a:gd name="T90" fmla="*/ 6 w 229"/>
                  <a:gd name="T91" fmla="*/ 79 h 114"/>
                  <a:gd name="T92" fmla="*/ 0 w 229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4">
                    <a:moveTo>
                      <a:pt x="0" y="110"/>
                    </a:moveTo>
                    <a:lnTo>
                      <a:pt x="6" y="113"/>
                    </a:lnTo>
                    <a:lnTo>
                      <a:pt x="18" y="113"/>
                    </a:lnTo>
                    <a:lnTo>
                      <a:pt x="28" y="113"/>
                    </a:lnTo>
                    <a:lnTo>
                      <a:pt x="36" y="110"/>
                    </a:lnTo>
                    <a:lnTo>
                      <a:pt x="48" y="107"/>
                    </a:lnTo>
                    <a:lnTo>
                      <a:pt x="58" y="103"/>
                    </a:lnTo>
                    <a:lnTo>
                      <a:pt x="64" y="101"/>
                    </a:lnTo>
                    <a:lnTo>
                      <a:pt x="69" y="92"/>
                    </a:lnTo>
                    <a:lnTo>
                      <a:pt x="76" y="82"/>
                    </a:lnTo>
                    <a:lnTo>
                      <a:pt x="79" y="77"/>
                    </a:lnTo>
                    <a:lnTo>
                      <a:pt x="82" y="70"/>
                    </a:lnTo>
                    <a:lnTo>
                      <a:pt x="94" y="55"/>
                    </a:lnTo>
                    <a:lnTo>
                      <a:pt x="106" y="39"/>
                    </a:lnTo>
                    <a:lnTo>
                      <a:pt x="115" y="36"/>
                    </a:lnTo>
                    <a:lnTo>
                      <a:pt x="130" y="31"/>
                    </a:lnTo>
                    <a:lnTo>
                      <a:pt x="143" y="24"/>
                    </a:lnTo>
                    <a:lnTo>
                      <a:pt x="155" y="21"/>
                    </a:lnTo>
                    <a:lnTo>
                      <a:pt x="164" y="18"/>
                    </a:lnTo>
                    <a:lnTo>
                      <a:pt x="176" y="21"/>
                    </a:lnTo>
                    <a:lnTo>
                      <a:pt x="191" y="24"/>
                    </a:lnTo>
                    <a:lnTo>
                      <a:pt x="206" y="31"/>
                    </a:lnTo>
                    <a:lnTo>
                      <a:pt x="213" y="36"/>
                    </a:lnTo>
                    <a:lnTo>
                      <a:pt x="219" y="42"/>
                    </a:lnTo>
                    <a:lnTo>
                      <a:pt x="228" y="11"/>
                    </a:lnTo>
                    <a:lnTo>
                      <a:pt x="221" y="9"/>
                    </a:lnTo>
                    <a:lnTo>
                      <a:pt x="206" y="3"/>
                    </a:lnTo>
                    <a:lnTo>
                      <a:pt x="195" y="0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0" y="9"/>
                    </a:lnTo>
                    <a:lnTo>
                      <a:pt x="127" y="15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2"/>
                    </a:lnTo>
                    <a:lnTo>
                      <a:pt x="88" y="55"/>
                    </a:lnTo>
                    <a:lnTo>
                      <a:pt x="76" y="67"/>
                    </a:lnTo>
                    <a:lnTo>
                      <a:pt x="69" y="73"/>
                    </a:lnTo>
                    <a:lnTo>
                      <a:pt x="61" y="82"/>
                    </a:lnTo>
                    <a:lnTo>
                      <a:pt x="51" y="85"/>
                    </a:lnTo>
                    <a:lnTo>
                      <a:pt x="43" y="88"/>
                    </a:lnTo>
                    <a:lnTo>
                      <a:pt x="30" y="88"/>
                    </a:lnTo>
                    <a:lnTo>
                      <a:pt x="24" y="88"/>
                    </a:lnTo>
                    <a:lnTo>
                      <a:pt x="18" y="85"/>
                    </a:lnTo>
                    <a:lnTo>
                      <a:pt x="6" y="79"/>
                    </a:lnTo>
                    <a:lnTo>
                      <a:pt x="0" y="11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8"/>
              <p:cNvSpPr>
                <a:spLocks/>
              </p:cNvSpPr>
              <p:nvPr/>
            </p:nvSpPr>
            <p:spPr bwMode="ltGray">
              <a:xfrm>
                <a:off x="43" y="1862"/>
                <a:ext cx="233" cy="119"/>
              </a:xfrm>
              <a:custGeom>
                <a:avLst/>
                <a:gdLst>
                  <a:gd name="T0" fmla="*/ 0 w 233"/>
                  <a:gd name="T1" fmla="*/ 115 h 119"/>
                  <a:gd name="T2" fmla="*/ 7 w 233"/>
                  <a:gd name="T3" fmla="*/ 118 h 119"/>
                  <a:gd name="T4" fmla="*/ 19 w 233"/>
                  <a:gd name="T5" fmla="*/ 118 h 119"/>
                  <a:gd name="T6" fmla="*/ 28 w 233"/>
                  <a:gd name="T7" fmla="*/ 118 h 119"/>
                  <a:gd name="T8" fmla="*/ 40 w 233"/>
                  <a:gd name="T9" fmla="*/ 118 h 119"/>
                  <a:gd name="T10" fmla="*/ 49 w 233"/>
                  <a:gd name="T11" fmla="*/ 111 h 119"/>
                  <a:gd name="T12" fmla="*/ 58 w 233"/>
                  <a:gd name="T13" fmla="*/ 108 h 119"/>
                  <a:gd name="T14" fmla="*/ 65 w 233"/>
                  <a:gd name="T15" fmla="*/ 105 h 119"/>
                  <a:gd name="T16" fmla="*/ 73 w 233"/>
                  <a:gd name="T17" fmla="*/ 95 h 119"/>
                  <a:gd name="T18" fmla="*/ 76 w 233"/>
                  <a:gd name="T19" fmla="*/ 86 h 119"/>
                  <a:gd name="T20" fmla="*/ 83 w 233"/>
                  <a:gd name="T21" fmla="*/ 79 h 119"/>
                  <a:gd name="T22" fmla="*/ 86 w 233"/>
                  <a:gd name="T23" fmla="*/ 73 h 119"/>
                  <a:gd name="T24" fmla="*/ 95 w 233"/>
                  <a:gd name="T25" fmla="*/ 58 h 119"/>
                  <a:gd name="T26" fmla="*/ 110 w 233"/>
                  <a:gd name="T27" fmla="*/ 45 h 119"/>
                  <a:gd name="T28" fmla="*/ 116 w 233"/>
                  <a:gd name="T29" fmla="*/ 39 h 119"/>
                  <a:gd name="T30" fmla="*/ 131 w 233"/>
                  <a:gd name="T31" fmla="*/ 32 h 119"/>
                  <a:gd name="T32" fmla="*/ 146 w 233"/>
                  <a:gd name="T33" fmla="*/ 26 h 119"/>
                  <a:gd name="T34" fmla="*/ 156 w 233"/>
                  <a:gd name="T35" fmla="*/ 23 h 119"/>
                  <a:gd name="T36" fmla="*/ 164 w 233"/>
                  <a:gd name="T37" fmla="*/ 23 h 119"/>
                  <a:gd name="T38" fmla="*/ 177 w 233"/>
                  <a:gd name="T39" fmla="*/ 23 h 119"/>
                  <a:gd name="T40" fmla="*/ 192 w 233"/>
                  <a:gd name="T41" fmla="*/ 26 h 119"/>
                  <a:gd name="T42" fmla="*/ 207 w 233"/>
                  <a:gd name="T43" fmla="*/ 32 h 119"/>
                  <a:gd name="T44" fmla="*/ 217 w 233"/>
                  <a:gd name="T45" fmla="*/ 42 h 119"/>
                  <a:gd name="T46" fmla="*/ 220 w 233"/>
                  <a:gd name="T47" fmla="*/ 48 h 119"/>
                  <a:gd name="T48" fmla="*/ 232 w 233"/>
                  <a:gd name="T49" fmla="*/ 16 h 119"/>
                  <a:gd name="T50" fmla="*/ 222 w 233"/>
                  <a:gd name="T51" fmla="*/ 10 h 119"/>
                  <a:gd name="T52" fmla="*/ 210 w 233"/>
                  <a:gd name="T53" fmla="*/ 4 h 119"/>
                  <a:gd name="T54" fmla="*/ 195 w 233"/>
                  <a:gd name="T55" fmla="*/ 4 h 119"/>
                  <a:gd name="T56" fmla="*/ 183 w 233"/>
                  <a:gd name="T57" fmla="*/ 0 h 119"/>
                  <a:gd name="T58" fmla="*/ 167 w 233"/>
                  <a:gd name="T59" fmla="*/ 0 h 119"/>
                  <a:gd name="T60" fmla="*/ 156 w 233"/>
                  <a:gd name="T61" fmla="*/ 4 h 119"/>
                  <a:gd name="T62" fmla="*/ 141 w 233"/>
                  <a:gd name="T63" fmla="*/ 10 h 119"/>
                  <a:gd name="T64" fmla="*/ 131 w 233"/>
                  <a:gd name="T65" fmla="*/ 16 h 119"/>
                  <a:gd name="T66" fmla="*/ 126 w 233"/>
                  <a:gd name="T67" fmla="*/ 20 h 119"/>
                  <a:gd name="T68" fmla="*/ 110 w 233"/>
                  <a:gd name="T69" fmla="*/ 32 h 119"/>
                  <a:gd name="T70" fmla="*/ 101 w 233"/>
                  <a:gd name="T71" fmla="*/ 45 h 119"/>
                  <a:gd name="T72" fmla="*/ 88 w 233"/>
                  <a:gd name="T73" fmla="*/ 58 h 119"/>
                  <a:gd name="T74" fmla="*/ 80 w 233"/>
                  <a:gd name="T75" fmla="*/ 70 h 119"/>
                  <a:gd name="T76" fmla="*/ 73 w 233"/>
                  <a:gd name="T77" fmla="*/ 79 h 119"/>
                  <a:gd name="T78" fmla="*/ 61 w 233"/>
                  <a:gd name="T79" fmla="*/ 86 h 119"/>
                  <a:gd name="T80" fmla="*/ 52 w 233"/>
                  <a:gd name="T81" fmla="*/ 89 h 119"/>
                  <a:gd name="T82" fmla="*/ 43 w 233"/>
                  <a:gd name="T83" fmla="*/ 92 h 119"/>
                  <a:gd name="T84" fmla="*/ 34 w 233"/>
                  <a:gd name="T85" fmla="*/ 92 h 119"/>
                  <a:gd name="T86" fmla="*/ 25 w 233"/>
                  <a:gd name="T87" fmla="*/ 92 h 119"/>
                  <a:gd name="T88" fmla="*/ 19 w 233"/>
                  <a:gd name="T89" fmla="*/ 89 h 119"/>
                  <a:gd name="T90" fmla="*/ 7 w 233"/>
                  <a:gd name="T91" fmla="*/ 83 h 119"/>
                  <a:gd name="T92" fmla="*/ 0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0" y="115"/>
                    </a:moveTo>
                    <a:lnTo>
                      <a:pt x="7" y="118"/>
                    </a:lnTo>
                    <a:lnTo>
                      <a:pt x="19" y="118"/>
                    </a:lnTo>
                    <a:lnTo>
                      <a:pt x="28" y="118"/>
                    </a:lnTo>
                    <a:lnTo>
                      <a:pt x="40" y="118"/>
                    </a:lnTo>
                    <a:lnTo>
                      <a:pt x="49" y="111"/>
                    </a:lnTo>
                    <a:lnTo>
                      <a:pt x="58" y="108"/>
                    </a:lnTo>
                    <a:lnTo>
                      <a:pt x="65" y="105"/>
                    </a:lnTo>
                    <a:lnTo>
                      <a:pt x="73" y="95"/>
                    </a:lnTo>
                    <a:lnTo>
                      <a:pt x="76" y="86"/>
                    </a:lnTo>
                    <a:lnTo>
                      <a:pt x="83" y="79"/>
                    </a:lnTo>
                    <a:lnTo>
                      <a:pt x="86" y="73"/>
                    </a:lnTo>
                    <a:lnTo>
                      <a:pt x="95" y="58"/>
                    </a:lnTo>
                    <a:lnTo>
                      <a:pt x="110" y="45"/>
                    </a:lnTo>
                    <a:lnTo>
                      <a:pt x="116" y="39"/>
                    </a:lnTo>
                    <a:lnTo>
                      <a:pt x="131" y="32"/>
                    </a:lnTo>
                    <a:lnTo>
                      <a:pt x="146" y="26"/>
                    </a:lnTo>
                    <a:lnTo>
                      <a:pt x="156" y="23"/>
                    </a:lnTo>
                    <a:lnTo>
                      <a:pt x="164" y="23"/>
                    </a:lnTo>
                    <a:lnTo>
                      <a:pt x="177" y="23"/>
                    </a:lnTo>
                    <a:lnTo>
                      <a:pt x="192" y="26"/>
                    </a:lnTo>
                    <a:lnTo>
                      <a:pt x="207" y="32"/>
                    </a:lnTo>
                    <a:lnTo>
                      <a:pt x="217" y="42"/>
                    </a:lnTo>
                    <a:lnTo>
                      <a:pt x="220" y="48"/>
                    </a:lnTo>
                    <a:lnTo>
                      <a:pt x="232" y="16"/>
                    </a:lnTo>
                    <a:lnTo>
                      <a:pt x="222" y="10"/>
                    </a:lnTo>
                    <a:lnTo>
                      <a:pt x="210" y="4"/>
                    </a:lnTo>
                    <a:lnTo>
                      <a:pt x="195" y="4"/>
                    </a:lnTo>
                    <a:lnTo>
                      <a:pt x="183" y="0"/>
                    </a:lnTo>
                    <a:lnTo>
                      <a:pt x="167" y="0"/>
                    </a:lnTo>
                    <a:lnTo>
                      <a:pt x="156" y="4"/>
                    </a:lnTo>
                    <a:lnTo>
                      <a:pt x="141" y="10"/>
                    </a:lnTo>
                    <a:lnTo>
                      <a:pt x="131" y="16"/>
                    </a:lnTo>
                    <a:lnTo>
                      <a:pt x="126" y="20"/>
                    </a:lnTo>
                    <a:lnTo>
                      <a:pt x="110" y="32"/>
                    </a:lnTo>
                    <a:lnTo>
                      <a:pt x="101" y="45"/>
                    </a:lnTo>
                    <a:lnTo>
                      <a:pt x="88" y="58"/>
                    </a:lnTo>
                    <a:lnTo>
                      <a:pt x="80" y="70"/>
                    </a:lnTo>
                    <a:lnTo>
                      <a:pt x="73" y="79"/>
                    </a:lnTo>
                    <a:lnTo>
                      <a:pt x="61" y="86"/>
                    </a:lnTo>
                    <a:lnTo>
                      <a:pt x="52" y="89"/>
                    </a:lnTo>
                    <a:lnTo>
                      <a:pt x="43" y="92"/>
                    </a:lnTo>
                    <a:lnTo>
                      <a:pt x="34" y="92"/>
                    </a:lnTo>
                    <a:lnTo>
                      <a:pt x="25" y="92"/>
                    </a:lnTo>
                    <a:lnTo>
                      <a:pt x="19" y="89"/>
                    </a:lnTo>
                    <a:lnTo>
                      <a:pt x="7" y="83"/>
                    </a:lnTo>
                    <a:lnTo>
                      <a:pt x="0" y="11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9"/>
              <p:cNvSpPr>
                <a:spLocks/>
              </p:cNvSpPr>
              <p:nvPr/>
            </p:nvSpPr>
            <p:spPr bwMode="ltGray">
              <a:xfrm>
                <a:off x="454" y="3914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0"/>
              <p:cNvSpPr>
                <a:spLocks/>
              </p:cNvSpPr>
              <p:nvPr/>
            </p:nvSpPr>
            <p:spPr bwMode="ltGray">
              <a:xfrm>
                <a:off x="5314" y="1011"/>
                <a:ext cx="233" cy="119"/>
              </a:xfrm>
              <a:custGeom>
                <a:avLst/>
                <a:gdLst>
                  <a:gd name="T0" fmla="*/ 232 w 233"/>
                  <a:gd name="T1" fmla="*/ 115 h 119"/>
                  <a:gd name="T2" fmla="*/ 222 w 233"/>
                  <a:gd name="T3" fmla="*/ 115 h 119"/>
                  <a:gd name="T4" fmla="*/ 214 w 233"/>
                  <a:gd name="T5" fmla="*/ 118 h 119"/>
                  <a:gd name="T6" fmla="*/ 201 w 233"/>
                  <a:gd name="T7" fmla="*/ 118 h 119"/>
                  <a:gd name="T8" fmla="*/ 192 w 233"/>
                  <a:gd name="T9" fmla="*/ 115 h 119"/>
                  <a:gd name="T10" fmla="*/ 183 w 233"/>
                  <a:gd name="T11" fmla="*/ 112 h 119"/>
                  <a:gd name="T12" fmla="*/ 171 w 233"/>
                  <a:gd name="T13" fmla="*/ 106 h 119"/>
                  <a:gd name="T14" fmla="*/ 164 w 233"/>
                  <a:gd name="T15" fmla="*/ 102 h 119"/>
                  <a:gd name="T16" fmla="*/ 158 w 233"/>
                  <a:gd name="T17" fmla="*/ 94 h 119"/>
                  <a:gd name="T18" fmla="*/ 153 w 233"/>
                  <a:gd name="T19" fmla="*/ 84 h 119"/>
                  <a:gd name="T20" fmla="*/ 149 w 233"/>
                  <a:gd name="T21" fmla="*/ 78 h 119"/>
                  <a:gd name="T22" fmla="*/ 146 w 233"/>
                  <a:gd name="T23" fmla="*/ 71 h 119"/>
                  <a:gd name="T24" fmla="*/ 134 w 233"/>
                  <a:gd name="T25" fmla="*/ 59 h 119"/>
                  <a:gd name="T26" fmla="*/ 122 w 233"/>
                  <a:gd name="T27" fmla="*/ 44 h 119"/>
                  <a:gd name="T28" fmla="*/ 113 w 233"/>
                  <a:gd name="T29" fmla="*/ 37 h 119"/>
                  <a:gd name="T30" fmla="*/ 97 w 233"/>
                  <a:gd name="T31" fmla="*/ 31 h 119"/>
                  <a:gd name="T32" fmla="*/ 85 w 233"/>
                  <a:gd name="T33" fmla="*/ 28 h 119"/>
                  <a:gd name="T34" fmla="*/ 73 w 233"/>
                  <a:gd name="T35" fmla="*/ 24 h 119"/>
                  <a:gd name="T36" fmla="*/ 64 w 233"/>
                  <a:gd name="T37" fmla="*/ 21 h 119"/>
                  <a:gd name="T38" fmla="*/ 52 w 233"/>
                  <a:gd name="T39" fmla="*/ 24 h 119"/>
                  <a:gd name="T40" fmla="*/ 39 w 233"/>
                  <a:gd name="T41" fmla="*/ 28 h 119"/>
                  <a:gd name="T42" fmla="*/ 24 w 233"/>
                  <a:gd name="T43" fmla="*/ 31 h 119"/>
                  <a:gd name="T44" fmla="*/ 15 w 233"/>
                  <a:gd name="T45" fmla="*/ 40 h 119"/>
                  <a:gd name="T46" fmla="*/ 9 w 233"/>
                  <a:gd name="T47" fmla="*/ 47 h 119"/>
                  <a:gd name="T48" fmla="*/ 0 w 233"/>
                  <a:gd name="T49" fmla="*/ 16 h 119"/>
                  <a:gd name="T50" fmla="*/ 6 w 233"/>
                  <a:gd name="T51" fmla="*/ 9 h 119"/>
                  <a:gd name="T52" fmla="*/ 21 w 233"/>
                  <a:gd name="T53" fmla="*/ 6 h 119"/>
                  <a:gd name="T54" fmla="*/ 33 w 233"/>
                  <a:gd name="T55" fmla="*/ 3 h 119"/>
                  <a:gd name="T56" fmla="*/ 49 w 233"/>
                  <a:gd name="T57" fmla="*/ 0 h 119"/>
                  <a:gd name="T58" fmla="*/ 61 w 233"/>
                  <a:gd name="T59" fmla="*/ 3 h 119"/>
                  <a:gd name="T60" fmla="*/ 73 w 233"/>
                  <a:gd name="T61" fmla="*/ 6 h 119"/>
                  <a:gd name="T62" fmla="*/ 88 w 233"/>
                  <a:gd name="T63" fmla="*/ 13 h 119"/>
                  <a:gd name="T64" fmla="*/ 100 w 233"/>
                  <a:gd name="T65" fmla="*/ 16 h 119"/>
                  <a:gd name="T66" fmla="*/ 107 w 233"/>
                  <a:gd name="T67" fmla="*/ 21 h 119"/>
                  <a:gd name="T68" fmla="*/ 118 w 233"/>
                  <a:gd name="T69" fmla="*/ 31 h 119"/>
                  <a:gd name="T70" fmla="*/ 131 w 233"/>
                  <a:gd name="T71" fmla="*/ 47 h 119"/>
                  <a:gd name="T72" fmla="*/ 143 w 233"/>
                  <a:gd name="T73" fmla="*/ 59 h 119"/>
                  <a:gd name="T74" fmla="*/ 153 w 233"/>
                  <a:gd name="T75" fmla="*/ 71 h 119"/>
                  <a:gd name="T76" fmla="*/ 158 w 233"/>
                  <a:gd name="T77" fmla="*/ 78 h 119"/>
                  <a:gd name="T78" fmla="*/ 168 w 233"/>
                  <a:gd name="T79" fmla="*/ 84 h 119"/>
                  <a:gd name="T80" fmla="*/ 177 w 233"/>
                  <a:gd name="T81" fmla="*/ 91 h 119"/>
                  <a:gd name="T82" fmla="*/ 186 w 233"/>
                  <a:gd name="T83" fmla="*/ 94 h 119"/>
                  <a:gd name="T84" fmla="*/ 199 w 233"/>
                  <a:gd name="T85" fmla="*/ 94 h 119"/>
                  <a:gd name="T86" fmla="*/ 204 w 233"/>
                  <a:gd name="T87" fmla="*/ 91 h 119"/>
                  <a:gd name="T88" fmla="*/ 214 w 233"/>
                  <a:gd name="T89" fmla="*/ 91 h 119"/>
                  <a:gd name="T90" fmla="*/ 225 w 233"/>
                  <a:gd name="T91" fmla="*/ 84 h 119"/>
                  <a:gd name="T92" fmla="*/ 232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232" y="115"/>
                    </a:moveTo>
                    <a:lnTo>
                      <a:pt x="222" y="115"/>
                    </a:lnTo>
                    <a:lnTo>
                      <a:pt x="214" y="118"/>
                    </a:lnTo>
                    <a:lnTo>
                      <a:pt x="201" y="118"/>
                    </a:lnTo>
                    <a:lnTo>
                      <a:pt x="192" y="115"/>
                    </a:lnTo>
                    <a:lnTo>
                      <a:pt x="183" y="112"/>
                    </a:lnTo>
                    <a:lnTo>
                      <a:pt x="171" y="106"/>
                    </a:lnTo>
                    <a:lnTo>
                      <a:pt x="164" y="102"/>
                    </a:lnTo>
                    <a:lnTo>
                      <a:pt x="158" y="94"/>
                    </a:lnTo>
                    <a:lnTo>
                      <a:pt x="153" y="84"/>
                    </a:lnTo>
                    <a:lnTo>
                      <a:pt x="149" y="78"/>
                    </a:lnTo>
                    <a:lnTo>
                      <a:pt x="146" y="71"/>
                    </a:lnTo>
                    <a:lnTo>
                      <a:pt x="134" y="59"/>
                    </a:lnTo>
                    <a:lnTo>
                      <a:pt x="122" y="44"/>
                    </a:lnTo>
                    <a:lnTo>
                      <a:pt x="113" y="37"/>
                    </a:lnTo>
                    <a:lnTo>
                      <a:pt x="97" y="31"/>
                    </a:lnTo>
                    <a:lnTo>
                      <a:pt x="85" y="28"/>
                    </a:lnTo>
                    <a:lnTo>
                      <a:pt x="73" y="24"/>
                    </a:lnTo>
                    <a:lnTo>
                      <a:pt x="64" y="21"/>
                    </a:lnTo>
                    <a:lnTo>
                      <a:pt x="52" y="24"/>
                    </a:lnTo>
                    <a:lnTo>
                      <a:pt x="39" y="28"/>
                    </a:lnTo>
                    <a:lnTo>
                      <a:pt x="24" y="31"/>
                    </a:lnTo>
                    <a:lnTo>
                      <a:pt x="15" y="40"/>
                    </a:lnTo>
                    <a:lnTo>
                      <a:pt x="9" y="47"/>
                    </a:lnTo>
                    <a:lnTo>
                      <a:pt x="0" y="16"/>
                    </a:lnTo>
                    <a:lnTo>
                      <a:pt x="6" y="9"/>
                    </a:lnTo>
                    <a:lnTo>
                      <a:pt x="21" y="6"/>
                    </a:lnTo>
                    <a:lnTo>
                      <a:pt x="33" y="3"/>
                    </a:lnTo>
                    <a:lnTo>
                      <a:pt x="49" y="0"/>
                    </a:lnTo>
                    <a:lnTo>
                      <a:pt x="61" y="3"/>
                    </a:lnTo>
                    <a:lnTo>
                      <a:pt x="73" y="6"/>
                    </a:lnTo>
                    <a:lnTo>
                      <a:pt x="88" y="13"/>
                    </a:lnTo>
                    <a:lnTo>
                      <a:pt x="100" y="16"/>
                    </a:lnTo>
                    <a:lnTo>
                      <a:pt x="107" y="21"/>
                    </a:lnTo>
                    <a:lnTo>
                      <a:pt x="118" y="31"/>
                    </a:lnTo>
                    <a:lnTo>
                      <a:pt x="131" y="47"/>
                    </a:lnTo>
                    <a:lnTo>
                      <a:pt x="143" y="59"/>
                    </a:lnTo>
                    <a:lnTo>
                      <a:pt x="153" y="71"/>
                    </a:lnTo>
                    <a:lnTo>
                      <a:pt x="158" y="78"/>
                    </a:lnTo>
                    <a:lnTo>
                      <a:pt x="168" y="84"/>
                    </a:lnTo>
                    <a:lnTo>
                      <a:pt x="177" y="91"/>
                    </a:lnTo>
                    <a:lnTo>
                      <a:pt x="186" y="94"/>
                    </a:lnTo>
                    <a:lnTo>
                      <a:pt x="199" y="94"/>
                    </a:lnTo>
                    <a:lnTo>
                      <a:pt x="204" y="91"/>
                    </a:lnTo>
                    <a:lnTo>
                      <a:pt x="214" y="91"/>
                    </a:lnTo>
                    <a:lnTo>
                      <a:pt x="225" y="84"/>
                    </a:lnTo>
                    <a:lnTo>
                      <a:pt x="232" y="11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11"/>
              <p:cNvSpPr>
                <a:spLocks/>
              </p:cNvSpPr>
              <p:nvPr/>
            </p:nvSpPr>
            <p:spPr bwMode="ltGray">
              <a:xfrm>
                <a:off x="1852" y="147"/>
                <a:ext cx="232" cy="114"/>
              </a:xfrm>
              <a:custGeom>
                <a:avLst/>
                <a:gdLst>
                  <a:gd name="T0" fmla="*/ 231 w 232"/>
                  <a:gd name="T1" fmla="*/ 110 h 114"/>
                  <a:gd name="T2" fmla="*/ 221 w 232"/>
                  <a:gd name="T3" fmla="*/ 113 h 114"/>
                  <a:gd name="T4" fmla="*/ 213 w 232"/>
                  <a:gd name="T5" fmla="*/ 113 h 114"/>
                  <a:gd name="T6" fmla="*/ 201 w 232"/>
                  <a:gd name="T7" fmla="*/ 113 h 114"/>
                  <a:gd name="T8" fmla="*/ 191 w 232"/>
                  <a:gd name="T9" fmla="*/ 113 h 114"/>
                  <a:gd name="T10" fmla="*/ 183 w 232"/>
                  <a:gd name="T11" fmla="*/ 110 h 114"/>
                  <a:gd name="T12" fmla="*/ 170 w 232"/>
                  <a:gd name="T13" fmla="*/ 104 h 114"/>
                  <a:gd name="T14" fmla="*/ 167 w 232"/>
                  <a:gd name="T15" fmla="*/ 102 h 114"/>
                  <a:gd name="T16" fmla="*/ 158 w 232"/>
                  <a:gd name="T17" fmla="*/ 92 h 114"/>
                  <a:gd name="T18" fmla="*/ 155 w 232"/>
                  <a:gd name="T19" fmla="*/ 82 h 114"/>
                  <a:gd name="T20" fmla="*/ 148 w 232"/>
                  <a:gd name="T21" fmla="*/ 77 h 114"/>
                  <a:gd name="T22" fmla="*/ 145 w 232"/>
                  <a:gd name="T23" fmla="*/ 71 h 114"/>
                  <a:gd name="T24" fmla="*/ 133 w 232"/>
                  <a:gd name="T25" fmla="*/ 56 h 114"/>
                  <a:gd name="T26" fmla="*/ 122 w 232"/>
                  <a:gd name="T27" fmla="*/ 43 h 114"/>
                  <a:gd name="T28" fmla="*/ 112 w 232"/>
                  <a:gd name="T29" fmla="*/ 36 h 114"/>
                  <a:gd name="T30" fmla="*/ 100 w 232"/>
                  <a:gd name="T31" fmla="*/ 31 h 114"/>
                  <a:gd name="T32" fmla="*/ 85 w 232"/>
                  <a:gd name="T33" fmla="*/ 25 h 114"/>
                  <a:gd name="T34" fmla="*/ 76 w 232"/>
                  <a:gd name="T35" fmla="*/ 21 h 114"/>
                  <a:gd name="T36" fmla="*/ 64 w 232"/>
                  <a:gd name="T37" fmla="*/ 21 h 114"/>
                  <a:gd name="T38" fmla="*/ 54 w 232"/>
                  <a:gd name="T39" fmla="*/ 21 h 114"/>
                  <a:gd name="T40" fmla="*/ 39 w 232"/>
                  <a:gd name="T41" fmla="*/ 25 h 114"/>
                  <a:gd name="T42" fmla="*/ 24 w 232"/>
                  <a:gd name="T43" fmla="*/ 31 h 114"/>
                  <a:gd name="T44" fmla="*/ 15 w 232"/>
                  <a:gd name="T45" fmla="*/ 36 h 114"/>
                  <a:gd name="T46" fmla="*/ 9 w 232"/>
                  <a:gd name="T47" fmla="*/ 46 h 114"/>
                  <a:gd name="T48" fmla="*/ 0 w 232"/>
                  <a:gd name="T49" fmla="*/ 15 h 114"/>
                  <a:gd name="T50" fmla="*/ 9 w 232"/>
                  <a:gd name="T51" fmla="*/ 10 h 114"/>
                  <a:gd name="T52" fmla="*/ 21 w 232"/>
                  <a:gd name="T53" fmla="*/ 3 h 114"/>
                  <a:gd name="T54" fmla="*/ 33 w 232"/>
                  <a:gd name="T55" fmla="*/ 0 h 114"/>
                  <a:gd name="T56" fmla="*/ 48 w 232"/>
                  <a:gd name="T57" fmla="*/ 0 h 114"/>
                  <a:gd name="T58" fmla="*/ 64 w 232"/>
                  <a:gd name="T59" fmla="*/ 0 h 114"/>
                  <a:gd name="T60" fmla="*/ 72 w 232"/>
                  <a:gd name="T61" fmla="*/ 3 h 114"/>
                  <a:gd name="T62" fmla="*/ 87 w 232"/>
                  <a:gd name="T63" fmla="*/ 10 h 114"/>
                  <a:gd name="T64" fmla="*/ 100 w 232"/>
                  <a:gd name="T65" fmla="*/ 15 h 114"/>
                  <a:gd name="T66" fmla="*/ 106 w 232"/>
                  <a:gd name="T67" fmla="*/ 18 h 114"/>
                  <a:gd name="T68" fmla="*/ 118 w 232"/>
                  <a:gd name="T69" fmla="*/ 31 h 114"/>
                  <a:gd name="T70" fmla="*/ 130 w 232"/>
                  <a:gd name="T71" fmla="*/ 43 h 114"/>
                  <a:gd name="T72" fmla="*/ 143 w 232"/>
                  <a:gd name="T73" fmla="*/ 58 h 114"/>
                  <a:gd name="T74" fmla="*/ 152 w 232"/>
                  <a:gd name="T75" fmla="*/ 67 h 114"/>
                  <a:gd name="T76" fmla="*/ 158 w 232"/>
                  <a:gd name="T77" fmla="*/ 77 h 114"/>
                  <a:gd name="T78" fmla="*/ 167 w 232"/>
                  <a:gd name="T79" fmla="*/ 82 h 114"/>
                  <a:gd name="T80" fmla="*/ 179 w 232"/>
                  <a:gd name="T81" fmla="*/ 86 h 114"/>
                  <a:gd name="T82" fmla="*/ 185 w 232"/>
                  <a:gd name="T83" fmla="*/ 89 h 114"/>
                  <a:gd name="T84" fmla="*/ 198 w 232"/>
                  <a:gd name="T85" fmla="*/ 89 h 114"/>
                  <a:gd name="T86" fmla="*/ 206 w 232"/>
                  <a:gd name="T87" fmla="*/ 89 h 114"/>
                  <a:gd name="T88" fmla="*/ 213 w 232"/>
                  <a:gd name="T89" fmla="*/ 86 h 114"/>
                  <a:gd name="T90" fmla="*/ 224 w 232"/>
                  <a:gd name="T91" fmla="*/ 79 h 114"/>
                  <a:gd name="T92" fmla="*/ 231 w 232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4">
                    <a:moveTo>
                      <a:pt x="231" y="110"/>
                    </a:moveTo>
                    <a:lnTo>
                      <a:pt x="221" y="113"/>
                    </a:lnTo>
                    <a:lnTo>
                      <a:pt x="213" y="113"/>
                    </a:lnTo>
                    <a:lnTo>
                      <a:pt x="201" y="113"/>
                    </a:lnTo>
                    <a:lnTo>
                      <a:pt x="191" y="113"/>
                    </a:lnTo>
                    <a:lnTo>
                      <a:pt x="183" y="110"/>
                    </a:lnTo>
                    <a:lnTo>
                      <a:pt x="170" y="104"/>
                    </a:lnTo>
                    <a:lnTo>
                      <a:pt x="167" y="102"/>
                    </a:lnTo>
                    <a:lnTo>
                      <a:pt x="158" y="92"/>
                    </a:lnTo>
                    <a:lnTo>
                      <a:pt x="155" y="82"/>
                    </a:lnTo>
                    <a:lnTo>
                      <a:pt x="148" y="77"/>
                    </a:lnTo>
                    <a:lnTo>
                      <a:pt x="145" y="71"/>
                    </a:lnTo>
                    <a:lnTo>
                      <a:pt x="133" y="56"/>
                    </a:lnTo>
                    <a:lnTo>
                      <a:pt x="122" y="43"/>
                    </a:lnTo>
                    <a:lnTo>
                      <a:pt x="112" y="36"/>
                    </a:lnTo>
                    <a:lnTo>
                      <a:pt x="100" y="31"/>
                    </a:lnTo>
                    <a:lnTo>
                      <a:pt x="85" y="25"/>
                    </a:lnTo>
                    <a:lnTo>
                      <a:pt x="76" y="21"/>
                    </a:lnTo>
                    <a:lnTo>
                      <a:pt x="64" y="21"/>
                    </a:lnTo>
                    <a:lnTo>
                      <a:pt x="54" y="21"/>
                    </a:lnTo>
                    <a:lnTo>
                      <a:pt x="39" y="25"/>
                    </a:lnTo>
                    <a:lnTo>
                      <a:pt x="24" y="31"/>
                    </a:lnTo>
                    <a:lnTo>
                      <a:pt x="15" y="36"/>
                    </a:lnTo>
                    <a:lnTo>
                      <a:pt x="9" y="46"/>
                    </a:lnTo>
                    <a:lnTo>
                      <a:pt x="0" y="15"/>
                    </a:lnTo>
                    <a:lnTo>
                      <a:pt x="9" y="10"/>
                    </a:lnTo>
                    <a:lnTo>
                      <a:pt x="21" y="3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4" y="0"/>
                    </a:lnTo>
                    <a:lnTo>
                      <a:pt x="72" y="3"/>
                    </a:lnTo>
                    <a:lnTo>
                      <a:pt x="87" y="10"/>
                    </a:lnTo>
                    <a:lnTo>
                      <a:pt x="100" y="15"/>
                    </a:lnTo>
                    <a:lnTo>
                      <a:pt x="106" y="18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43" y="58"/>
                    </a:lnTo>
                    <a:lnTo>
                      <a:pt x="152" y="67"/>
                    </a:lnTo>
                    <a:lnTo>
                      <a:pt x="158" y="77"/>
                    </a:lnTo>
                    <a:lnTo>
                      <a:pt x="167" y="82"/>
                    </a:lnTo>
                    <a:lnTo>
                      <a:pt x="179" y="86"/>
                    </a:lnTo>
                    <a:lnTo>
                      <a:pt x="185" y="89"/>
                    </a:lnTo>
                    <a:lnTo>
                      <a:pt x="198" y="89"/>
                    </a:lnTo>
                    <a:lnTo>
                      <a:pt x="206" y="89"/>
                    </a:lnTo>
                    <a:lnTo>
                      <a:pt x="213" y="86"/>
                    </a:lnTo>
                    <a:lnTo>
                      <a:pt x="224" y="79"/>
                    </a:lnTo>
                    <a:lnTo>
                      <a:pt x="231" y="11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2"/>
              <p:cNvSpPr>
                <a:spLocks/>
              </p:cNvSpPr>
              <p:nvPr/>
            </p:nvSpPr>
            <p:spPr bwMode="ltGray">
              <a:xfrm>
                <a:off x="151" y="121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3"/>
              <p:cNvSpPr>
                <a:spLocks/>
              </p:cNvSpPr>
              <p:nvPr/>
            </p:nvSpPr>
            <p:spPr bwMode="ltGray">
              <a:xfrm>
                <a:off x="1756" y="3890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4"/>
              <p:cNvSpPr>
                <a:spLocks/>
              </p:cNvSpPr>
              <p:nvPr/>
            </p:nvSpPr>
            <p:spPr bwMode="ltGray">
              <a:xfrm>
                <a:off x="5489" y="3411"/>
                <a:ext cx="228" cy="116"/>
              </a:xfrm>
              <a:custGeom>
                <a:avLst/>
                <a:gdLst>
                  <a:gd name="T0" fmla="*/ 227 w 228"/>
                  <a:gd name="T1" fmla="*/ 3 h 116"/>
                  <a:gd name="T2" fmla="*/ 220 w 228"/>
                  <a:gd name="T3" fmla="*/ 3 h 116"/>
                  <a:gd name="T4" fmla="*/ 209 w 228"/>
                  <a:gd name="T5" fmla="*/ 0 h 116"/>
                  <a:gd name="T6" fmla="*/ 200 w 228"/>
                  <a:gd name="T7" fmla="*/ 0 h 116"/>
                  <a:gd name="T8" fmla="*/ 190 w 228"/>
                  <a:gd name="T9" fmla="*/ 3 h 116"/>
                  <a:gd name="T10" fmla="*/ 179 w 228"/>
                  <a:gd name="T11" fmla="*/ 6 h 116"/>
                  <a:gd name="T12" fmla="*/ 169 w 228"/>
                  <a:gd name="T13" fmla="*/ 9 h 116"/>
                  <a:gd name="T14" fmla="*/ 164 w 228"/>
                  <a:gd name="T15" fmla="*/ 16 h 116"/>
                  <a:gd name="T16" fmla="*/ 157 w 228"/>
                  <a:gd name="T17" fmla="*/ 24 h 116"/>
                  <a:gd name="T18" fmla="*/ 151 w 228"/>
                  <a:gd name="T19" fmla="*/ 34 h 116"/>
                  <a:gd name="T20" fmla="*/ 148 w 228"/>
                  <a:gd name="T21" fmla="*/ 40 h 116"/>
                  <a:gd name="T22" fmla="*/ 145 w 228"/>
                  <a:gd name="T23" fmla="*/ 47 h 116"/>
                  <a:gd name="T24" fmla="*/ 133 w 228"/>
                  <a:gd name="T25" fmla="*/ 58 h 116"/>
                  <a:gd name="T26" fmla="*/ 118 w 228"/>
                  <a:gd name="T27" fmla="*/ 74 h 116"/>
                  <a:gd name="T28" fmla="*/ 112 w 228"/>
                  <a:gd name="T29" fmla="*/ 78 h 116"/>
                  <a:gd name="T30" fmla="*/ 96 w 228"/>
                  <a:gd name="T31" fmla="*/ 87 h 116"/>
                  <a:gd name="T32" fmla="*/ 84 w 228"/>
                  <a:gd name="T33" fmla="*/ 90 h 116"/>
                  <a:gd name="T34" fmla="*/ 73 w 228"/>
                  <a:gd name="T35" fmla="*/ 94 h 116"/>
                  <a:gd name="T36" fmla="*/ 63 w 228"/>
                  <a:gd name="T37" fmla="*/ 96 h 116"/>
                  <a:gd name="T38" fmla="*/ 51 w 228"/>
                  <a:gd name="T39" fmla="*/ 94 h 116"/>
                  <a:gd name="T40" fmla="*/ 36 w 228"/>
                  <a:gd name="T41" fmla="*/ 90 h 116"/>
                  <a:gd name="T42" fmla="*/ 21 w 228"/>
                  <a:gd name="T43" fmla="*/ 84 h 116"/>
                  <a:gd name="T44" fmla="*/ 15 w 228"/>
                  <a:gd name="T45" fmla="*/ 78 h 116"/>
                  <a:gd name="T46" fmla="*/ 9 w 228"/>
                  <a:gd name="T47" fmla="*/ 71 h 116"/>
                  <a:gd name="T48" fmla="*/ 0 w 228"/>
                  <a:gd name="T49" fmla="*/ 102 h 116"/>
                  <a:gd name="T50" fmla="*/ 6 w 228"/>
                  <a:gd name="T51" fmla="*/ 109 h 116"/>
                  <a:gd name="T52" fmla="*/ 18 w 228"/>
                  <a:gd name="T53" fmla="*/ 112 h 116"/>
                  <a:gd name="T54" fmla="*/ 33 w 228"/>
                  <a:gd name="T55" fmla="*/ 115 h 116"/>
                  <a:gd name="T56" fmla="*/ 48 w 228"/>
                  <a:gd name="T57" fmla="*/ 115 h 116"/>
                  <a:gd name="T58" fmla="*/ 61 w 228"/>
                  <a:gd name="T59" fmla="*/ 115 h 116"/>
                  <a:gd name="T60" fmla="*/ 73 w 228"/>
                  <a:gd name="T61" fmla="*/ 112 h 116"/>
                  <a:gd name="T62" fmla="*/ 88 w 228"/>
                  <a:gd name="T63" fmla="*/ 109 h 116"/>
                  <a:gd name="T64" fmla="*/ 96 w 228"/>
                  <a:gd name="T65" fmla="*/ 102 h 116"/>
                  <a:gd name="T66" fmla="*/ 103 w 228"/>
                  <a:gd name="T67" fmla="*/ 96 h 116"/>
                  <a:gd name="T68" fmla="*/ 118 w 228"/>
                  <a:gd name="T69" fmla="*/ 84 h 116"/>
                  <a:gd name="T70" fmla="*/ 130 w 228"/>
                  <a:gd name="T71" fmla="*/ 71 h 116"/>
                  <a:gd name="T72" fmla="*/ 139 w 228"/>
                  <a:gd name="T73" fmla="*/ 58 h 116"/>
                  <a:gd name="T74" fmla="*/ 148 w 228"/>
                  <a:gd name="T75" fmla="*/ 47 h 116"/>
                  <a:gd name="T76" fmla="*/ 157 w 228"/>
                  <a:gd name="T77" fmla="*/ 40 h 116"/>
                  <a:gd name="T78" fmla="*/ 166 w 228"/>
                  <a:gd name="T79" fmla="*/ 34 h 116"/>
                  <a:gd name="T80" fmla="*/ 175 w 228"/>
                  <a:gd name="T81" fmla="*/ 27 h 116"/>
                  <a:gd name="T82" fmla="*/ 184 w 228"/>
                  <a:gd name="T83" fmla="*/ 24 h 116"/>
                  <a:gd name="T84" fmla="*/ 194 w 228"/>
                  <a:gd name="T85" fmla="*/ 24 h 116"/>
                  <a:gd name="T86" fmla="*/ 202 w 228"/>
                  <a:gd name="T87" fmla="*/ 24 h 116"/>
                  <a:gd name="T88" fmla="*/ 209 w 228"/>
                  <a:gd name="T89" fmla="*/ 27 h 116"/>
                  <a:gd name="T90" fmla="*/ 220 w 228"/>
                  <a:gd name="T91" fmla="*/ 34 h 116"/>
                  <a:gd name="T92" fmla="*/ 227 w 228"/>
                  <a:gd name="T93" fmla="*/ 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3"/>
                    </a:moveTo>
                    <a:lnTo>
                      <a:pt x="220" y="3"/>
                    </a:lnTo>
                    <a:lnTo>
                      <a:pt x="209" y="0"/>
                    </a:lnTo>
                    <a:lnTo>
                      <a:pt x="200" y="0"/>
                    </a:lnTo>
                    <a:lnTo>
                      <a:pt x="190" y="3"/>
                    </a:lnTo>
                    <a:lnTo>
                      <a:pt x="179" y="6"/>
                    </a:lnTo>
                    <a:lnTo>
                      <a:pt x="169" y="9"/>
                    </a:lnTo>
                    <a:lnTo>
                      <a:pt x="164" y="16"/>
                    </a:lnTo>
                    <a:lnTo>
                      <a:pt x="157" y="24"/>
                    </a:lnTo>
                    <a:lnTo>
                      <a:pt x="151" y="34"/>
                    </a:lnTo>
                    <a:lnTo>
                      <a:pt x="148" y="40"/>
                    </a:lnTo>
                    <a:lnTo>
                      <a:pt x="145" y="47"/>
                    </a:lnTo>
                    <a:lnTo>
                      <a:pt x="133" y="58"/>
                    </a:lnTo>
                    <a:lnTo>
                      <a:pt x="118" y="74"/>
                    </a:lnTo>
                    <a:lnTo>
                      <a:pt x="112" y="78"/>
                    </a:lnTo>
                    <a:lnTo>
                      <a:pt x="96" y="87"/>
                    </a:lnTo>
                    <a:lnTo>
                      <a:pt x="84" y="90"/>
                    </a:lnTo>
                    <a:lnTo>
                      <a:pt x="73" y="94"/>
                    </a:lnTo>
                    <a:lnTo>
                      <a:pt x="63" y="96"/>
                    </a:lnTo>
                    <a:lnTo>
                      <a:pt x="51" y="94"/>
                    </a:lnTo>
                    <a:lnTo>
                      <a:pt x="3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9" y="71"/>
                    </a:lnTo>
                    <a:lnTo>
                      <a:pt x="0" y="102"/>
                    </a:lnTo>
                    <a:lnTo>
                      <a:pt x="6" y="109"/>
                    </a:lnTo>
                    <a:lnTo>
                      <a:pt x="18" y="112"/>
                    </a:lnTo>
                    <a:lnTo>
                      <a:pt x="33" y="115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9"/>
                    </a:lnTo>
                    <a:lnTo>
                      <a:pt x="96" y="102"/>
                    </a:lnTo>
                    <a:lnTo>
                      <a:pt x="103" y="96"/>
                    </a:lnTo>
                    <a:lnTo>
                      <a:pt x="118" y="84"/>
                    </a:lnTo>
                    <a:lnTo>
                      <a:pt x="130" y="71"/>
                    </a:lnTo>
                    <a:lnTo>
                      <a:pt x="139" y="58"/>
                    </a:lnTo>
                    <a:lnTo>
                      <a:pt x="148" y="47"/>
                    </a:lnTo>
                    <a:lnTo>
                      <a:pt x="157" y="40"/>
                    </a:lnTo>
                    <a:lnTo>
                      <a:pt x="166" y="34"/>
                    </a:lnTo>
                    <a:lnTo>
                      <a:pt x="175" y="27"/>
                    </a:lnTo>
                    <a:lnTo>
                      <a:pt x="184" y="24"/>
                    </a:lnTo>
                    <a:lnTo>
                      <a:pt x="194" y="24"/>
                    </a:lnTo>
                    <a:lnTo>
                      <a:pt x="202" y="24"/>
                    </a:lnTo>
                    <a:lnTo>
                      <a:pt x="209" y="27"/>
                    </a:lnTo>
                    <a:lnTo>
                      <a:pt x="220" y="34"/>
                    </a:lnTo>
                    <a:lnTo>
                      <a:pt x="227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5"/>
              <p:cNvSpPr>
                <a:spLocks/>
              </p:cNvSpPr>
              <p:nvPr/>
            </p:nvSpPr>
            <p:spPr bwMode="ltGray">
              <a:xfrm>
                <a:off x="5442" y="2855"/>
                <a:ext cx="66" cy="61"/>
              </a:xfrm>
              <a:custGeom>
                <a:avLst/>
                <a:gdLst>
                  <a:gd name="T0" fmla="*/ 21 w 66"/>
                  <a:gd name="T1" fmla="*/ 0 h 61"/>
                  <a:gd name="T2" fmla="*/ 0 w 66"/>
                  <a:gd name="T3" fmla="*/ 39 h 61"/>
                  <a:gd name="T4" fmla="*/ 41 w 66"/>
                  <a:gd name="T5" fmla="*/ 60 h 61"/>
                  <a:gd name="T6" fmla="*/ 65 w 66"/>
                  <a:gd name="T7" fmla="*/ 20 h 61"/>
                  <a:gd name="T8" fmla="*/ 21 w 6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1">
                    <a:moveTo>
                      <a:pt x="21" y="0"/>
                    </a:moveTo>
                    <a:lnTo>
                      <a:pt x="0" y="39"/>
                    </a:lnTo>
                    <a:lnTo>
                      <a:pt x="41" y="60"/>
                    </a:lnTo>
                    <a:lnTo>
                      <a:pt x="65" y="20"/>
                    </a:lnTo>
                    <a:lnTo>
                      <a:pt x="2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6"/>
              <p:cNvSpPr>
                <a:spLocks/>
              </p:cNvSpPr>
              <p:nvPr/>
            </p:nvSpPr>
            <p:spPr bwMode="ltGray">
              <a:xfrm>
                <a:off x="3764" y="4046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ltGray">
              <a:xfrm>
                <a:off x="50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8"/>
              <p:cNvSpPr>
                <a:spLocks/>
              </p:cNvSpPr>
              <p:nvPr/>
            </p:nvSpPr>
            <p:spPr bwMode="ltGray">
              <a:xfrm>
                <a:off x="2644" y="186"/>
                <a:ext cx="57" cy="102"/>
              </a:xfrm>
              <a:custGeom>
                <a:avLst/>
                <a:gdLst>
                  <a:gd name="T0" fmla="*/ 16 w 57"/>
                  <a:gd name="T1" fmla="*/ 0 h 102"/>
                  <a:gd name="T2" fmla="*/ 0 w 57"/>
                  <a:gd name="T3" fmla="*/ 101 h 102"/>
                  <a:gd name="T4" fmla="*/ 56 w 57"/>
                  <a:gd name="T5" fmla="*/ 49 h 102"/>
                  <a:gd name="T6" fmla="*/ 16 w 5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6" y="49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9"/>
              <p:cNvSpPr>
                <a:spLocks/>
              </p:cNvSpPr>
              <p:nvPr/>
            </p:nvSpPr>
            <p:spPr bwMode="ltGray">
              <a:xfrm>
                <a:off x="5673" y="2034"/>
                <a:ext cx="58" cy="102"/>
              </a:xfrm>
              <a:custGeom>
                <a:avLst/>
                <a:gdLst>
                  <a:gd name="T0" fmla="*/ 16 w 58"/>
                  <a:gd name="T1" fmla="*/ 0 h 102"/>
                  <a:gd name="T2" fmla="*/ 0 w 58"/>
                  <a:gd name="T3" fmla="*/ 101 h 102"/>
                  <a:gd name="T4" fmla="*/ 57 w 58"/>
                  <a:gd name="T5" fmla="*/ 49 h 102"/>
                  <a:gd name="T6" fmla="*/ 16 w 58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7" y="49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20"/>
              <p:cNvSpPr>
                <a:spLocks/>
              </p:cNvSpPr>
              <p:nvPr/>
            </p:nvSpPr>
            <p:spPr bwMode="ltGray">
              <a:xfrm>
                <a:off x="3478" y="3974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1"/>
              <p:cNvSpPr>
                <a:spLocks/>
              </p:cNvSpPr>
              <p:nvPr/>
            </p:nvSpPr>
            <p:spPr bwMode="ltGray">
              <a:xfrm>
                <a:off x="426" y="4149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22"/>
              <p:cNvSpPr>
                <a:spLocks/>
              </p:cNvSpPr>
              <p:nvPr/>
            </p:nvSpPr>
            <p:spPr bwMode="ltGray">
              <a:xfrm>
                <a:off x="1604" y="4043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23"/>
              <p:cNvSpPr>
                <a:spLocks/>
              </p:cNvSpPr>
              <p:nvPr/>
            </p:nvSpPr>
            <p:spPr bwMode="ltGray">
              <a:xfrm>
                <a:off x="5453" y="1573"/>
                <a:ext cx="46" cy="88"/>
              </a:xfrm>
              <a:custGeom>
                <a:avLst/>
                <a:gdLst>
                  <a:gd name="T0" fmla="*/ 27 w 46"/>
                  <a:gd name="T1" fmla="*/ 87 h 88"/>
                  <a:gd name="T2" fmla="*/ 45 w 46"/>
                  <a:gd name="T3" fmla="*/ 46 h 88"/>
                  <a:gd name="T4" fmla="*/ 18 w 46"/>
                  <a:gd name="T5" fmla="*/ 0 h 88"/>
                  <a:gd name="T6" fmla="*/ 0 w 46"/>
                  <a:gd name="T7" fmla="*/ 49 h 88"/>
                  <a:gd name="T8" fmla="*/ 27 w 46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8">
                    <a:moveTo>
                      <a:pt x="27" y="87"/>
                    </a:moveTo>
                    <a:lnTo>
                      <a:pt x="45" y="46"/>
                    </a:lnTo>
                    <a:lnTo>
                      <a:pt x="18" y="0"/>
                    </a:lnTo>
                    <a:lnTo>
                      <a:pt x="0" y="49"/>
                    </a:lnTo>
                    <a:lnTo>
                      <a:pt x="27" y="87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24"/>
              <p:cNvSpPr>
                <a:spLocks/>
              </p:cNvSpPr>
              <p:nvPr/>
            </p:nvSpPr>
            <p:spPr bwMode="ltGray">
              <a:xfrm>
                <a:off x="5571" y="3729"/>
                <a:ext cx="47" cy="85"/>
              </a:xfrm>
              <a:custGeom>
                <a:avLst/>
                <a:gdLst>
                  <a:gd name="T0" fmla="*/ 19 w 47"/>
                  <a:gd name="T1" fmla="*/ 84 h 85"/>
                  <a:gd name="T2" fmla="*/ 0 w 47"/>
                  <a:gd name="T3" fmla="*/ 45 h 85"/>
                  <a:gd name="T4" fmla="*/ 27 w 47"/>
                  <a:gd name="T5" fmla="*/ 0 h 85"/>
                  <a:gd name="T6" fmla="*/ 46 w 47"/>
                  <a:gd name="T7" fmla="*/ 45 h 85"/>
                  <a:gd name="T8" fmla="*/ 19 w 47"/>
                  <a:gd name="T9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85">
                    <a:moveTo>
                      <a:pt x="19" y="84"/>
                    </a:moveTo>
                    <a:lnTo>
                      <a:pt x="0" y="45"/>
                    </a:lnTo>
                    <a:lnTo>
                      <a:pt x="27" y="0"/>
                    </a:lnTo>
                    <a:lnTo>
                      <a:pt x="46" y="45"/>
                    </a:lnTo>
                    <a:lnTo>
                      <a:pt x="19" y="8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25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26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27"/>
              <p:cNvSpPr>
                <a:spLocks/>
              </p:cNvSpPr>
              <p:nvPr/>
            </p:nvSpPr>
            <p:spPr bwMode="ltGray">
              <a:xfrm>
                <a:off x="4854" y="237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28"/>
              <p:cNvSpPr>
                <a:spLocks/>
              </p:cNvSpPr>
              <p:nvPr/>
            </p:nvSpPr>
            <p:spPr bwMode="ltGray">
              <a:xfrm>
                <a:off x="5357" y="3223"/>
                <a:ext cx="154" cy="73"/>
              </a:xfrm>
              <a:custGeom>
                <a:avLst/>
                <a:gdLst>
                  <a:gd name="T0" fmla="*/ 147 w 154"/>
                  <a:gd name="T1" fmla="*/ 27 h 73"/>
                  <a:gd name="T2" fmla="*/ 138 w 154"/>
                  <a:gd name="T3" fmla="*/ 24 h 73"/>
                  <a:gd name="T4" fmla="*/ 127 w 154"/>
                  <a:gd name="T5" fmla="*/ 24 h 73"/>
                  <a:gd name="T6" fmla="*/ 117 w 154"/>
                  <a:gd name="T7" fmla="*/ 27 h 73"/>
                  <a:gd name="T8" fmla="*/ 112 w 154"/>
                  <a:gd name="T9" fmla="*/ 36 h 73"/>
                  <a:gd name="T10" fmla="*/ 105 w 154"/>
                  <a:gd name="T11" fmla="*/ 48 h 73"/>
                  <a:gd name="T12" fmla="*/ 97 w 154"/>
                  <a:gd name="T13" fmla="*/ 60 h 73"/>
                  <a:gd name="T14" fmla="*/ 84 w 154"/>
                  <a:gd name="T15" fmla="*/ 69 h 73"/>
                  <a:gd name="T16" fmla="*/ 69 w 154"/>
                  <a:gd name="T17" fmla="*/ 72 h 73"/>
                  <a:gd name="T18" fmla="*/ 57 w 154"/>
                  <a:gd name="T19" fmla="*/ 69 h 73"/>
                  <a:gd name="T20" fmla="*/ 49 w 154"/>
                  <a:gd name="T21" fmla="*/ 63 h 73"/>
                  <a:gd name="T22" fmla="*/ 37 w 154"/>
                  <a:gd name="T23" fmla="*/ 57 h 73"/>
                  <a:gd name="T24" fmla="*/ 24 w 154"/>
                  <a:gd name="T25" fmla="*/ 54 h 73"/>
                  <a:gd name="T26" fmla="*/ 12 w 154"/>
                  <a:gd name="T27" fmla="*/ 54 h 73"/>
                  <a:gd name="T28" fmla="*/ 4 w 154"/>
                  <a:gd name="T29" fmla="*/ 57 h 73"/>
                  <a:gd name="T30" fmla="*/ 0 w 154"/>
                  <a:gd name="T31" fmla="*/ 54 h 73"/>
                  <a:gd name="T32" fmla="*/ 7 w 154"/>
                  <a:gd name="T33" fmla="*/ 48 h 73"/>
                  <a:gd name="T34" fmla="*/ 19 w 154"/>
                  <a:gd name="T35" fmla="*/ 45 h 73"/>
                  <a:gd name="T36" fmla="*/ 27 w 154"/>
                  <a:gd name="T37" fmla="*/ 48 h 73"/>
                  <a:gd name="T38" fmla="*/ 39 w 154"/>
                  <a:gd name="T39" fmla="*/ 54 h 73"/>
                  <a:gd name="T40" fmla="*/ 52 w 154"/>
                  <a:gd name="T41" fmla="*/ 60 h 73"/>
                  <a:gd name="T42" fmla="*/ 64 w 154"/>
                  <a:gd name="T43" fmla="*/ 60 h 73"/>
                  <a:gd name="T44" fmla="*/ 75 w 154"/>
                  <a:gd name="T45" fmla="*/ 60 h 73"/>
                  <a:gd name="T46" fmla="*/ 84 w 154"/>
                  <a:gd name="T47" fmla="*/ 57 h 73"/>
                  <a:gd name="T48" fmla="*/ 93 w 154"/>
                  <a:gd name="T49" fmla="*/ 51 h 73"/>
                  <a:gd name="T50" fmla="*/ 102 w 154"/>
                  <a:gd name="T51" fmla="*/ 39 h 73"/>
                  <a:gd name="T52" fmla="*/ 112 w 154"/>
                  <a:gd name="T53" fmla="*/ 22 h 73"/>
                  <a:gd name="T54" fmla="*/ 120 w 154"/>
                  <a:gd name="T55" fmla="*/ 7 h 73"/>
                  <a:gd name="T56" fmla="*/ 127 w 154"/>
                  <a:gd name="T57" fmla="*/ 0 h 73"/>
                  <a:gd name="T58" fmla="*/ 135 w 154"/>
                  <a:gd name="T59" fmla="*/ 0 h 73"/>
                  <a:gd name="T60" fmla="*/ 145 w 154"/>
                  <a:gd name="T61" fmla="*/ 3 h 73"/>
                  <a:gd name="T62" fmla="*/ 153 w 154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3">
                    <a:moveTo>
                      <a:pt x="153" y="30"/>
                    </a:moveTo>
                    <a:lnTo>
                      <a:pt x="147" y="27"/>
                    </a:lnTo>
                    <a:lnTo>
                      <a:pt x="142" y="24"/>
                    </a:lnTo>
                    <a:lnTo>
                      <a:pt x="138" y="24"/>
                    </a:lnTo>
                    <a:lnTo>
                      <a:pt x="132" y="24"/>
                    </a:lnTo>
                    <a:lnTo>
                      <a:pt x="127" y="24"/>
                    </a:lnTo>
                    <a:lnTo>
                      <a:pt x="123" y="27"/>
                    </a:lnTo>
                    <a:lnTo>
                      <a:pt x="117" y="27"/>
                    </a:lnTo>
                    <a:lnTo>
                      <a:pt x="115" y="30"/>
                    </a:lnTo>
                    <a:lnTo>
                      <a:pt x="112" y="36"/>
                    </a:lnTo>
                    <a:lnTo>
                      <a:pt x="105" y="42"/>
                    </a:lnTo>
                    <a:lnTo>
                      <a:pt x="105" y="48"/>
                    </a:lnTo>
                    <a:lnTo>
                      <a:pt x="99" y="54"/>
                    </a:lnTo>
                    <a:lnTo>
                      <a:pt x="97" y="60"/>
                    </a:lnTo>
                    <a:lnTo>
                      <a:pt x="90" y="66"/>
                    </a:lnTo>
                    <a:lnTo>
                      <a:pt x="84" y="69"/>
                    </a:lnTo>
                    <a:lnTo>
                      <a:pt x="75" y="72"/>
                    </a:lnTo>
                    <a:lnTo>
                      <a:pt x="69" y="72"/>
                    </a:lnTo>
                    <a:lnTo>
                      <a:pt x="64" y="72"/>
                    </a:lnTo>
                    <a:lnTo>
                      <a:pt x="57" y="69"/>
                    </a:lnTo>
                    <a:lnTo>
                      <a:pt x="52" y="66"/>
                    </a:lnTo>
                    <a:lnTo>
                      <a:pt x="49" y="63"/>
                    </a:lnTo>
                    <a:lnTo>
                      <a:pt x="42" y="60"/>
                    </a:lnTo>
                    <a:lnTo>
                      <a:pt x="37" y="57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9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4" y="57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12" y="45"/>
                    </a:lnTo>
                    <a:lnTo>
                      <a:pt x="19" y="45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9" y="54"/>
                    </a:lnTo>
                    <a:lnTo>
                      <a:pt x="49" y="57"/>
                    </a:lnTo>
                    <a:lnTo>
                      <a:pt x="52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2" y="60"/>
                    </a:lnTo>
                    <a:lnTo>
                      <a:pt x="75" y="60"/>
                    </a:lnTo>
                    <a:lnTo>
                      <a:pt x="82" y="60"/>
                    </a:lnTo>
                    <a:lnTo>
                      <a:pt x="84" y="57"/>
                    </a:lnTo>
                    <a:lnTo>
                      <a:pt x="90" y="54"/>
                    </a:lnTo>
                    <a:lnTo>
                      <a:pt x="93" y="51"/>
                    </a:lnTo>
                    <a:lnTo>
                      <a:pt x="97" y="48"/>
                    </a:lnTo>
                    <a:lnTo>
                      <a:pt x="102" y="39"/>
                    </a:lnTo>
                    <a:lnTo>
                      <a:pt x="108" y="33"/>
                    </a:lnTo>
                    <a:lnTo>
                      <a:pt x="112" y="22"/>
                    </a:lnTo>
                    <a:lnTo>
                      <a:pt x="117" y="12"/>
                    </a:lnTo>
                    <a:lnTo>
                      <a:pt x="120" y="7"/>
                    </a:lnTo>
                    <a:lnTo>
                      <a:pt x="123" y="3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5" y="3"/>
                    </a:lnTo>
                    <a:lnTo>
                      <a:pt x="147" y="7"/>
                    </a:lnTo>
                    <a:lnTo>
                      <a:pt x="153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29"/>
              <p:cNvSpPr>
                <a:spLocks/>
              </p:cNvSpPr>
              <p:nvPr/>
            </p:nvSpPr>
            <p:spPr bwMode="ltGray">
              <a:xfrm>
                <a:off x="224" y="1995"/>
                <a:ext cx="157" cy="74"/>
              </a:xfrm>
              <a:custGeom>
                <a:avLst/>
                <a:gdLst>
                  <a:gd name="T0" fmla="*/ 149 w 157"/>
                  <a:gd name="T1" fmla="*/ 27 h 74"/>
                  <a:gd name="T2" fmla="*/ 141 w 157"/>
                  <a:gd name="T3" fmla="*/ 25 h 74"/>
                  <a:gd name="T4" fmla="*/ 129 w 157"/>
                  <a:gd name="T5" fmla="*/ 25 h 74"/>
                  <a:gd name="T6" fmla="*/ 120 w 157"/>
                  <a:gd name="T7" fmla="*/ 27 h 74"/>
                  <a:gd name="T8" fmla="*/ 114 w 157"/>
                  <a:gd name="T9" fmla="*/ 36 h 74"/>
                  <a:gd name="T10" fmla="*/ 105 w 157"/>
                  <a:gd name="T11" fmla="*/ 48 h 74"/>
                  <a:gd name="T12" fmla="*/ 99 w 157"/>
                  <a:gd name="T13" fmla="*/ 61 h 74"/>
                  <a:gd name="T14" fmla="*/ 84 w 157"/>
                  <a:gd name="T15" fmla="*/ 70 h 74"/>
                  <a:gd name="T16" fmla="*/ 72 w 157"/>
                  <a:gd name="T17" fmla="*/ 73 h 74"/>
                  <a:gd name="T18" fmla="*/ 60 w 157"/>
                  <a:gd name="T19" fmla="*/ 70 h 74"/>
                  <a:gd name="T20" fmla="*/ 51 w 157"/>
                  <a:gd name="T21" fmla="*/ 64 h 74"/>
                  <a:gd name="T22" fmla="*/ 39 w 157"/>
                  <a:gd name="T23" fmla="*/ 58 h 74"/>
                  <a:gd name="T24" fmla="*/ 27 w 157"/>
                  <a:gd name="T25" fmla="*/ 51 h 74"/>
                  <a:gd name="T26" fmla="*/ 15 w 157"/>
                  <a:gd name="T27" fmla="*/ 51 h 74"/>
                  <a:gd name="T28" fmla="*/ 7 w 157"/>
                  <a:gd name="T29" fmla="*/ 58 h 74"/>
                  <a:gd name="T30" fmla="*/ 3 w 157"/>
                  <a:gd name="T31" fmla="*/ 51 h 74"/>
                  <a:gd name="T32" fmla="*/ 9 w 157"/>
                  <a:gd name="T33" fmla="*/ 48 h 74"/>
                  <a:gd name="T34" fmla="*/ 21 w 157"/>
                  <a:gd name="T35" fmla="*/ 46 h 74"/>
                  <a:gd name="T36" fmla="*/ 30 w 157"/>
                  <a:gd name="T37" fmla="*/ 46 h 74"/>
                  <a:gd name="T38" fmla="*/ 42 w 157"/>
                  <a:gd name="T39" fmla="*/ 51 h 74"/>
                  <a:gd name="T40" fmla="*/ 54 w 157"/>
                  <a:gd name="T41" fmla="*/ 58 h 74"/>
                  <a:gd name="T42" fmla="*/ 66 w 157"/>
                  <a:gd name="T43" fmla="*/ 61 h 74"/>
                  <a:gd name="T44" fmla="*/ 78 w 157"/>
                  <a:gd name="T45" fmla="*/ 61 h 74"/>
                  <a:gd name="T46" fmla="*/ 87 w 157"/>
                  <a:gd name="T47" fmla="*/ 58 h 74"/>
                  <a:gd name="T48" fmla="*/ 96 w 157"/>
                  <a:gd name="T49" fmla="*/ 51 h 74"/>
                  <a:gd name="T50" fmla="*/ 105 w 157"/>
                  <a:gd name="T51" fmla="*/ 40 h 74"/>
                  <a:gd name="T52" fmla="*/ 114 w 157"/>
                  <a:gd name="T53" fmla="*/ 21 h 74"/>
                  <a:gd name="T54" fmla="*/ 120 w 157"/>
                  <a:gd name="T55" fmla="*/ 6 h 74"/>
                  <a:gd name="T56" fmla="*/ 129 w 157"/>
                  <a:gd name="T57" fmla="*/ 0 h 74"/>
                  <a:gd name="T58" fmla="*/ 135 w 157"/>
                  <a:gd name="T59" fmla="*/ 0 h 74"/>
                  <a:gd name="T60" fmla="*/ 144 w 157"/>
                  <a:gd name="T61" fmla="*/ 3 h 74"/>
                  <a:gd name="T62" fmla="*/ 156 w 157"/>
                  <a:gd name="T63" fmla="*/ 3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7" h="74">
                    <a:moveTo>
                      <a:pt x="156" y="30"/>
                    </a:moveTo>
                    <a:lnTo>
                      <a:pt x="149" y="27"/>
                    </a:lnTo>
                    <a:lnTo>
                      <a:pt x="144" y="25"/>
                    </a:lnTo>
                    <a:lnTo>
                      <a:pt x="141" y="25"/>
                    </a:lnTo>
                    <a:lnTo>
                      <a:pt x="135" y="25"/>
                    </a:lnTo>
                    <a:lnTo>
                      <a:pt x="129" y="25"/>
                    </a:lnTo>
                    <a:lnTo>
                      <a:pt x="122" y="27"/>
                    </a:lnTo>
                    <a:lnTo>
                      <a:pt x="120" y="27"/>
                    </a:lnTo>
                    <a:lnTo>
                      <a:pt x="117" y="30"/>
                    </a:lnTo>
                    <a:lnTo>
                      <a:pt x="114" y="36"/>
                    </a:lnTo>
                    <a:lnTo>
                      <a:pt x="107" y="43"/>
                    </a:lnTo>
                    <a:lnTo>
                      <a:pt x="105" y="48"/>
                    </a:lnTo>
                    <a:lnTo>
                      <a:pt x="102" y="55"/>
                    </a:lnTo>
                    <a:lnTo>
                      <a:pt x="99" y="61"/>
                    </a:lnTo>
                    <a:lnTo>
                      <a:pt x="92" y="66"/>
                    </a:lnTo>
                    <a:lnTo>
                      <a:pt x="84" y="70"/>
                    </a:lnTo>
                    <a:lnTo>
                      <a:pt x="78" y="73"/>
                    </a:lnTo>
                    <a:lnTo>
                      <a:pt x="72" y="73"/>
                    </a:lnTo>
                    <a:lnTo>
                      <a:pt x="66" y="73"/>
                    </a:lnTo>
                    <a:lnTo>
                      <a:pt x="60" y="70"/>
                    </a:lnTo>
                    <a:lnTo>
                      <a:pt x="54" y="66"/>
                    </a:lnTo>
                    <a:lnTo>
                      <a:pt x="51" y="64"/>
                    </a:lnTo>
                    <a:lnTo>
                      <a:pt x="45" y="61"/>
                    </a:lnTo>
                    <a:lnTo>
                      <a:pt x="39" y="58"/>
                    </a:lnTo>
                    <a:lnTo>
                      <a:pt x="33" y="55"/>
                    </a:lnTo>
                    <a:lnTo>
                      <a:pt x="27" y="51"/>
                    </a:lnTo>
                    <a:lnTo>
                      <a:pt x="21" y="51"/>
                    </a:lnTo>
                    <a:lnTo>
                      <a:pt x="15" y="51"/>
                    </a:lnTo>
                    <a:lnTo>
                      <a:pt x="9" y="55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3" y="51"/>
                    </a:lnTo>
                    <a:lnTo>
                      <a:pt x="7" y="48"/>
                    </a:lnTo>
                    <a:lnTo>
                      <a:pt x="9" y="48"/>
                    </a:lnTo>
                    <a:lnTo>
                      <a:pt x="15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30" y="46"/>
                    </a:lnTo>
                    <a:lnTo>
                      <a:pt x="33" y="48"/>
                    </a:lnTo>
                    <a:lnTo>
                      <a:pt x="42" y="51"/>
                    </a:lnTo>
                    <a:lnTo>
                      <a:pt x="51" y="58"/>
                    </a:lnTo>
                    <a:lnTo>
                      <a:pt x="54" y="58"/>
                    </a:lnTo>
                    <a:lnTo>
                      <a:pt x="57" y="61"/>
                    </a:lnTo>
                    <a:lnTo>
                      <a:pt x="66" y="61"/>
                    </a:lnTo>
                    <a:lnTo>
                      <a:pt x="72" y="61"/>
                    </a:lnTo>
                    <a:lnTo>
                      <a:pt x="78" y="61"/>
                    </a:lnTo>
                    <a:lnTo>
                      <a:pt x="84" y="58"/>
                    </a:lnTo>
                    <a:lnTo>
                      <a:pt x="87" y="58"/>
                    </a:lnTo>
                    <a:lnTo>
                      <a:pt x="92" y="55"/>
                    </a:lnTo>
                    <a:lnTo>
                      <a:pt x="96" y="51"/>
                    </a:lnTo>
                    <a:lnTo>
                      <a:pt x="99" y="48"/>
                    </a:lnTo>
                    <a:lnTo>
                      <a:pt x="105" y="40"/>
                    </a:lnTo>
                    <a:lnTo>
                      <a:pt x="107" y="30"/>
                    </a:lnTo>
                    <a:lnTo>
                      <a:pt x="114" y="21"/>
                    </a:lnTo>
                    <a:lnTo>
                      <a:pt x="117" y="12"/>
                    </a:lnTo>
                    <a:lnTo>
                      <a:pt x="120" y="6"/>
                    </a:lnTo>
                    <a:lnTo>
                      <a:pt x="126" y="3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41" y="0"/>
                    </a:lnTo>
                    <a:lnTo>
                      <a:pt x="144" y="3"/>
                    </a:lnTo>
                    <a:lnTo>
                      <a:pt x="149" y="6"/>
                    </a:lnTo>
                    <a:lnTo>
                      <a:pt x="156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30"/>
              <p:cNvSpPr>
                <a:spLocks/>
              </p:cNvSpPr>
              <p:nvPr/>
            </p:nvSpPr>
            <p:spPr bwMode="ltGray">
              <a:xfrm>
                <a:off x="3594" y="91"/>
                <a:ext cx="158" cy="75"/>
              </a:xfrm>
              <a:custGeom>
                <a:avLst/>
                <a:gdLst>
                  <a:gd name="T0" fmla="*/ 4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7 w 158"/>
                  <a:gd name="T7" fmla="*/ 30 h 75"/>
                  <a:gd name="T8" fmla="*/ 42 w 158"/>
                  <a:gd name="T9" fmla="*/ 36 h 75"/>
                  <a:gd name="T10" fmla="*/ 49 w 158"/>
                  <a:gd name="T11" fmla="*/ 48 h 75"/>
                  <a:gd name="T12" fmla="*/ 57 w 158"/>
                  <a:gd name="T13" fmla="*/ 63 h 75"/>
                  <a:gd name="T14" fmla="*/ 70 w 158"/>
                  <a:gd name="T15" fmla="*/ 71 h 75"/>
                  <a:gd name="T16" fmla="*/ 85 w 158"/>
                  <a:gd name="T17" fmla="*/ 74 h 75"/>
                  <a:gd name="T18" fmla="*/ 97 w 158"/>
                  <a:gd name="T19" fmla="*/ 71 h 75"/>
                  <a:gd name="T20" fmla="*/ 105 w 158"/>
                  <a:gd name="T21" fmla="*/ 63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0 w 158"/>
                  <a:gd name="T29" fmla="*/ 56 h 75"/>
                  <a:gd name="T30" fmla="*/ 154 w 158"/>
                  <a:gd name="T31" fmla="*/ 54 h 75"/>
                  <a:gd name="T32" fmla="*/ 145 w 158"/>
                  <a:gd name="T33" fmla="*/ 48 h 75"/>
                  <a:gd name="T34" fmla="*/ 135 w 158"/>
                  <a:gd name="T35" fmla="*/ 48 h 75"/>
                  <a:gd name="T36" fmla="*/ 127 w 158"/>
                  <a:gd name="T37" fmla="*/ 48 h 75"/>
                  <a:gd name="T38" fmla="*/ 115 w 158"/>
                  <a:gd name="T39" fmla="*/ 54 h 75"/>
                  <a:gd name="T40" fmla="*/ 102 w 158"/>
                  <a:gd name="T41" fmla="*/ 59 h 75"/>
                  <a:gd name="T42" fmla="*/ 87 w 158"/>
                  <a:gd name="T43" fmla="*/ 59 h 75"/>
                  <a:gd name="T44" fmla="*/ 79 w 158"/>
                  <a:gd name="T45" fmla="*/ 59 h 75"/>
                  <a:gd name="T46" fmla="*/ 70 w 158"/>
                  <a:gd name="T47" fmla="*/ 56 h 75"/>
                  <a:gd name="T48" fmla="*/ 60 w 158"/>
                  <a:gd name="T49" fmla="*/ 54 h 75"/>
                  <a:gd name="T50" fmla="*/ 52 w 158"/>
                  <a:gd name="T51" fmla="*/ 42 h 75"/>
                  <a:gd name="T52" fmla="*/ 42 w 158"/>
                  <a:gd name="T53" fmla="*/ 24 h 75"/>
                  <a:gd name="T54" fmla="*/ 34 w 158"/>
                  <a:gd name="T55" fmla="*/ 9 h 75"/>
                  <a:gd name="T56" fmla="*/ 27 w 158"/>
                  <a:gd name="T57" fmla="*/ 4 h 75"/>
                  <a:gd name="T58" fmla="*/ 19 w 158"/>
                  <a:gd name="T59" fmla="*/ 0 h 75"/>
                  <a:gd name="T60" fmla="*/ 9 w 158"/>
                  <a:gd name="T61" fmla="*/ 6 h 75"/>
                  <a:gd name="T62" fmla="*/ 0 w 158"/>
                  <a:gd name="T63" fmla="*/ 3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3"/>
                    </a:moveTo>
                    <a:lnTo>
                      <a:pt x="4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2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42" y="36"/>
                    </a:lnTo>
                    <a:lnTo>
                      <a:pt x="45" y="42"/>
                    </a:lnTo>
                    <a:lnTo>
                      <a:pt x="49" y="48"/>
                    </a:lnTo>
                    <a:lnTo>
                      <a:pt x="52" y="54"/>
                    </a:lnTo>
                    <a:lnTo>
                      <a:pt x="57" y="63"/>
                    </a:lnTo>
                    <a:lnTo>
                      <a:pt x="64" y="66"/>
                    </a:lnTo>
                    <a:lnTo>
                      <a:pt x="70" y="71"/>
                    </a:lnTo>
                    <a:lnTo>
                      <a:pt x="75" y="74"/>
                    </a:lnTo>
                    <a:lnTo>
                      <a:pt x="85" y="74"/>
                    </a:lnTo>
                    <a:lnTo>
                      <a:pt x="90" y="74"/>
                    </a:lnTo>
                    <a:lnTo>
                      <a:pt x="97" y="71"/>
                    </a:lnTo>
                    <a:lnTo>
                      <a:pt x="102" y="68"/>
                    </a:lnTo>
                    <a:lnTo>
                      <a:pt x="105" y="63"/>
                    </a:lnTo>
                    <a:lnTo>
                      <a:pt x="112" y="59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3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0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0" y="51"/>
                    </a:lnTo>
                    <a:lnTo>
                      <a:pt x="145" y="48"/>
                    </a:lnTo>
                    <a:lnTo>
                      <a:pt x="142" y="48"/>
                    </a:lnTo>
                    <a:lnTo>
                      <a:pt x="135" y="48"/>
                    </a:lnTo>
                    <a:lnTo>
                      <a:pt x="133" y="48"/>
                    </a:lnTo>
                    <a:lnTo>
                      <a:pt x="127" y="48"/>
                    </a:lnTo>
                    <a:lnTo>
                      <a:pt x="124" y="51"/>
                    </a:lnTo>
                    <a:lnTo>
                      <a:pt x="115" y="54"/>
                    </a:lnTo>
                    <a:lnTo>
                      <a:pt x="105" y="59"/>
                    </a:lnTo>
                    <a:lnTo>
                      <a:pt x="102" y="59"/>
                    </a:lnTo>
                    <a:lnTo>
                      <a:pt x="97" y="59"/>
                    </a:lnTo>
                    <a:lnTo>
                      <a:pt x="87" y="59"/>
                    </a:lnTo>
                    <a:lnTo>
                      <a:pt x="82" y="63"/>
                    </a:lnTo>
                    <a:lnTo>
                      <a:pt x="79" y="59"/>
                    </a:lnTo>
                    <a:lnTo>
                      <a:pt x="72" y="59"/>
                    </a:lnTo>
                    <a:lnTo>
                      <a:pt x="70" y="56"/>
                    </a:lnTo>
                    <a:lnTo>
                      <a:pt x="64" y="56"/>
                    </a:lnTo>
                    <a:lnTo>
                      <a:pt x="60" y="54"/>
                    </a:lnTo>
                    <a:lnTo>
                      <a:pt x="57" y="48"/>
                    </a:lnTo>
                    <a:lnTo>
                      <a:pt x="52" y="42"/>
                    </a:lnTo>
                    <a:lnTo>
                      <a:pt x="45" y="33"/>
                    </a:lnTo>
                    <a:lnTo>
                      <a:pt x="42" y="24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4"/>
                    </a:lnTo>
                    <a:lnTo>
                      <a:pt x="27" y="4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4"/>
                    </a:lnTo>
                    <a:lnTo>
                      <a:pt x="9" y="6"/>
                    </a:lnTo>
                    <a:lnTo>
                      <a:pt x="7" y="9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31"/>
              <p:cNvSpPr>
                <a:spLocks/>
              </p:cNvSpPr>
              <p:nvPr/>
            </p:nvSpPr>
            <p:spPr bwMode="ltGray">
              <a:xfrm>
                <a:off x="148" y="3372"/>
                <a:ext cx="160" cy="73"/>
              </a:xfrm>
              <a:custGeom>
                <a:avLst/>
                <a:gdLst>
                  <a:gd name="T0" fmla="*/ 7 w 160"/>
                  <a:gd name="T1" fmla="*/ 27 h 73"/>
                  <a:gd name="T2" fmla="*/ 15 w 160"/>
                  <a:gd name="T3" fmla="*/ 24 h 73"/>
                  <a:gd name="T4" fmla="*/ 28 w 160"/>
                  <a:gd name="T5" fmla="*/ 24 h 73"/>
                  <a:gd name="T6" fmla="*/ 37 w 160"/>
                  <a:gd name="T7" fmla="*/ 30 h 73"/>
                  <a:gd name="T8" fmla="*/ 43 w 160"/>
                  <a:gd name="T9" fmla="*/ 36 h 73"/>
                  <a:gd name="T10" fmla="*/ 50 w 160"/>
                  <a:gd name="T11" fmla="*/ 49 h 73"/>
                  <a:gd name="T12" fmla="*/ 58 w 160"/>
                  <a:gd name="T13" fmla="*/ 60 h 73"/>
                  <a:gd name="T14" fmla="*/ 70 w 160"/>
                  <a:gd name="T15" fmla="*/ 69 h 73"/>
                  <a:gd name="T16" fmla="*/ 86 w 160"/>
                  <a:gd name="T17" fmla="*/ 72 h 73"/>
                  <a:gd name="T18" fmla="*/ 98 w 160"/>
                  <a:gd name="T19" fmla="*/ 72 h 73"/>
                  <a:gd name="T20" fmla="*/ 107 w 160"/>
                  <a:gd name="T21" fmla="*/ 64 h 73"/>
                  <a:gd name="T22" fmla="*/ 119 w 160"/>
                  <a:gd name="T23" fmla="*/ 57 h 73"/>
                  <a:gd name="T24" fmla="*/ 131 w 160"/>
                  <a:gd name="T25" fmla="*/ 54 h 73"/>
                  <a:gd name="T26" fmla="*/ 144 w 160"/>
                  <a:gd name="T27" fmla="*/ 54 h 73"/>
                  <a:gd name="T28" fmla="*/ 152 w 160"/>
                  <a:gd name="T29" fmla="*/ 57 h 73"/>
                  <a:gd name="T30" fmla="*/ 156 w 160"/>
                  <a:gd name="T31" fmla="*/ 54 h 73"/>
                  <a:gd name="T32" fmla="*/ 147 w 160"/>
                  <a:gd name="T33" fmla="*/ 49 h 73"/>
                  <a:gd name="T34" fmla="*/ 137 w 160"/>
                  <a:gd name="T35" fmla="*/ 45 h 73"/>
                  <a:gd name="T36" fmla="*/ 129 w 160"/>
                  <a:gd name="T37" fmla="*/ 49 h 73"/>
                  <a:gd name="T38" fmla="*/ 116 w 160"/>
                  <a:gd name="T39" fmla="*/ 54 h 73"/>
                  <a:gd name="T40" fmla="*/ 104 w 160"/>
                  <a:gd name="T41" fmla="*/ 60 h 73"/>
                  <a:gd name="T42" fmla="*/ 89 w 160"/>
                  <a:gd name="T43" fmla="*/ 60 h 73"/>
                  <a:gd name="T44" fmla="*/ 80 w 160"/>
                  <a:gd name="T45" fmla="*/ 60 h 73"/>
                  <a:gd name="T46" fmla="*/ 70 w 160"/>
                  <a:gd name="T47" fmla="*/ 57 h 73"/>
                  <a:gd name="T48" fmla="*/ 61 w 160"/>
                  <a:gd name="T49" fmla="*/ 51 h 73"/>
                  <a:gd name="T50" fmla="*/ 52 w 160"/>
                  <a:gd name="T51" fmla="*/ 39 h 73"/>
                  <a:gd name="T52" fmla="*/ 43 w 160"/>
                  <a:gd name="T53" fmla="*/ 24 h 73"/>
                  <a:gd name="T54" fmla="*/ 34 w 160"/>
                  <a:gd name="T55" fmla="*/ 7 h 73"/>
                  <a:gd name="T56" fmla="*/ 28 w 160"/>
                  <a:gd name="T57" fmla="*/ 0 h 73"/>
                  <a:gd name="T58" fmla="*/ 22 w 160"/>
                  <a:gd name="T59" fmla="*/ 0 h 73"/>
                  <a:gd name="T60" fmla="*/ 10 w 160"/>
                  <a:gd name="T61" fmla="*/ 4 h 73"/>
                  <a:gd name="T62" fmla="*/ 0 w 160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8" y="24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40" y="30"/>
                    </a:lnTo>
                    <a:lnTo>
                      <a:pt x="43" y="36"/>
                    </a:lnTo>
                    <a:lnTo>
                      <a:pt x="46" y="42"/>
                    </a:lnTo>
                    <a:lnTo>
                      <a:pt x="50" y="49"/>
                    </a:lnTo>
                    <a:lnTo>
                      <a:pt x="55" y="54"/>
                    </a:lnTo>
                    <a:lnTo>
                      <a:pt x="58" y="60"/>
                    </a:lnTo>
                    <a:lnTo>
                      <a:pt x="65" y="66"/>
                    </a:lnTo>
                    <a:lnTo>
                      <a:pt x="70" y="69"/>
                    </a:lnTo>
                    <a:lnTo>
                      <a:pt x="80" y="72"/>
                    </a:lnTo>
                    <a:lnTo>
                      <a:pt x="86" y="72"/>
                    </a:lnTo>
                    <a:lnTo>
                      <a:pt x="91" y="72"/>
                    </a:lnTo>
                    <a:lnTo>
                      <a:pt x="98" y="72"/>
                    </a:lnTo>
                    <a:lnTo>
                      <a:pt x="104" y="66"/>
                    </a:lnTo>
                    <a:lnTo>
                      <a:pt x="107" y="64"/>
                    </a:lnTo>
                    <a:lnTo>
                      <a:pt x="113" y="60"/>
                    </a:lnTo>
                    <a:lnTo>
                      <a:pt x="119" y="57"/>
                    </a:lnTo>
                    <a:lnTo>
                      <a:pt x="126" y="54"/>
                    </a:lnTo>
                    <a:lnTo>
                      <a:pt x="131" y="54"/>
                    </a:lnTo>
                    <a:lnTo>
                      <a:pt x="137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2" y="57"/>
                    </a:lnTo>
                    <a:lnTo>
                      <a:pt x="159" y="60"/>
                    </a:lnTo>
                    <a:lnTo>
                      <a:pt x="156" y="54"/>
                    </a:lnTo>
                    <a:lnTo>
                      <a:pt x="152" y="51"/>
                    </a:lnTo>
                    <a:lnTo>
                      <a:pt x="147" y="49"/>
                    </a:lnTo>
                    <a:lnTo>
                      <a:pt x="144" y="45"/>
                    </a:lnTo>
                    <a:lnTo>
                      <a:pt x="137" y="45"/>
                    </a:lnTo>
                    <a:lnTo>
                      <a:pt x="134" y="45"/>
                    </a:lnTo>
                    <a:lnTo>
                      <a:pt x="129" y="49"/>
                    </a:lnTo>
                    <a:lnTo>
                      <a:pt x="126" y="49"/>
                    </a:lnTo>
                    <a:lnTo>
                      <a:pt x="116" y="54"/>
                    </a:lnTo>
                    <a:lnTo>
                      <a:pt x="107" y="57"/>
                    </a:lnTo>
                    <a:lnTo>
                      <a:pt x="104" y="60"/>
                    </a:lnTo>
                    <a:lnTo>
                      <a:pt x="98" y="60"/>
                    </a:lnTo>
                    <a:lnTo>
                      <a:pt x="89" y="60"/>
                    </a:lnTo>
                    <a:lnTo>
                      <a:pt x="83" y="60"/>
                    </a:lnTo>
                    <a:lnTo>
                      <a:pt x="80" y="60"/>
                    </a:lnTo>
                    <a:lnTo>
                      <a:pt x="73" y="60"/>
                    </a:lnTo>
                    <a:lnTo>
                      <a:pt x="70" y="57"/>
                    </a:lnTo>
                    <a:lnTo>
                      <a:pt x="65" y="54"/>
                    </a:lnTo>
                    <a:lnTo>
                      <a:pt x="61" y="51"/>
                    </a:lnTo>
                    <a:lnTo>
                      <a:pt x="58" y="49"/>
                    </a:lnTo>
                    <a:lnTo>
                      <a:pt x="52" y="39"/>
                    </a:lnTo>
                    <a:lnTo>
                      <a:pt x="46" y="34"/>
                    </a:lnTo>
                    <a:lnTo>
                      <a:pt x="43" y="24"/>
                    </a:lnTo>
                    <a:lnTo>
                      <a:pt x="37" y="12"/>
                    </a:lnTo>
                    <a:lnTo>
                      <a:pt x="34" y="7"/>
                    </a:lnTo>
                    <a:lnTo>
                      <a:pt x="30" y="4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32"/>
              <p:cNvSpPr>
                <a:spLocks/>
              </p:cNvSpPr>
              <p:nvPr/>
            </p:nvSpPr>
            <p:spPr bwMode="ltGray">
              <a:xfrm>
                <a:off x="4006" y="3905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33"/>
              <p:cNvSpPr>
                <a:spLocks/>
              </p:cNvSpPr>
              <p:nvPr/>
            </p:nvSpPr>
            <p:spPr bwMode="ltGray">
              <a:xfrm>
                <a:off x="954" y="220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34"/>
              <p:cNvSpPr>
                <a:spLocks/>
              </p:cNvSpPr>
              <p:nvPr/>
            </p:nvSpPr>
            <p:spPr bwMode="ltGray">
              <a:xfrm>
                <a:off x="4097" y="136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35"/>
              <p:cNvSpPr>
                <a:spLocks/>
              </p:cNvSpPr>
              <p:nvPr/>
            </p:nvSpPr>
            <p:spPr bwMode="ltGray">
              <a:xfrm>
                <a:off x="15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36"/>
              <p:cNvSpPr>
                <a:spLocks/>
              </p:cNvSpPr>
              <p:nvPr/>
            </p:nvSpPr>
            <p:spPr bwMode="ltGray">
              <a:xfrm>
                <a:off x="5581" y="1847"/>
                <a:ext cx="154" cy="72"/>
              </a:xfrm>
              <a:custGeom>
                <a:avLst/>
                <a:gdLst>
                  <a:gd name="T0" fmla="*/ 3 w 154"/>
                  <a:gd name="T1" fmla="*/ 44 h 72"/>
                  <a:gd name="T2" fmla="*/ 15 w 154"/>
                  <a:gd name="T3" fmla="*/ 48 h 72"/>
                  <a:gd name="T4" fmla="*/ 26 w 154"/>
                  <a:gd name="T5" fmla="*/ 48 h 72"/>
                  <a:gd name="T6" fmla="*/ 33 w 154"/>
                  <a:gd name="T7" fmla="*/ 41 h 72"/>
                  <a:gd name="T8" fmla="*/ 41 w 154"/>
                  <a:gd name="T9" fmla="*/ 36 h 72"/>
                  <a:gd name="T10" fmla="*/ 48 w 154"/>
                  <a:gd name="T11" fmla="*/ 24 h 72"/>
                  <a:gd name="T12" fmla="*/ 56 w 154"/>
                  <a:gd name="T13" fmla="*/ 12 h 72"/>
                  <a:gd name="T14" fmla="*/ 69 w 154"/>
                  <a:gd name="T15" fmla="*/ 4 h 72"/>
                  <a:gd name="T16" fmla="*/ 84 w 154"/>
                  <a:gd name="T17" fmla="*/ 0 h 72"/>
                  <a:gd name="T18" fmla="*/ 93 w 154"/>
                  <a:gd name="T19" fmla="*/ 4 h 72"/>
                  <a:gd name="T20" fmla="*/ 105 w 154"/>
                  <a:gd name="T21" fmla="*/ 9 h 72"/>
                  <a:gd name="T22" fmla="*/ 116 w 154"/>
                  <a:gd name="T23" fmla="*/ 15 h 72"/>
                  <a:gd name="T24" fmla="*/ 126 w 154"/>
                  <a:gd name="T25" fmla="*/ 18 h 72"/>
                  <a:gd name="T26" fmla="*/ 138 w 154"/>
                  <a:gd name="T27" fmla="*/ 18 h 72"/>
                  <a:gd name="T28" fmla="*/ 150 w 154"/>
                  <a:gd name="T29" fmla="*/ 15 h 72"/>
                  <a:gd name="T30" fmla="*/ 153 w 154"/>
                  <a:gd name="T31" fmla="*/ 18 h 72"/>
                  <a:gd name="T32" fmla="*/ 144 w 154"/>
                  <a:gd name="T33" fmla="*/ 24 h 72"/>
                  <a:gd name="T34" fmla="*/ 135 w 154"/>
                  <a:gd name="T35" fmla="*/ 27 h 72"/>
                  <a:gd name="T36" fmla="*/ 126 w 154"/>
                  <a:gd name="T37" fmla="*/ 24 h 72"/>
                  <a:gd name="T38" fmla="*/ 114 w 154"/>
                  <a:gd name="T39" fmla="*/ 18 h 72"/>
                  <a:gd name="T40" fmla="*/ 101 w 154"/>
                  <a:gd name="T41" fmla="*/ 12 h 72"/>
                  <a:gd name="T42" fmla="*/ 86 w 154"/>
                  <a:gd name="T43" fmla="*/ 12 h 72"/>
                  <a:gd name="T44" fmla="*/ 78 w 154"/>
                  <a:gd name="T45" fmla="*/ 12 h 72"/>
                  <a:gd name="T46" fmla="*/ 66 w 154"/>
                  <a:gd name="T47" fmla="*/ 15 h 72"/>
                  <a:gd name="T48" fmla="*/ 56 w 154"/>
                  <a:gd name="T49" fmla="*/ 21 h 72"/>
                  <a:gd name="T50" fmla="*/ 51 w 154"/>
                  <a:gd name="T51" fmla="*/ 33 h 72"/>
                  <a:gd name="T52" fmla="*/ 41 w 154"/>
                  <a:gd name="T53" fmla="*/ 51 h 72"/>
                  <a:gd name="T54" fmla="*/ 33 w 154"/>
                  <a:gd name="T55" fmla="*/ 65 h 72"/>
                  <a:gd name="T56" fmla="*/ 26 w 154"/>
                  <a:gd name="T57" fmla="*/ 71 h 72"/>
                  <a:gd name="T58" fmla="*/ 18 w 154"/>
                  <a:gd name="T59" fmla="*/ 71 h 72"/>
                  <a:gd name="T60" fmla="*/ 8 w 154"/>
                  <a:gd name="T61" fmla="*/ 68 h 72"/>
                  <a:gd name="T62" fmla="*/ 0 w 154"/>
                  <a:gd name="T63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2">
                    <a:moveTo>
                      <a:pt x="0" y="41"/>
                    </a:moveTo>
                    <a:lnTo>
                      <a:pt x="3" y="44"/>
                    </a:lnTo>
                    <a:lnTo>
                      <a:pt x="8" y="48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30" y="44"/>
                    </a:lnTo>
                    <a:lnTo>
                      <a:pt x="33" y="41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45" y="30"/>
                    </a:lnTo>
                    <a:lnTo>
                      <a:pt x="48" y="24"/>
                    </a:lnTo>
                    <a:lnTo>
                      <a:pt x="51" y="18"/>
                    </a:lnTo>
                    <a:lnTo>
                      <a:pt x="56" y="12"/>
                    </a:lnTo>
                    <a:lnTo>
                      <a:pt x="63" y="6"/>
                    </a:lnTo>
                    <a:lnTo>
                      <a:pt x="69" y="4"/>
                    </a:lnTo>
                    <a:lnTo>
                      <a:pt x="75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3" y="4"/>
                    </a:lnTo>
                    <a:lnTo>
                      <a:pt x="99" y="6"/>
                    </a:lnTo>
                    <a:lnTo>
                      <a:pt x="105" y="9"/>
                    </a:lnTo>
                    <a:lnTo>
                      <a:pt x="108" y="12"/>
                    </a:lnTo>
                    <a:lnTo>
                      <a:pt x="116" y="15"/>
                    </a:lnTo>
                    <a:lnTo>
                      <a:pt x="123" y="18"/>
                    </a:lnTo>
                    <a:lnTo>
                      <a:pt x="126" y="18"/>
                    </a:lnTo>
                    <a:lnTo>
                      <a:pt x="131" y="21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50" y="15"/>
                    </a:lnTo>
                    <a:lnTo>
                      <a:pt x="153" y="12"/>
                    </a:lnTo>
                    <a:lnTo>
                      <a:pt x="153" y="18"/>
                    </a:lnTo>
                    <a:lnTo>
                      <a:pt x="150" y="21"/>
                    </a:lnTo>
                    <a:lnTo>
                      <a:pt x="144" y="24"/>
                    </a:lnTo>
                    <a:lnTo>
                      <a:pt x="141" y="27"/>
                    </a:lnTo>
                    <a:lnTo>
                      <a:pt x="135" y="27"/>
                    </a:lnTo>
                    <a:lnTo>
                      <a:pt x="131" y="27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4" y="18"/>
                    </a:lnTo>
                    <a:lnTo>
                      <a:pt x="105" y="15"/>
                    </a:lnTo>
                    <a:lnTo>
                      <a:pt x="101" y="12"/>
                    </a:lnTo>
                    <a:lnTo>
                      <a:pt x="96" y="12"/>
                    </a:lnTo>
                    <a:lnTo>
                      <a:pt x="86" y="12"/>
                    </a:lnTo>
                    <a:lnTo>
                      <a:pt x="81" y="12"/>
                    </a:lnTo>
                    <a:lnTo>
                      <a:pt x="78" y="12"/>
                    </a:lnTo>
                    <a:lnTo>
                      <a:pt x="71" y="12"/>
                    </a:lnTo>
                    <a:lnTo>
                      <a:pt x="66" y="15"/>
                    </a:lnTo>
                    <a:lnTo>
                      <a:pt x="63" y="18"/>
                    </a:lnTo>
                    <a:lnTo>
                      <a:pt x="56" y="21"/>
                    </a:lnTo>
                    <a:lnTo>
                      <a:pt x="54" y="24"/>
                    </a:lnTo>
                    <a:lnTo>
                      <a:pt x="51" y="33"/>
                    </a:lnTo>
                    <a:lnTo>
                      <a:pt x="45" y="39"/>
                    </a:lnTo>
                    <a:lnTo>
                      <a:pt x="41" y="51"/>
                    </a:lnTo>
                    <a:lnTo>
                      <a:pt x="36" y="59"/>
                    </a:lnTo>
                    <a:lnTo>
                      <a:pt x="33" y="65"/>
                    </a:lnTo>
                    <a:lnTo>
                      <a:pt x="30" y="68"/>
                    </a:lnTo>
                    <a:lnTo>
                      <a:pt x="26" y="71"/>
                    </a:lnTo>
                    <a:lnTo>
                      <a:pt x="21" y="71"/>
                    </a:lnTo>
                    <a:lnTo>
                      <a:pt x="18" y="71"/>
                    </a:lnTo>
                    <a:lnTo>
                      <a:pt x="15" y="71"/>
                    </a:lnTo>
                    <a:lnTo>
                      <a:pt x="8" y="68"/>
                    </a:lnTo>
                    <a:lnTo>
                      <a:pt x="6" y="65"/>
                    </a:lnTo>
                    <a:lnTo>
                      <a:pt x="0" y="4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37"/>
              <p:cNvSpPr>
                <a:spLocks/>
              </p:cNvSpPr>
              <p:nvPr/>
            </p:nvSpPr>
            <p:spPr bwMode="ltGray">
              <a:xfrm>
                <a:off x="4436" y="4096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8"/>
              <p:cNvSpPr>
                <a:spLocks/>
              </p:cNvSpPr>
              <p:nvPr/>
            </p:nvSpPr>
            <p:spPr bwMode="ltGray">
              <a:xfrm>
                <a:off x="107" y="2501"/>
                <a:ext cx="55" cy="65"/>
              </a:xfrm>
              <a:custGeom>
                <a:avLst/>
                <a:gdLst>
                  <a:gd name="T0" fmla="*/ 30 w 55"/>
                  <a:gd name="T1" fmla="*/ 0 h 65"/>
                  <a:gd name="T2" fmla="*/ 0 w 55"/>
                  <a:gd name="T3" fmla="*/ 17 h 65"/>
                  <a:gd name="T4" fmla="*/ 16 w 55"/>
                  <a:gd name="T5" fmla="*/ 64 h 65"/>
                  <a:gd name="T6" fmla="*/ 54 w 55"/>
                  <a:gd name="T7" fmla="*/ 40 h 65"/>
                  <a:gd name="T8" fmla="*/ 30 w 55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4" y="40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9"/>
              <p:cNvSpPr>
                <a:spLocks/>
              </p:cNvSpPr>
              <p:nvPr/>
            </p:nvSpPr>
            <p:spPr bwMode="ltGray">
              <a:xfrm>
                <a:off x="5139" y="1106"/>
                <a:ext cx="56" cy="65"/>
              </a:xfrm>
              <a:custGeom>
                <a:avLst/>
                <a:gdLst>
                  <a:gd name="T0" fmla="*/ 30 w 56"/>
                  <a:gd name="T1" fmla="*/ 0 h 65"/>
                  <a:gd name="T2" fmla="*/ 0 w 56"/>
                  <a:gd name="T3" fmla="*/ 17 h 65"/>
                  <a:gd name="T4" fmla="*/ 16 w 56"/>
                  <a:gd name="T5" fmla="*/ 64 h 65"/>
                  <a:gd name="T6" fmla="*/ 55 w 56"/>
                  <a:gd name="T7" fmla="*/ 41 h 65"/>
                  <a:gd name="T8" fmla="*/ 30 w 5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5" y="41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40"/>
              <p:cNvSpPr>
                <a:spLocks/>
              </p:cNvSpPr>
              <p:nvPr/>
            </p:nvSpPr>
            <p:spPr bwMode="ltGray">
              <a:xfrm>
                <a:off x="4703" y="54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Freeform 41"/>
              <p:cNvSpPr>
                <a:spLocks/>
              </p:cNvSpPr>
              <p:nvPr/>
            </p:nvSpPr>
            <p:spPr bwMode="ltGray">
              <a:xfrm>
                <a:off x="5601" y="3074"/>
                <a:ext cx="60" cy="80"/>
              </a:xfrm>
              <a:custGeom>
                <a:avLst/>
                <a:gdLst>
                  <a:gd name="T0" fmla="*/ 59 w 60"/>
                  <a:gd name="T1" fmla="*/ 0 h 80"/>
                  <a:gd name="T2" fmla="*/ 0 w 60"/>
                  <a:gd name="T3" fmla="*/ 30 h 80"/>
                  <a:gd name="T4" fmla="*/ 42 w 60"/>
                  <a:gd name="T5" fmla="*/ 79 h 80"/>
                  <a:gd name="T6" fmla="*/ 59 w 60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0">
                    <a:moveTo>
                      <a:pt x="59" y="0"/>
                    </a:moveTo>
                    <a:lnTo>
                      <a:pt x="0" y="30"/>
                    </a:lnTo>
                    <a:lnTo>
                      <a:pt x="42" y="79"/>
                    </a:lnTo>
                    <a:lnTo>
                      <a:pt x="59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42"/>
              <p:cNvSpPr>
                <a:spLocks/>
              </p:cNvSpPr>
              <p:nvPr/>
            </p:nvSpPr>
            <p:spPr bwMode="ltGray">
              <a:xfrm>
                <a:off x="2788" y="4005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43"/>
              <p:cNvSpPr>
                <a:spLocks/>
              </p:cNvSpPr>
              <p:nvPr/>
            </p:nvSpPr>
            <p:spPr bwMode="ltGray">
              <a:xfrm>
                <a:off x="256" y="3041"/>
                <a:ext cx="61" cy="83"/>
              </a:xfrm>
              <a:custGeom>
                <a:avLst/>
                <a:gdLst>
                  <a:gd name="T0" fmla="*/ 60 w 61"/>
                  <a:gd name="T1" fmla="*/ 0 h 83"/>
                  <a:gd name="T2" fmla="*/ 0 w 61"/>
                  <a:gd name="T3" fmla="*/ 31 h 83"/>
                  <a:gd name="T4" fmla="*/ 46 w 61"/>
                  <a:gd name="T5" fmla="*/ 82 h 83"/>
                  <a:gd name="T6" fmla="*/ 60 w 61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3">
                    <a:moveTo>
                      <a:pt x="60" y="0"/>
                    </a:moveTo>
                    <a:lnTo>
                      <a:pt x="0" y="31"/>
                    </a:lnTo>
                    <a:lnTo>
                      <a:pt x="46" y="82"/>
                    </a:lnTo>
                    <a:lnTo>
                      <a:pt x="6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44"/>
              <p:cNvSpPr>
                <a:spLocks/>
              </p:cNvSpPr>
              <p:nvPr/>
            </p:nvSpPr>
            <p:spPr bwMode="ltGray">
              <a:xfrm>
                <a:off x="4707" y="4074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45"/>
              <p:cNvSpPr>
                <a:spLocks/>
              </p:cNvSpPr>
              <p:nvPr/>
            </p:nvSpPr>
            <p:spPr bwMode="ltGray">
              <a:xfrm>
                <a:off x="234" y="3987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46"/>
              <p:cNvSpPr>
                <a:spLocks/>
              </p:cNvSpPr>
              <p:nvPr/>
            </p:nvSpPr>
            <p:spPr bwMode="ltGray">
              <a:xfrm>
                <a:off x="2285" y="99"/>
                <a:ext cx="61" cy="82"/>
              </a:xfrm>
              <a:custGeom>
                <a:avLst/>
                <a:gdLst>
                  <a:gd name="T0" fmla="*/ 0 w 61"/>
                  <a:gd name="T1" fmla="*/ 0 h 82"/>
                  <a:gd name="T2" fmla="*/ 60 w 61"/>
                  <a:gd name="T3" fmla="*/ 31 h 82"/>
                  <a:gd name="T4" fmla="*/ 18 w 61"/>
                  <a:gd name="T5" fmla="*/ 81 h 82"/>
                  <a:gd name="T6" fmla="*/ 0 w 61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2">
                    <a:moveTo>
                      <a:pt x="0" y="0"/>
                    </a:moveTo>
                    <a:lnTo>
                      <a:pt x="60" y="31"/>
                    </a:lnTo>
                    <a:lnTo>
                      <a:pt x="18" y="81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47"/>
              <p:cNvSpPr>
                <a:spLocks noChangeArrowheads="1"/>
              </p:cNvSpPr>
              <p:nvPr/>
            </p:nvSpPr>
            <p:spPr bwMode="ltGray">
              <a:xfrm>
                <a:off x="1629" y="103"/>
                <a:ext cx="53" cy="56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48"/>
              <p:cNvSpPr>
                <a:spLocks noChangeArrowheads="1"/>
              </p:cNvSpPr>
              <p:nvPr/>
            </p:nvSpPr>
            <p:spPr bwMode="ltGray">
              <a:xfrm>
                <a:off x="5563" y="129"/>
                <a:ext cx="52" cy="56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49"/>
              <p:cNvSpPr>
                <a:spLocks noChangeArrowheads="1"/>
              </p:cNvSpPr>
              <p:nvPr/>
            </p:nvSpPr>
            <p:spPr bwMode="ltGray">
              <a:xfrm>
                <a:off x="5039" y="4013"/>
                <a:ext cx="53" cy="57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50"/>
              <p:cNvSpPr>
                <a:spLocks noChangeArrowheads="1"/>
              </p:cNvSpPr>
              <p:nvPr/>
            </p:nvSpPr>
            <p:spPr bwMode="ltGray">
              <a:xfrm>
                <a:off x="5651" y="782"/>
                <a:ext cx="41" cy="43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51"/>
              <p:cNvSpPr>
                <a:spLocks noChangeArrowheads="1"/>
              </p:cNvSpPr>
              <p:nvPr/>
            </p:nvSpPr>
            <p:spPr bwMode="ltGray">
              <a:xfrm>
                <a:off x="648" y="202"/>
                <a:ext cx="52" cy="54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52"/>
              <p:cNvSpPr>
                <a:spLocks/>
              </p:cNvSpPr>
              <p:nvPr/>
            </p:nvSpPr>
            <p:spPr bwMode="ltGray">
              <a:xfrm>
                <a:off x="177" y="1414"/>
                <a:ext cx="229" cy="116"/>
              </a:xfrm>
              <a:custGeom>
                <a:avLst/>
                <a:gdLst>
                  <a:gd name="T0" fmla="*/ 228 w 229"/>
                  <a:gd name="T1" fmla="*/ 4 h 116"/>
                  <a:gd name="T2" fmla="*/ 222 w 229"/>
                  <a:gd name="T3" fmla="*/ 0 h 116"/>
                  <a:gd name="T4" fmla="*/ 210 w 229"/>
                  <a:gd name="T5" fmla="*/ 0 h 116"/>
                  <a:gd name="T6" fmla="*/ 200 w 229"/>
                  <a:gd name="T7" fmla="*/ 0 h 116"/>
                  <a:gd name="T8" fmla="*/ 192 w 229"/>
                  <a:gd name="T9" fmla="*/ 0 h 116"/>
                  <a:gd name="T10" fmla="*/ 180 w 229"/>
                  <a:gd name="T11" fmla="*/ 4 h 116"/>
                  <a:gd name="T12" fmla="*/ 170 w 229"/>
                  <a:gd name="T13" fmla="*/ 10 h 116"/>
                  <a:gd name="T14" fmla="*/ 164 w 229"/>
                  <a:gd name="T15" fmla="*/ 13 h 116"/>
                  <a:gd name="T16" fmla="*/ 159 w 229"/>
                  <a:gd name="T17" fmla="*/ 22 h 116"/>
                  <a:gd name="T18" fmla="*/ 152 w 229"/>
                  <a:gd name="T19" fmla="*/ 31 h 116"/>
                  <a:gd name="T20" fmla="*/ 149 w 229"/>
                  <a:gd name="T21" fmla="*/ 38 h 116"/>
                  <a:gd name="T22" fmla="*/ 146 w 229"/>
                  <a:gd name="T23" fmla="*/ 43 h 116"/>
                  <a:gd name="T24" fmla="*/ 134 w 229"/>
                  <a:gd name="T25" fmla="*/ 59 h 116"/>
                  <a:gd name="T26" fmla="*/ 122 w 229"/>
                  <a:gd name="T27" fmla="*/ 72 h 116"/>
                  <a:gd name="T28" fmla="*/ 113 w 229"/>
                  <a:gd name="T29" fmla="*/ 77 h 116"/>
                  <a:gd name="T30" fmla="*/ 98 w 229"/>
                  <a:gd name="T31" fmla="*/ 84 h 116"/>
                  <a:gd name="T32" fmla="*/ 86 w 229"/>
                  <a:gd name="T33" fmla="*/ 90 h 116"/>
                  <a:gd name="T34" fmla="*/ 73 w 229"/>
                  <a:gd name="T35" fmla="*/ 93 h 116"/>
                  <a:gd name="T36" fmla="*/ 64 w 229"/>
                  <a:gd name="T37" fmla="*/ 93 h 116"/>
                  <a:gd name="T38" fmla="*/ 52 w 229"/>
                  <a:gd name="T39" fmla="*/ 93 h 116"/>
                  <a:gd name="T40" fmla="*/ 37 w 229"/>
                  <a:gd name="T41" fmla="*/ 90 h 116"/>
                  <a:gd name="T42" fmla="*/ 25 w 229"/>
                  <a:gd name="T43" fmla="*/ 84 h 116"/>
                  <a:gd name="T44" fmla="*/ 15 w 229"/>
                  <a:gd name="T45" fmla="*/ 74 h 116"/>
                  <a:gd name="T46" fmla="*/ 10 w 229"/>
                  <a:gd name="T47" fmla="*/ 69 h 116"/>
                  <a:gd name="T48" fmla="*/ 0 w 229"/>
                  <a:gd name="T49" fmla="*/ 100 h 116"/>
                  <a:gd name="T50" fmla="*/ 7 w 229"/>
                  <a:gd name="T51" fmla="*/ 105 h 116"/>
                  <a:gd name="T52" fmla="*/ 22 w 229"/>
                  <a:gd name="T53" fmla="*/ 112 h 116"/>
                  <a:gd name="T54" fmla="*/ 33 w 229"/>
                  <a:gd name="T55" fmla="*/ 112 h 116"/>
                  <a:gd name="T56" fmla="*/ 48 w 229"/>
                  <a:gd name="T57" fmla="*/ 115 h 116"/>
                  <a:gd name="T58" fmla="*/ 61 w 229"/>
                  <a:gd name="T59" fmla="*/ 115 h 116"/>
                  <a:gd name="T60" fmla="*/ 73 w 229"/>
                  <a:gd name="T61" fmla="*/ 112 h 116"/>
                  <a:gd name="T62" fmla="*/ 88 w 229"/>
                  <a:gd name="T63" fmla="*/ 105 h 116"/>
                  <a:gd name="T64" fmla="*/ 98 w 229"/>
                  <a:gd name="T65" fmla="*/ 100 h 116"/>
                  <a:gd name="T66" fmla="*/ 104 w 229"/>
                  <a:gd name="T67" fmla="*/ 97 h 116"/>
                  <a:gd name="T68" fmla="*/ 119 w 229"/>
                  <a:gd name="T69" fmla="*/ 84 h 116"/>
                  <a:gd name="T70" fmla="*/ 131 w 229"/>
                  <a:gd name="T71" fmla="*/ 72 h 116"/>
                  <a:gd name="T72" fmla="*/ 140 w 229"/>
                  <a:gd name="T73" fmla="*/ 56 h 116"/>
                  <a:gd name="T74" fmla="*/ 149 w 229"/>
                  <a:gd name="T75" fmla="*/ 43 h 116"/>
                  <a:gd name="T76" fmla="*/ 159 w 229"/>
                  <a:gd name="T77" fmla="*/ 41 h 116"/>
                  <a:gd name="T78" fmla="*/ 167 w 229"/>
                  <a:gd name="T79" fmla="*/ 31 h 116"/>
                  <a:gd name="T80" fmla="*/ 177 w 229"/>
                  <a:gd name="T81" fmla="*/ 28 h 116"/>
                  <a:gd name="T82" fmla="*/ 185 w 229"/>
                  <a:gd name="T83" fmla="*/ 25 h 116"/>
                  <a:gd name="T84" fmla="*/ 198 w 229"/>
                  <a:gd name="T85" fmla="*/ 25 h 116"/>
                  <a:gd name="T86" fmla="*/ 204 w 229"/>
                  <a:gd name="T87" fmla="*/ 25 h 116"/>
                  <a:gd name="T88" fmla="*/ 210 w 229"/>
                  <a:gd name="T89" fmla="*/ 28 h 116"/>
                  <a:gd name="T90" fmla="*/ 222 w 229"/>
                  <a:gd name="T91" fmla="*/ 35 h 116"/>
                  <a:gd name="T92" fmla="*/ 228 w 229"/>
                  <a:gd name="T93" fmla="*/ 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6">
                    <a:moveTo>
                      <a:pt x="228" y="4"/>
                    </a:moveTo>
                    <a:lnTo>
                      <a:pt x="222" y="0"/>
                    </a:lnTo>
                    <a:lnTo>
                      <a:pt x="210" y="0"/>
                    </a:lnTo>
                    <a:lnTo>
                      <a:pt x="200" y="0"/>
                    </a:lnTo>
                    <a:lnTo>
                      <a:pt x="192" y="0"/>
                    </a:lnTo>
                    <a:lnTo>
                      <a:pt x="180" y="4"/>
                    </a:lnTo>
                    <a:lnTo>
                      <a:pt x="170" y="10"/>
                    </a:lnTo>
                    <a:lnTo>
                      <a:pt x="164" y="13"/>
                    </a:lnTo>
                    <a:lnTo>
                      <a:pt x="159" y="22"/>
                    </a:lnTo>
                    <a:lnTo>
                      <a:pt x="152" y="31"/>
                    </a:lnTo>
                    <a:lnTo>
                      <a:pt x="149" y="38"/>
                    </a:lnTo>
                    <a:lnTo>
                      <a:pt x="146" y="43"/>
                    </a:lnTo>
                    <a:lnTo>
                      <a:pt x="134" y="59"/>
                    </a:lnTo>
                    <a:lnTo>
                      <a:pt x="122" y="72"/>
                    </a:lnTo>
                    <a:lnTo>
                      <a:pt x="113" y="77"/>
                    </a:lnTo>
                    <a:lnTo>
                      <a:pt x="98" y="84"/>
                    </a:lnTo>
                    <a:lnTo>
                      <a:pt x="86" y="90"/>
                    </a:lnTo>
                    <a:lnTo>
                      <a:pt x="73" y="93"/>
                    </a:lnTo>
                    <a:lnTo>
                      <a:pt x="64" y="93"/>
                    </a:lnTo>
                    <a:lnTo>
                      <a:pt x="52" y="93"/>
                    </a:lnTo>
                    <a:lnTo>
                      <a:pt x="37" y="90"/>
                    </a:lnTo>
                    <a:lnTo>
                      <a:pt x="25" y="84"/>
                    </a:lnTo>
                    <a:lnTo>
                      <a:pt x="15" y="74"/>
                    </a:lnTo>
                    <a:lnTo>
                      <a:pt x="10" y="69"/>
                    </a:lnTo>
                    <a:lnTo>
                      <a:pt x="0" y="100"/>
                    </a:lnTo>
                    <a:lnTo>
                      <a:pt x="7" y="105"/>
                    </a:lnTo>
                    <a:lnTo>
                      <a:pt x="22" y="112"/>
                    </a:lnTo>
                    <a:lnTo>
                      <a:pt x="33" y="112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5"/>
                    </a:lnTo>
                    <a:lnTo>
                      <a:pt x="98" y="100"/>
                    </a:lnTo>
                    <a:lnTo>
                      <a:pt x="104" y="97"/>
                    </a:lnTo>
                    <a:lnTo>
                      <a:pt x="119" y="84"/>
                    </a:lnTo>
                    <a:lnTo>
                      <a:pt x="131" y="72"/>
                    </a:lnTo>
                    <a:lnTo>
                      <a:pt x="140" y="56"/>
                    </a:lnTo>
                    <a:lnTo>
                      <a:pt x="149" y="43"/>
                    </a:lnTo>
                    <a:lnTo>
                      <a:pt x="159" y="41"/>
                    </a:lnTo>
                    <a:lnTo>
                      <a:pt x="167" y="31"/>
                    </a:lnTo>
                    <a:lnTo>
                      <a:pt x="177" y="28"/>
                    </a:lnTo>
                    <a:lnTo>
                      <a:pt x="185" y="25"/>
                    </a:lnTo>
                    <a:lnTo>
                      <a:pt x="198" y="25"/>
                    </a:lnTo>
                    <a:lnTo>
                      <a:pt x="204" y="25"/>
                    </a:lnTo>
                    <a:lnTo>
                      <a:pt x="210" y="28"/>
                    </a:lnTo>
                    <a:lnTo>
                      <a:pt x="222" y="35"/>
                    </a:lnTo>
                    <a:lnTo>
                      <a:pt x="228" y="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53"/>
              <p:cNvSpPr>
                <a:spLocks/>
              </p:cNvSpPr>
              <p:nvPr/>
            </p:nvSpPr>
            <p:spPr bwMode="ltGray">
              <a:xfrm>
                <a:off x="2288" y="4156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54"/>
              <p:cNvSpPr>
                <a:spLocks/>
              </p:cNvSpPr>
              <p:nvPr/>
            </p:nvSpPr>
            <p:spPr bwMode="ltGray">
              <a:xfrm>
                <a:off x="5310" y="388"/>
                <a:ext cx="234" cy="115"/>
              </a:xfrm>
              <a:custGeom>
                <a:avLst/>
                <a:gdLst>
                  <a:gd name="T0" fmla="*/ 233 w 234"/>
                  <a:gd name="T1" fmla="*/ 3 h 115"/>
                  <a:gd name="T2" fmla="*/ 223 w 234"/>
                  <a:gd name="T3" fmla="*/ 0 h 115"/>
                  <a:gd name="T4" fmla="*/ 214 w 234"/>
                  <a:gd name="T5" fmla="*/ 0 h 115"/>
                  <a:gd name="T6" fmla="*/ 202 w 234"/>
                  <a:gd name="T7" fmla="*/ 0 h 115"/>
                  <a:gd name="T8" fmla="*/ 193 w 234"/>
                  <a:gd name="T9" fmla="*/ 0 h 115"/>
                  <a:gd name="T10" fmla="*/ 183 w 234"/>
                  <a:gd name="T11" fmla="*/ 3 h 115"/>
                  <a:gd name="T12" fmla="*/ 172 w 234"/>
                  <a:gd name="T13" fmla="*/ 10 h 115"/>
                  <a:gd name="T14" fmla="*/ 168 w 234"/>
                  <a:gd name="T15" fmla="*/ 13 h 115"/>
                  <a:gd name="T16" fmla="*/ 159 w 234"/>
                  <a:gd name="T17" fmla="*/ 21 h 115"/>
                  <a:gd name="T18" fmla="*/ 153 w 234"/>
                  <a:gd name="T19" fmla="*/ 31 h 115"/>
                  <a:gd name="T20" fmla="*/ 150 w 234"/>
                  <a:gd name="T21" fmla="*/ 37 h 115"/>
                  <a:gd name="T22" fmla="*/ 147 w 234"/>
                  <a:gd name="T23" fmla="*/ 43 h 115"/>
                  <a:gd name="T24" fmla="*/ 138 w 234"/>
                  <a:gd name="T25" fmla="*/ 59 h 115"/>
                  <a:gd name="T26" fmla="*/ 122 w 234"/>
                  <a:gd name="T27" fmla="*/ 71 h 115"/>
                  <a:gd name="T28" fmla="*/ 114 w 234"/>
                  <a:gd name="T29" fmla="*/ 77 h 115"/>
                  <a:gd name="T30" fmla="*/ 101 w 234"/>
                  <a:gd name="T31" fmla="*/ 83 h 115"/>
                  <a:gd name="T32" fmla="*/ 86 w 234"/>
                  <a:gd name="T33" fmla="*/ 90 h 115"/>
                  <a:gd name="T34" fmla="*/ 76 w 234"/>
                  <a:gd name="T35" fmla="*/ 93 h 115"/>
                  <a:gd name="T36" fmla="*/ 65 w 234"/>
                  <a:gd name="T37" fmla="*/ 93 h 115"/>
                  <a:gd name="T38" fmla="*/ 55 w 234"/>
                  <a:gd name="T39" fmla="*/ 93 h 115"/>
                  <a:gd name="T40" fmla="*/ 40 w 234"/>
                  <a:gd name="T41" fmla="*/ 87 h 115"/>
                  <a:gd name="T42" fmla="*/ 25 w 234"/>
                  <a:gd name="T43" fmla="*/ 83 h 115"/>
                  <a:gd name="T44" fmla="*/ 15 w 234"/>
                  <a:gd name="T45" fmla="*/ 74 h 115"/>
                  <a:gd name="T46" fmla="*/ 10 w 234"/>
                  <a:gd name="T47" fmla="*/ 68 h 115"/>
                  <a:gd name="T48" fmla="*/ 0 w 234"/>
                  <a:gd name="T49" fmla="*/ 99 h 115"/>
                  <a:gd name="T50" fmla="*/ 10 w 234"/>
                  <a:gd name="T51" fmla="*/ 105 h 115"/>
                  <a:gd name="T52" fmla="*/ 22 w 234"/>
                  <a:gd name="T53" fmla="*/ 111 h 115"/>
                  <a:gd name="T54" fmla="*/ 34 w 234"/>
                  <a:gd name="T55" fmla="*/ 111 h 115"/>
                  <a:gd name="T56" fmla="*/ 50 w 234"/>
                  <a:gd name="T57" fmla="*/ 114 h 115"/>
                  <a:gd name="T58" fmla="*/ 61 w 234"/>
                  <a:gd name="T59" fmla="*/ 114 h 115"/>
                  <a:gd name="T60" fmla="*/ 74 w 234"/>
                  <a:gd name="T61" fmla="*/ 111 h 115"/>
                  <a:gd name="T62" fmla="*/ 89 w 234"/>
                  <a:gd name="T63" fmla="*/ 105 h 115"/>
                  <a:gd name="T64" fmla="*/ 101 w 234"/>
                  <a:gd name="T65" fmla="*/ 99 h 115"/>
                  <a:gd name="T66" fmla="*/ 107 w 234"/>
                  <a:gd name="T67" fmla="*/ 96 h 115"/>
                  <a:gd name="T68" fmla="*/ 119 w 234"/>
                  <a:gd name="T69" fmla="*/ 83 h 115"/>
                  <a:gd name="T70" fmla="*/ 132 w 234"/>
                  <a:gd name="T71" fmla="*/ 71 h 115"/>
                  <a:gd name="T72" fmla="*/ 144 w 234"/>
                  <a:gd name="T73" fmla="*/ 56 h 115"/>
                  <a:gd name="T74" fmla="*/ 153 w 234"/>
                  <a:gd name="T75" fmla="*/ 46 h 115"/>
                  <a:gd name="T76" fmla="*/ 159 w 234"/>
                  <a:gd name="T77" fmla="*/ 37 h 115"/>
                  <a:gd name="T78" fmla="*/ 172 w 234"/>
                  <a:gd name="T79" fmla="*/ 31 h 115"/>
                  <a:gd name="T80" fmla="*/ 180 w 234"/>
                  <a:gd name="T81" fmla="*/ 25 h 115"/>
                  <a:gd name="T82" fmla="*/ 190 w 234"/>
                  <a:gd name="T83" fmla="*/ 21 h 115"/>
                  <a:gd name="T84" fmla="*/ 199 w 234"/>
                  <a:gd name="T85" fmla="*/ 21 h 115"/>
                  <a:gd name="T86" fmla="*/ 208 w 234"/>
                  <a:gd name="T87" fmla="*/ 25 h 115"/>
                  <a:gd name="T88" fmla="*/ 214 w 234"/>
                  <a:gd name="T89" fmla="*/ 25 h 115"/>
                  <a:gd name="T90" fmla="*/ 226 w 234"/>
                  <a:gd name="T91" fmla="*/ 34 h 115"/>
                  <a:gd name="T92" fmla="*/ 233 w 234"/>
                  <a:gd name="T93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4" h="115">
                    <a:moveTo>
                      <a:pt x="233" y="3"/>
                    </a:moveTo>
                    <a:lnTo>
                      <a:pt x="223" y="0"/>
                    </a:lnTo>
                    <a:lnTo>
                      <a:pt x="214" y="0"/>
                    </a:lnTo>
                    <a:lnTo>
                      <a:pt x="202" y="0"/>
                    </a:lnTo>
                    <a:lnTo>
                      <a:pt x="193" y="0"/>
                    </a:lnTo>
                    <a:lnTo>
                      <a:pt x="183" y="3"/>
                    </a:lnTo>
                    <a:lnTo>
                      <a:pt x="172" y="10"/>
                    </a:lnTo>
                    <a:lnTo>
                      <a:pt x="168" y="13"/>
                    </a:lnTo>
                    <a:lnTo>
                      <a:pt x="159" y="21"/>
                    </a:lnTo>
                    <a:lnTo>
                      <a:pt x="153" y="31"/>
                    </a:lnTo>
                    <a:lnTo>
                      <a:pt x="150" y="37"/>
                    </a:lnTo>
                    <a:lnTo>
                      <a:pt x="147" y="43"/>
                    </a:lnTo>
                    <a:lnTo>
                      <a:pt x="138" y="59"/>
                    </a:lnTo>
                    <a:lnTo>
                      <a:pt x="122" y="71"/>
                    </a:lnTo>
                    <a:lnTo>
                      <a:pt x="114" y="77"/>
                    </a:lnTo>
                    <a:lnTo>
                      <a:pt x="101" y="83"/>
                    </a:lnTo>
                    <a:lnTo>
                      <a:pt x="86" y="90"/>
                    </a:lnTo>
                    <a:lnTo>
                      <a:pt x="76" y="93"/>
                    </a:lnTo>
                    <a:lnTo>
                      <a:pt x="65" y="93"/>
                    </a:lnTo>
                    <a:lnTo>
                      <a:pt x="55" y="93"/>
                    </a:lnTo>
                    <a:lnTo>
                      <a:pt x="40" y="87"/>
                    </a:lnTo>
                    <a:lnTo>
                      <a:pt x="25" y="83"/>
                    </a:lnTo>
                    <a:lnTo>
                      <a:pt x="15" y="74"/>
                    </a:lnTo>
                    <a:lnTo>
                      <a:pt x="10" y="68"/>
                    </a:lnTo>
                    <a:lnTo>
                      <a:pt x="0" y="99"/>
                    </a:lnTo>
                    <a:lnTo>
                      <a:pt x="10" y="105"/>
                    </a:lnTo>
                    <a:lnTo>
                      <a:pt x="22" y="111"/>
                    </a:lnTo>
                    <a:lnTo>
                      <a:pt x="34" y="111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4" y="111"/>
                    </a:lnTo>
                    <a:lnTo>
                      <a:pt x="89" y="105"/>
                    </a:lnTo>
                    <a:lnTo>
                      <a:pt x="101" y="99"/>
                    </a:lnTo>
                    <a:lnTo>
                      <a:pt x="107" y="96"/>
                    </a:lnTo>
                    <a:lnTo>
                      <a:pt x="119" y="83"/>
                    </a:lnTo>
                    <a:lnTo>
                      <a:pt x="132" y="71"/>
                    </a:lnTo>
                    <a:lnTo>
                      <a:pt x="144" y="56"/>
                    </a:lnTo>
                    <a:lnTo>
                      <a:pt x="153" y="46"/>
                    </a:lnTo>
                    <a:lnTo>
                      <a:pt x="159" y="37"/>
                    </a:lnTo>
                    <a:lnTo>
                      <a:pt x="172" y="31"/>
                    </a:lnTo>
                    <a:lnTo>
                      <a:pt x="180" y="25"/>
                    </a:lnTo>
                    <a:lnTo>
                      <a:pt x="190" y="21"/>
                    </a:lnTo>
                    <a:lnTo>
                      <a:pt x="199" y="21"/>
                    </a:lnTo>
                    <a:lnTo>
                      <a:pt x="208" y="25"/>
                    </a:lnTo>
                    <a:lnTo>
                      <a:pt x="214" y="25"/>
                    </a:lnTo>
                    <a:lnTo>
                      <a:pt x="226" y="34"/>
                    </a:lnTo>
                    <a:lnTo>
                      <a:pt x="233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55"/>
              <p:cNvSpPr>
                <a:spLocks/>
              </p:cNvSpPr>
              <p:nvPr/>
            </p:nvSpPr>
            <p:spPr bwMode="ltGray">
              <a:xfrm>
                <a:off x="3135" y="4006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56"/>
              <p:cNvSpPr>
                <a:spLocks/>
              </p:cNvSpPr>
              <p:nvPr/>
            </p:nvSpPr>
            <p:spPr bwMode="ltGray">
              <a:xfrm>
                <a:off x="5643" y="2518"/>
                <a:ext cx="102" cy="312"/>
              </a:xfrm>
              <a:custGeom>
                <a:avLst/>
                <a:gdLst>
                  <a:gd name="T0" fmla="*/ 51 w 102"/>
                  <a:gd name="T1" fmla="*/ 6 h 312"/>
                  <a:gd name="T2" fmla="*/ 47 w 102"/>
                  <a:gd name="T3" fmla="*/ 16 h 312"/>
                  <a:gd name="T4" fmla="*/ 44 w 102"/>
                  <a:gd name="T5" fmla="*/ 19 h 312"/>
                  <a:gd name="T6" fmla="*/ 44 w 102"/>
                  <a:gd name="T7" fmla="*/ 26 h 312"/>
                  <a:gd name="T8" fmla="*/ 39 w 102"/>
                  <a:gd name="T9" fmla="*/ 43 h 312"/>
                  <a:gd name="T10" fmla="*/ 30 w 102"/>
                  <a:gd name="T11" fmla="*/ 65 h 312"/>
                  <a:gd name="T12" fmla="*/ 24 w 102"/>
                  <a:gd name="T13" fmla="*/ 81 h 312"/>
                  <a:gd name="T14" fmla="*/ 21 w 102"/>
                  <a:gd name="T15" fmla="*/ 97 h 312"/>
                  <a:gd name="T16" fmla="*/ 21 w 102"/>
                  <a:gd name="T17" fmla="*/ 110 h 312"/>
                  <a:gd name="T18" fmla="*/ 21 w 102"/>
                  <a:gd name="T19" fmla="*/ 120 h 312"/>
                  <a:gd name="T20" fmla="*/ 24 w 102"/>
                  <a:gd name="T21" fmla="*/ 133 h 312"/>
                  <a:gd name="T22" fmla="*/ 27 w 102"/>
                  <a:gd name="T23" fmla="*/ 140 h 312"/>
                  <a:gd name="T24" fmla="*/ 36 w 102"/>
                  <a:gd name="T25" fmla="*/ 152 h 312"/>
                  <a:gd name="T26" fmla="*/ 44 w 102"/>
                  <a:gd name="T27" fmla="*/ 165 h 312"/>
                  <a:gd name="T28" fmla="*/ 57 w 102"/>
                  <a:gd name="T29" fmla="*/ 178 h 312"/>
                  <a:gd name="T30" fmla="*/ 77 w 102"/>
                  <a:gd name="T31" fmla="*/ 201 h 312"/>
                  <a:gd name="T32" fmla="*/ 89 w 102"/>
                  <a:gd name="T33" fmla="*/ 221 h 312"/>
                  <a:gd name="T34" fmla="*/ 95 w 102"/>
                  <a:gd name="T35" fmla="*/ 230 h 312"/>
                  <a:gd name="T36" fmla="*/ 98 w 102"/>
                  <a:gd name="T37" fmla="*/ 240 h 312"/>
                  <a:gd name="T38" fmla="*/ 101 w 102"/>
                  <a:gd name="T39" fmla="*/ 256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5 w 102"/>
                  <a:gd name="T45" fmla="*/ 298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4 w 102"/>
                  <a:gd name="T51" fmla="*/ 279 h 312"/>
                  <a:gd name="T52" fmla="*/ 77 w 102"/>
                  <a:gd name="T53" fmla="*/ 265 h 312"/>
                  <a:gd name="T54" fmla="*/ 81 w 102"/>
                  <a:gd name="T55" fmla="*/ 253 h 312"/>
                  <a:gd name="T56" fmla="*/ 81 w 102"/>
                  <a:gd name="T57" fmla="*/ 240 h 312"/>
                  <a:gd name="T58" fmla="*/ 81 w 102"/>
                  <a:gd name="T59" fmla="*/ 227 h 312"/>
                  <a:gd name="T60" fmla="*/ 74 w 102"/>
                  <a:gd name="T61" fmla="*/ 211 h 312"/>
                  <a:gd name="T62" fmla="*/ 71 w 102"/>
                  <a:gd name="T63" fmla="*/ 201 h 312"/>
                  <a:gd name="T64" fmla="*/ 66 w 102"/>
                  <a:gd name="T65" fmla="*/ 195 h 312"/>
                  <a:gd name="T66" fmla="*/ 54 w 102"/>
                  <a:gd name="T67" fmla="*/ 184 h 312"/>
                  <a:gd name="T68" fmla="*/ 39 w 102"/>
                  <a:gd name="T69" fmla="*/ 168 h 312"/>
                  <a:gd name="T70" fmla="*/ 27 w 102"/>
                  <a:gd name="T71" fmla="*/ 156 h 312"/>
                  <a:gd name="T72" fmla="*/ 21 w 102"/>
                  <a:gd name="T73" fmla="*/ 146 h 312"/>
                  <a:gd name="T74" fmla="*/ 12 w 102"/>
                  <a:gd name="T75" fmla="*/ 127 h 312"/>
                  <a:gd name="T76" fmla="*/ 3 w 102"/>
                  <a:gd name="T77" fmla="*/ 113 h 312"/>
                  <a:gd name="T78" fmla="*/ 0 w 102"/>
                  <a:gd name="T79" fmla="*/ 103 h 312"/>
                  <a:gd name="T80" fmla="*/ 0 w 102"/>
                  <a:gd name="T81" fmla="*/ 84 h 312"/>
                  <a:gd name="T82" fmla="*/ 0 w 102"/>
                  <a:gd name="T83" fmla="*/ 65 h 312"/>
                  <a:gd name="T84" fmla="*/ 0 w 102"/>
                  <a:gd name="T85" fmla="*/ 52 h 312"/>
                  <a:gd name="T86" fmla="*/ 3 w 102"/>
                  <a:gd name="T87" fmla="*/ 35 h 312"/>
                  <a:gd name="T88" fmla="*/ 6 w 102"/>
                  <a:gd name="T89" fmla="*/ 22 h 312"/>
                  <a:gd name="T90" fmla="*/ 6 w 102"/>
                  <a:gd name="T91" fmla="*/ 10 h 312"/>
                  <a:gd name="T92" fmla="*/ 12 w 102"/>
                  <a:gd name="T93" fmla="*/ 0 h 312"/>
                  <a:gd name="T94" fmla="*/ 51 w 102"/>
                  <a:gd name="T95" fmla="*/ 6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1" y="6"/>
                    </a:moveTo>
                    <a:lnTo>
                      <a:pt x="47" y="16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39" y="43"/>
                    </a:lnTo>
                    <a:lnTo>
                      <a:pt x="30" y="65"/>
                    </a:lnTo>
                    <a:lnTo>
                      <a:pt x="24" y="81"/>
                    </a:lnTo>
                    <a:lnTo>
                      <a:pt x="21" y="97"/>
                    </a:lnTo>
                    <a:lnTo>
                      <a:pt x="21" y="110"/>
                    </a:lnTo>
                    <a:lnTo>
                      <a:pt x="21" y="120"/>
                    </a:lnTo>
                    <a:lnTo>
                      <a:pt x="24" y="133"/>
                    </a:lnTo>
                    <a:lnTo>
                      <a:pt x="27" y="140"/>
                    </a:lnTo>
                    <a:lnTo>
                      <a:pt x="36" y="152"/>
                    </a:lnTo>
                    <a:lnTo>
                      <a:pt x="44" y="165"/>
                    </a:lnTo>
                    <a:lnTo>
                      <a:pt x="57" y="178"/>
                    </a:lnTo>
                    <a:lnTo>
                      <a:pt x="77" y="201"/>
                    </a:lnTo>
                    <a:lnTo>
                      <a:pt x="89" y="221"/>
                    </a:lnTo>
                    <a:lnTo>
                      <a:pt x="95" y="230"/>
                    </a:lnTo>
                    <a:lnTo>
                      <a:pt x="98" y="240"/>
                    </a:lnTo>
                    <a:lnTo>
                      <a:pt x="101" y="256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5" y="298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4" y="279"/>
                    </a:lnTo>
                    <a:lnTo>
                      <a:pt x="77" y="265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4" y="211"/>
                    </a:lnTo>
                    <a:lnTo>
                      <a:pt x="71" y="201"/>
                    </a:lnTo>
                    <a:lnTo>
                      <a:pt x="66" y="195"/>
                    </a:lnTo>
                    <a:lnTo>
                      <a:pt x="54" y="184"/>
                    </a:lnTo>
                    <a:lnTo>
                      <a:pt x="39" y="168"/>
                    </a:lnTo>
                    <a:lnTo>
                      <a:pt x="27" y="156"/>
                    </a:lnTo>
                    <a:lnTo>
                      <a:pt x="21" y="146"/>
                    </a:lnTo>
                    <a:lnTo>
                      <a:pt x="12" y="127"/>
                    </a:lnTo>
                    <a:lnTo>
                      <a:pt x="3" y="113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0" y="65"/>
                    </a:lnTo>
                    <a:lnTo>
                      <a:pt x="0" y="52"/>
                    </a:lnTo>
                    <a:lnTo>
                      <a:pt x="3" y="35"/>
                    </a:lnTo>
                    <a:lnTo>
                      <a:pt x="6" y="22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1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57"/>
              <p:cNvSpPr>
                <a:spLocks/>
              </p:cNvSpPr>
              <p:nvPr/>
            </p:nvSpPr>
            <p:spPr bwMode="ltGray">
              <a:xfrm>
                <a:off x="5449" y="3971"/>
                <a:ext cx="103" cy="313"/>
              </a:xfrm>
              <a:custGeom>
                <a:avLst/>
                <a:gdLst>
                  <a:gd name="T0" fmla="*/ 52 w 103"/>
                  <a:gd name="T1" fmla="*/ 7 h 313"/>
                  <a:gd name="T2" fmla="*/ 46 w 103"/>
                  <a:gd name="T3" fmla="*/ 16 h 313"/>
                  <a:gd name="T4" fmla="*/ 44 w 103"/>
                  <a:gd name="T5" fmla="*/ 26 h 313"/>
                  <a:gd name="T6" fmla="*/ 37 w 103"/>
                  <a:gd name="T7" fmla="*/ 43 h 313"/>
                  <a:gd name="T8" fmla="*/ 29 w 103"/>
                  <a:gd name="T9" fmla="*/ 65 h 313"/>
                  <a:gd name="T10" fmla="*/ 26 w 103"/>
                  <a:gd name="T11" fmla="*/ 78 h 313"/>
                  <a:gd name="T12" fmla="*/ 23 w 103"/>
                  <a:gd name="T13" fmla="*/ 97 h 313"/>
                  <a:gd name="T14" fmla="*/ 23 w 103"/>
                  <a:gd name="T15" fmla="*/ 110 h 313"/>
                  <a:gd name="T16" fmla="*/ 23 w 103"/>
                  <a:gd name="T17" fmla="*/ 121 h 313"/>
                  <a:gd name="T18" fmla="*/ 23 w 103"/>
                  <a:gd name="T19" fmla="*/ 134 h 313"/>
                  <a:gd name="T20" fmla="*/ 29 w 103"/>
                  <a:gd name="T21" fmla="*/ 140 h 313"/>
                  <a:gd name="T22" fmla="*/ 37 w 103"/>
                  <a:gd name="T23" fmla="*/ 153 h 313"/>
                  <a:gd name="T24" fmla="*/ 46 w 103"/>
                  <a:gd name="T25" fmla="*/ 166 h 313"/>
                  <a:gd name="T26" fmla="*/ 58 w 103"/>
                  <a:gd name="T27" fmla="*/ 178 h 313"/>
                  <a:gd name="T28" fmla="*/ 78 w 103"/>
                  <a:gd name="T29" fmla="*/ 202 h 313"/>
                  <a:gd name="T30" fmla="*/ 90 w 103"/>
                  <a:gd name="T31" fmla="*/ 218 h 313"/>
                  <a:gd name="T32" fmla="*/ 96 w 103"/>
                  <a:gd name="T33" fmla="*/ 231 h 313"/>
                  <a:gd name="T34" fmla="*/ 98 w 103"/>
                  <a:gd name="T35" fmla="*/ 240 h 313"/>
                  <a:gd name="T36" fmla="*/ 98 w 103"/>
                  <a:gd name="T37" fmla="*/ 256 h 313"/>
                  <a:gd name="T38" fmla="*/ 102 w 103"/>
                  <a:gd name="T39" fmla="*/ 266 h 313"/>
                  <a:gd name="T40" fmla="*/ 98 w 103"/>
                  <a:gd name="T41" fmla="*/ 280 h 313"/>
                  <a:gd name="T42" fmla="*/ 96 w 103"/>
                  <a:gd name="T43" fmla="*/ 299 h 313"/>
                  <a:gd name="T44" fmla="*/ 90 w 103"/>
                  <a:gd name="T45" fmla="*/ 312 h 313"/>
                  <a:gd name="T46" fmla="*/ 69 w 103"/>
                  <a:gd name="T47" fmla="*/ 292 h 313"/>
                  <a:gd name="T48" fmla="*/ 76 w 103"/>
                  <a:gd name="T49" fmla="*/ 280 h 313"/>
                  <a:gd name="T50" fmla="*/ 78 w 103"/>
                  <a:gd name="T51" fmla="*/ 266 h 313"/>
                  <a:gd name="T52" fmla="*/ 81 w 103"/>
                  <a:gd name="T53" fmla="*/ 253 h 313"/>
                  <a:gd name="T54" fmla="*/ 81 w 103"/>
                  <a:gd name="T55" fmla="*/ 240 h 313"/>
                  <a:gd name="T56" fmla="*/ 81 w 103"/>
                  <a:gd name="T57" fmla="*/ 227 h 313"/>
                  <a:gd name="T58" fmla="*/ 76 w 103"/>
                  <a:gd name="T59" fmla="*/ 211 h 313"/>
                  <a:gd name="T60" fmla="*/ 73 w 103"/>
                  <a:gd name="T61" fmla="*/ 202 h 313"/>
                  <a:gd name="T62" fmla="*/ 64 w 103"/>
                  <a:gd name="T63" fmla="*/ 194 h 313"/>
                  <a:gd name="T64" fmla="*/ 55 w 103"/>
                  <a:gd name="T65" fmla="*/ 185 h 313"/>
                  <a:gd name="T66" fmla="*/ 40 w 103"/>
                  <a:gd name="T67" fmla="*/ 169 h 313"/>
                  <a:gd name="T68" fmla="*/ 29 w 103"/>
                  <a:gd name="T69" fmla="*/ 156 h 313"/>
                  <a:gd name="T70" fmla="*/ 23 w 103"/>
                  <a:gd name="T71" fmla="*/ 146 h 313"/>
                  <a:gd name="T72" fmla="*/ 11 w 103"/>
                  <a:gd name="T73" fmla="*/ 127 h 313"/>
                  <a:gd name="T74" fmla="*/ 5 w 103"/>
                  <a:gd name="T75" fmla="*/ 110 h 313"/>
                  <a:gd name="T76" fmla="*/ 3 w 103"/>
                  <a:gd name="T77" fmla="*/ 104 h 313"/>
                  <a:gd name="T78" fmla="*/ 0 w 103"/>
                  <a:gd name="T79" fmla="*/ 85 h 313"/>
                  <a:gd name="T80" fmla="*/ 0 w 103"/>
                  <a:gd name="T81" fmla="*/ 65 h 313"/>
                  <a:gd name="T82" fmla="*/ 3 w 103"/>
                  <a:gd name="T83" fmla="*/ 49 h 313"/>
                  <a:gd name="T84" fmla="*/ 3 w 103"/>
                  <a:gd name="T85" fmla="*/ 36 h 313"/>
                  <a:gd name="T86" fmla="*/ 5 w 103"/>
                  <a:gd name="T87" fmla="*/ 23 h 313"/>
                  <a:gd name="T88" fmla="*/ 8 w 103"/>
                  <a:gd name="T89" fmla="*/ 10 h 313"/>
                  <a:gd name="T90" fmla="*/ 11 w 103"/>
                  <a:gd name="T91" fmla="*/ 0 h 313"/>
                  <a:gd name="T92" fmla="*/ 52 w 103"/>
                  <a:gd name="T93" fmla="*/ 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3" h="313">
                    <a:moveTo>
                      <a:pt x="52" y="7"/>
                    </a:moveTo>
                    <a:lnTo>
                      <a:pt x="46" y="16"/>
                    </a:lnTo>
                    <a:lnTo>
                      <a:pt x="44" y="26"/>
                    </a:lnTo>
                    <a:lnTo>
                      <a:pt x="37" y="43"/>
                    </a:lnTo>
                    <a:lnTo>
                      <a:pt x="29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3" y="134"/>
                    </a:lnTo>
                    <a:lnTo>
                      <a:pt x="29" y="140"/>
                    </a:lnTo>
                    <a:lnTo>
                      <a:pt x="37" y="153"/>
                    </a:lnTo>
                    <a:lnTo>
                      <a:pt x="46" y="166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90" y="218"/>
                    </a:lnTo>
                    <a:lnTo>
                      <a:pt x="96" y="231"/>
                    </a:lnTo>
                    <a:lnTo>
                      <a:pt x="98" y="240"/>
                    </a:lnTo>
                    <a:lnTo>
                      <a:pt x="98" y="256"/>
                    </a:lnTo>
                    <a:lnTo>
                      <a:pt x="102" y="266"/>
                    </a:lnTo>
                    <a:lnTo>
                      <a:pt x="98" y="280"/>
                    </a:lnTo>
                    <a:lnTo>
                      <a:pt x="96" y="299"/>
                    </a:lnTo>
                    <a:lnTo>
                      <a:pt x="90" y="312"/>
                    </a:lnTo>
                    <a:lnTo>
                      <a:pt x="69" y="292"/>
                    </a:lnTo>
                    <a:lnTo>
                      <a:pt x="76" y="280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6" y="211"/>
                    </a:lnTo>
                    <a:lnTo>
                      <a:pt x="73" y="202"/>
                    </a:lnTo>
                    <a:lnTo>
                      <a:pt x="64" y="194"/>
                    </a:lnTo>
                    <a:lnTo>
                      <a:pt x="55" y="185"/>
                    </a:lnTo>
                    <a:lnTo>
                      <a:pt x="40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1" y="127"/>
                    </a:lnTo>
                    <a:lnTo>
                      <a:pt x="5" y="110"/>
                    </a:lnTo>
                    <a:lnTo>
                      <a:pt x="3" y="104"/>
                    </a:lnTo>
                    <a:lnTo>
                      <a:pt x="0" y="85"/>
                    </a:lnTo>
                    <a:lnTo>
                      <a:pt x="0" y="65"/>
                    </a:lnTo>
                    <a:lnTo>
                      <a:pt x="3" y="49"/>
                    </a:lnTo>
                    <a:lnTo>
                      <a:pt x="3" y="36"/>
                    </a:lnTo>
                    <a:lnTo>
                      <a:pt x="5" y="23"/>
                    </a:lnTo>
                    <a:lnTo>
                      <a:pt x="8" y="10"/>
                    </a:lnTo>
                    <a:lnTo>
                      <a:pt x="11" y="0"/>
                    </a:lnTo>
                    <a:lnTo>
                      <a:pt x="52" y="7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58"/>
              <p:cNvSpPr>
                <a:spLocks/>
              </p:cNvSpPr>
              <p:nvPr/>
            </p:nvSpPr>
            <p:spPr bwMode="ltGray">
              <a:xfrm>
                <a:off x="1045" y="390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59"/>
              <p:cNvSpPr>
                <a:spLocks/>
              </p:cNvSpPr>
              <p:nvPr/>
            </p:nvSpPr>
            <p:spPr bwMode="ltGray">
              <a:xfrm>
                <a:off x="3307" y="0"/>
                <a:ext cx="102" cy="312"/>
              </a:xfrm>
              <a:custGeom>
                <a:avLst/>
                <a:gdLst>
                  <a:gd name="T0" fmla="*/ 52 w 102"/>
                  <a:gd name="T1" fmla="*/ 7 h 312"/>
                  <a:gd name="T2" fmla="*/ 50 w 102"/>
                  <a:gd name="T3" fmla="*/ 16 h 312"/>
                  <a:gd name="T4" fmla="*/ 46 w 102"/>
                  <a:gd name="T5" fmla="*/ 16 h 312"/>
                  <a:gd name="T6" fmla="*/ 46 w 102"/>
                  <a:gd name="T7" fmla="*/ 26 h 312"/>
                  <a:gd name="T8" fmla="*/ 38 w 102"/>
                  <a:gd name="T9" fmla="*/ 43 h 312"/>
                  <a:gd name="T10" fmla="*/ 32 w 102"/>
                  <a:gd name="T11" fmla="*/ 65 h 312"/>
                  <a:gd name="T12" fmla="*/ 26 w 102"/>
                  <a:gd name="T13" fmla="*/ 78 h 312"/>
                  <a:gd name="T14" fmla="*/ 23 w 102"/>
                  <a:gd name="T15" fmla="*/ 97 h 312"/>
                  <a:gd name="T16" fmla="*/ 23 w 102"/>
                  <a:gd name="T17" fmla="*/ 110 h 312"/>
                  <a:gd name="T18" fmla="*/ 23 w 102"/>
                  <a:gd name="T19" fmla="*/ 121 h 312"/>
                  <a:gd name="T20" fmla="*/ 26 w 102"/>
                  <a:gd name="T21" fmla="*/ 130 h 312"/>
                  <a:gd name="T22" fmla="*/ 29 w 102"/>
                  <a:gd name="T23" fmla="*/ 140 h 312"/>
                  <a:gd name="T24" fmla="*/ 38 w 102"/>
                  <a:gd name="T25" fmla="*/ 153 h 312"/>
                  <a:gd name="T26" fmla="*/ 46 w 102"/>
                  <a:gd name="T27" fmla="*/ 162 h 312"/>
                  <a:gd name="T28" fmla="*/ 58 w 102"/>
                  <a:gd name="T29" fmla="*/ 178 h 312"/>
                  <a:gd name="T30" fmla="*/ 78 w 102"/>
                  <a:gd name="T31" fmla="*/ 202 h 312"/>
                  <a:gd name="T32" fmla="*/ 89 w 102"/>
                  <a:gd name="T33" fmla="*/ 218 h 312"/>
                  <a:gd name="T34" fmla="*/ 96 w 102"/>
                  <a:gd name="T35" fmla="*/ 227 h 312"/>
                  <a:gd name="T36" fmla="*/ 98 w 102"/>
                  <a:gd name="T37" fmla="*/ 240 h 312"/>
                  <a:gd name="T38" fmla="*/ 101 w 102"/>
                  <a:gd name="T39" fmla="*/ 253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6 w 102"/>
                  <a:gd name="T45" fmla="*/ 295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5 w 102"/>
                  <a:gd name="T51" fmla="*/ 279 h 312"/>
                  <a:gd name="T52" fmla="*/ 78 w 102"/>
                  <a:gd name="T53" fmla="*/ 266 h 312"/>
                  <a:gd name="T54" fmla="*/ 81 w 102"/>
                  <a:gd name="T55" fmla="*/ 253 h 312"/>
                  <a:gd name="T56" fmla="*/ 81 w 102"/>
                  <a:gd name="T57" fmla="*/ 237 h 312"/>
                  <a:gd name="T58" fmla="*/ 81 w 102"/>
                  <a:gd name="T59" fmla="*/ 227 h 312"/>
                  <a:gd name="T60" fmla="*/ 75 w 102"/>
                  <a:gd name="T61" fmla="*/ 211 h 312"/>
                  <a:gd name="T62" fmla="*/ 72 w 102"/>
                  <a:gd name="T63" fmla="*/ 202 h 312"/>
                  <a:gd name="T64" fmla="*/ 67 w 102"/>
                  <a:gd name="T65" fmla="*/ 191 h 312"/>
                  <a:gd name="T66" fmla="*/ 55 w 102"/>
                  <a:gd name="T67" fmla="*/ 181 h 312"/>
                  <a:gd name="T68" fmla="*/ 41 w 102"/>
                  <a:gd name="T69" fmla="*/ 169 h 312"/>
                  <a:gd name="T70" fmla="*/ 29 w 102"/>
                  <a:gd name="T71" fmla="*/ 156 h 312"/>
                  <a:gd name="T72" fmla="*/ 23 w 102"/>
                  <a:gd name="T73" fmla="*/ 146 h 312"/>
                  <a:gd name="T74" fmla="*/ 14 w 102"/>
                  <a:gd name="T75" fmla="*/ 127 h 312"/>
                  <a:gd name="T76" fmla="*/ 6 w 102"/>
                  <a:gd name="T77" fmla="*/ 110 h 312"/>
                  <a:gd name="T78" fmla="*/ 3 w 102"/>
                  <a:gd name="T79" fmla="*/ 104 h 312"/>
                  <a:gd name="T80" fmla="*/ 0 w 102"/>
                  <a:gd name="T81" fmla="*/ 84 h 312"/>
                  <a:gd name="T82" fmla="*/ 0 w 102"/>
                  <a:gd name="T83" fmla="*/ 62 h 312"/>
                  <a:gd name="T84" fmla="*/ 3 w 102"/>
                  <a:gd name="T85" fmla="*/ 49 h 312"/>
                  <a:gd name="T86" fmla="*/ 6 w 102"/>
                  <a:gd name="T87" fmla="*/ 35 h 312"/>
                  <a:gd name="T88" fmla="*/ 6 w 102"/>
                  <a:gd name="T89" fmla="*/ 23 h 312"/>
                  <a:gd name="T90" fmla="*/ 9 w 102"/>
                  <a:gd name="T91" fmla="*/ 10 h 312"/>
                  <a:gd name="T92" fmla="*/ 14 w 102"/>
                  <a:gd name="T93" fmla="*/ 0 h 312"/>
                  <a:gd name="T94" fmla="*/ 52 w 102"/>
                  <a:gd name="T95" fmla="*/ 7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2" y="7"/>
                    </a:moveTo>
                    <a:lnTo>
                      <a:pt x="50" y="16"/>
                    </a:lnTo>
                    <a:lnTo>
                      <a:pt x="46" y="16"/>
                    </a:lnTo>
                    <a:lnTo>
                      <a:pt x="46" y="26"/>
                    </a:lnTo>
                    <a:lnTo>
                      <a:pt x="38" y="43"/>
                    </a:lnTo>
                    <a:lnTo>
                      <a:pt x="32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6" y="130"/>
                    </a:lnTo>
                    <a:lnTo>
                      <a:pt x="29" y="140"/>
                    </a:lnTo>
                    <a:lnTo>
                      <a:pt x="38" y="153"/>
                    </a:lnTo>
                    <a:lnTo>
                      <a:pt x="46" y="162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89" y="218"/>
                    </a:lnTo>
                    <a:lnTo>
                      <a:pt x="96" y="227"/>
                    </a:lnTo>
                    <a:lnTo>
                      <a:pt x="98" y="240"/>
                    </a:lnTo>
                    <a:lnTo>
                      <a:pt x="101" y="253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6" y="295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5" y="279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37"/>
                    </a:lnTo>
                    <a:lnTo>
                      <a:pt x="81" y="227"/>
                    </a:lnTo>
                    <a:lnTo>
                      <a:pt x="75" y="211"/>
                    </a:lnTo>
                    <a:lnTo>
                      <a:pt x="72" y="202"/>
                    </a:lnTo>
                    <a:lnTo>
                      <a:pt x="67" y="191"/>
                    </a:lnTo>
                    <a:lnTo>
                      <a:pt x="55" y="181"/>
                    </a:lnTo>
                    <a:lnTo>
                      <a:pt x="41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4" y="127"/>
                    </a:lnTo>
                    <a:lnTo>
                      <a:pt x="6" y="110"/>
                    </a:lnTo>
                    <a:lnTo>
                      <a:pt x="3" y="104"/>
                    </a:lnTo>
                    <a:lnTo>
                      <a:pt x="0" y="84"/>
                    </a:lnTo>
                    <a:lnTo>
                      <a:pt x="0" y="62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3"/>
                    </a:lnTo>
                    <a:lnTo>
                      <a:pt x="9" y="10"/>
                    </a:lnTo>
                    <a:lnTo>
                      <a:pt x="14" y="0"/>
                    </a:lnTo>
                    <a:lnTo>
                      <a:pt x="52" y="7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60"/>
              <p:cNvSpPr>
                <a:spLocks/>
              </p:cNvSpPr>
              <p:nvPr/>
            </p:nvSpPr>
            <p:spPr bwMode="ltGray">
              <a:xfrm>
                <a:off x="2412" y="3901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61"/>
              <p:cNvSpPr>
                <a:spLocks/>
              </p:cNvSpPr>
              <p:nvPr/>
            </p:nvSpPr>
            <p:spPr bwMode="ltGray">
              <a:xfrm>
                <a:off x="2972" y="63"/>
                <a:ext cx="56" cy="102"/>
              </a:xfrm>
              <a:custGeom>
                <a:avLst/>
                <a:gdLst>
                  <a:gd name="T0" fmla="*/ 14 w 56"/>
                  <a:gd name="T1" fmla="*/ 101 h 102"/>
                  <a:gd name="T2" fmla="*/ 0 w 56"/>
                  <a:gd name="T3" fmla="*/ 0 h 102"/>
                  <a:gd name="T4" fmla="*/ 55 w 56"/>
                  <a:gd name="T5" fmla="*/ 51 h 102"/>
                  <a:gd name="T6" fmla="*/ 14 w 56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101"/>
                    </a:moveTo>
                    <a:lnTo>
                      <a:pt x="0" y="0"/>
                    </a:lnTo>
                    <a:lnTo>
                      <a:pt x="55" y="51"/>
                    </a:lnTo>
                    <a:lnTo>
                      <a:pt x="14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62"/>
              <p:cNvSpPr>
                <a:spLocks/>
              </p:cNvSpPr>
              <p:nvPr/>
            </p:nvSpPr>
            <p:spPr bwMode="ltGray">
              <a:xfrm>
                <a:off x="21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63"/>
              <p:cNvSpPr>
                <a:spLocks/>
              </p:cNvSpPr>
              <p:nvPr/>
            </p:nvSpPr>
            <p:spPr bwMode="ltGray">
              <a:xfrm>
                <a:off x="1452" y="115"/>
                <a:ext cx="53" cy="68"/>
              </a:xfrm>
              <a:custGeom>
                <a:avLst/>
                <a:gdLst>
                  <a:gd name="T0" fmla="*/ 30 w 53"/>
                  <a:gd name="T1" fmla="*/ 0 h 68"/>
                  <a:gd name="T2" fmla="*/ 0 w 53"/>
                  <a:gd name="T3" fmla="*/ 18 h 68"/>
                  <a:gd name="T4" fmla="*/ 14 w 53"/>
                  <a:gd name="T5" fmla="*/ 67 h 68"/>
                  <a:gd name="T6" fmla="*/ 52 w 53"/>
                  <a:gd name="T7" fmla="*/ 42 h 68"/>
                  <a:gd name="T8" fmla="*/ 30 w 53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8">
                    <a:moveTo>
                      <a:pt x="30" y="0"/>
                    </a:moveTo>
                    <a:lnTo>
                      <a:pt x="0" y="18"/>
                    </a:lnTo>
                    <a:lnTo>
                      <a:pt x="14" y="67"/>
                    </a:lnTo>
                    <a:lnTo>
                      <a:pt x="52" y="42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64"/>
              <p:cNvSpPr>
                <a:spLocks/>
              </p:cNvSpPr>
              <p:nvPr/>
            </p:nvSpPr>
            <p:spPr bwMode="ltGray">
              <a:xfrm>
                <a:off x="4571" y="216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65"/>
              <p:cNvSpPr>
                <a:spLocks/>
              </p:cNvSpPr>
              <p:nvPr/>
            </p:nvSpPr>
            <p:spPr bwMode="ltGray">
              <a:xfrm>
                <a:off x="5490" y="2335"/>
                <a:ext cx="57" cy="69"/>
              </a:xfrm>
              <a:custGeom>
                <a:avLst/>
                <a:gdLst>
                  <a:gd name="T0" fmla="*/ 31 w 57"/>
                  <a:gd name="T1" fmla="*/ 0 h 69"/>
                  <a:gd name="T2" fmla="*/ 0 w 57"/>
                  <a:gd name="T3" fmla="*/ 21 h 69"/>
                  <a:gd name="T4" fmla="*/ 17 w 57"/>
                  <a:gd name="T5" fmla="*/ 68 h 69"/>
                  <a:gd name="T6" fmla="*/ 56 w 57"/>
                  <a:gd name="T7" fmla="*/ 44 h 69"/>
                  <a:gd name="T8" fmla="*/ 31 w 57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9">
                    <a:moveTo>
                      <a:pt x="31" y="0"/>
                    </a:moveTo>
                    <a:lnTo>
                      <a:pt x="0" y="21"/>
                    </a:lnTo>
                    <a:lnTo>
                      <a:pt x="17" y="68"/>
                    </a:lnTo>
                    <a:lnTo>
                      <a:pt x="56" y="44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66"/>
              <p:cNvSpPr>
                <a:spLocks/>
              </p:cNvSpPr>
              <p:nvPr/>
            </p:nvSpPr>
            <p:spPr bwMode="ltGray">
              <a:xfrm>
                <a:off x="5631" y="1402"/>
                <a:ext cx="58" cy="65"/>
              </a:xfrm>
              <a:custGeom>
                <a:avLst/>
                <a:gdLst>
                  <a:gd name="T0" fmla="*/ 31 w 58"/>
                  <a:gd name="T1" fmla="*/ 0 h 65"/>
                  <a:gd name="T2" fmla="*/ 0 w 58"/>
                  <a:gd name="T3" fmla="*/ 17 h 65"/>
                  <a:gd name="T4" fmla="*/ 17 w 58"/>
                  <a:gd name="T5" fmla="*/ 64 h 65"/>
                  <a:gd name="T6" fmla="*/ 57 w 58"/>
                  <a:gd name="T7" fmla="*/ 41 h 65"/>
                  <a:gd name="T8" fmla="*/ 31 w 58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5">
                    <a:moveTo>
                      <a:pt x="31" y="0"/>
                    </a:moveTo>
                    <a:lnTo>
                      <a:pt x="0" y="17"/>
                    </a:lnTo>
                    <a:lnTo>
                      <a:pt x="17" y="64"/>
                    </a:lnTo>
                    <a:lnTo>
                      <a:pt x="57" y="4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67"/>
              <p:cNvSpPr>
                <a:spLocks/>
              </p:cNvSpPr>
              <p:nvPr/>
            </p:nvSpPr>
            <p:spPr bwMode="ltGray">
              <a:xfrm>
                <a:off x="0" y="1366"/>
                <a:ext cx="60" cy="102"/>
              </a:xfrm>
              <a:custGeom>
                <a:avLst/>
                <a:gdLst>
                  <a:gd name="T0" fmla="*/ 17 w 60"/>
                  <a:gd name="T1" fmla="*/ 101 h 102"/>
                  <a:gd name="T2" fmla="*/ 0 w 60"/>
                  <a:gd name="T3" fmla="*/ 0 h 102"/>
                  <a:gd name="T4" fmla="*/ 59 w 60"/>
                  <a:gd name="T5" fmla="*/ 52 h 102"/>
                  <a:gd name="T6" fmla="*/ 17 w 60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102">
                    <a:moveTo>
                      <a:pt x="17" y="101"/>
                    </a:moveTo>
                    <a:lnTo>
                      <a:pt x="0" y="0"/>
                    </a:lnTo>
                    <a:lnTo>
                      <a:pt x="59" y="52"/>
                    </a:lnTo>
                    <a:lnTo>
                      <a:pt x="17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68"/>
              <p:cNvSpPr>
                <a:spLocks/>
              </p:cNvSpPr>
              <p:nvPr/>
            </p:nvSpPr>
            <p:spPr bwMode="ltGray">
              <a:xfrm>
                <a:off x="196" y="1205"/>
                <a:ext cx="59" cy="105"/>
              </a:xfrm>
              <a:custGeom>
                <a:avLst/>
                <a:gdLst>
                  <a:gd name="T0" fmla="*/ 17 w 59"/>
                  <a:gd name="T1" fmla="*/ 104 h 105"/>
                  <a:gd name="T2" fmla="*/ 0 w 59"/>
                  <a:gd name="T3" fmla="*/ 0 h 105"/>
                  <a:gd name="T4" fmla="*/ 58 w 59"/>
                  <a:gd name="T5" fmla="*/ 54 h 105"/>
                  <a:gd name="T6" fmla="*/ 17 w 59"/>
                  <a:gd name="T7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5">
                    <a:moveTo>
                      <a:pt x="17" y="104"/>
                    </a:moveTo>
                    <a:lnTo>
                      <a:pt x="0" y="0"/>
                    </a:lnTo>
                    <a:lnTo>
                      <a:pt x="58" y="54"/>
                    </a:lnTo>
                    <a:lnTo>
                      <a:pt x="17" y="10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69"/>
              <p:cNvSpPr>
                <a:spLocks/>
              </p:cNvSpPr>
              <p:nvPr/>
            </p:nvSpPr>
            <p:spPr bwMode="ltGray">
              <a:xfrm>
                <a:off x="373" y="78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70"/>
              <p:cNvSpPr>
                <a:spLocks noChangeArrowheads="1"/>
              </p:cNvSpPr>
              <p:nvPr/>
            </p:nvSpPr>
            <p:spPr bwMode="ltGray">
              <a:xfrm>
                <a:off x="2057" y="705"/>
                <a:ext cx="62" cy="64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Freeform 71"/>
              <p:cNvSpPr>
                <a:spLocks/>
              </p:cNvSpPr>
              <p:nvPr/>
            </p:nvSpPr>
            <p:spPr bwMode="ltGray">
              <a:xfrm>
                <a:off x="4372" y="448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72"/>
              <p:cNvSpPr>
                <a:spLocks/>
              </p:cNvSpPr>
              <p:nvPr/>
            </p:nvSpPr>
            <p:spPr bwMode="ltGray">
              <a:xfrm>
                <a:off x="1612" y="482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73"/>
              <p:cNvSpPr>
                <a:spLocks/>
              </p:cNvSpPr>
              <p:nvPr/>
            </p:nvSpPr>
            <p:spPr bwMode="ltGray">
              <a:xfrm>
                <a:off x="3620" y="638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74"/>
              <p:cNvSpPr>
                <a:spLocks/>
              </p:cNvSpPr>
              <p:nvPr/>
            </p:nvSpPr>
            <p:spPr bwMode="ltGray">
              <a:xfrm>
                <a:off x="3334" y="566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75"/>
              <p:cNvSpPr>
                <a:spLocks/>
              </p:cNvSpPr>
              <p:nvPr/>
            </p:nvSpPr>
            <p:spPr bwMode="ltGray">
              <a:xfrm>
                <a:off x="1460" y="635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76"/>
              <p:cNvSpPr>
                <a:spLocks/>
              </p:cNvSpPr>
              <p:nvPr/>
            </p:nvSpPr>
            <p:spPr bwMode="ltGray">
              <a:xfrm>
                <a:off x="3862" y="497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77"/>
              <p:cNvSpPr>
                <a:spLocks/>
              </p:cNvSpPr>
              <p:nvPr/>
            </p:nvSpPr>
            <p:spPr bwMode="ltGray">
              <a:xfrm>
                <a:off x="4292" y="688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78"/>
              <p:cNvSpPr>
                <a:spLocks/>
              </p:cNvSpPr>
              <p:nvPr/>
            </p:nvSpPr>
            <p:spPr bwMode="ltGray">
              <a:xfrm>
                <a:off x="2644" y="597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79"/>
              <p:cNvSpPr>
                <a:spLocks/>
              </p:cNvSpPr>
              <p:nvPr/>
            </p:nvSpPr>
            <p:spPr bwMode="ltGray">
              <a:xfrm>
                <a:off x="4563" y="666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80"/>
              <p:cNvSpPr>
                <a:spLocks/>
              </p:cNvSpPr>
              <p:nvPr/>
            </p:nvSpPr>
            <p:spPr bwMode="ltGray">
              <a:xfrm>
                <a:off x="2144" y="748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81"/>
              <p:cNvSpPr>
                <a:spLocks/>
              </p:cNvSpPr>
              <p:nvPr/>
            </p:nvSpPr>
            <p:spPr bwMode="ltGray">
              <a:xfrm>
                <a:off x="2991" y="598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82"/>
              <p:cNvSpPr>
                <a:spLocks/>
              </p:cNvSpPr>
              <p:nvPr/>
            </p:nvSpPr>
            <p:spPr bwMode="ltGray">
              <a:xfrm>
                <a:off x="901" y="498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83"/>
              <p:cNvSpPr>
                <a:spLocks/>
              </p:cNvSpPr>
              <p:nvPr/>
            </p:nvSpPr>
            <p:spPr bwMode="ltGray">
              <a:xfrm>
                <a:off x="2268" y="493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84"/>
              <p:cNvSpPr>
                <a:spLocks/>
              </p:cNvSpPr>
              <p:nvPr/>
            </p:nvSpPr>
            <p:spPr bwMode="ltGray">
              <a:xfrm>
                <a:off x="506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85"/>
              <p:cNvSpPr>
                <a:spLocks/>
              </p:cNvSpPr>
              <p:nvPr/>
            </p:nvSpPr>
            <p:spPr bwMode="ltGray">
              <a:xfrm>
                <a:off x="471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86"/>
              <p:cNvSpPr>
                <a:spLocks/>
              </p:cNvSpPr>
              <p:nvPr/>
            </p:nvSpPr>
            <p:spPr bwMode="ltGray">
              <a:xfrm>
                <a:off x="477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87"/>
              <p:cNvSpPr>
                <a:spLocks/>
              </p:cNvSpPr>
              <p:nvPr/>
            </p:nvSpPr>
            <p:spPr bwMode="ltGray">
              <a:xfrm>
                <a:off x="4933" y="78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88"/>
              <p:cNvSpPr>
                <a:spLocks/>
              </p:cNvSpPr>
              <p:nvPr/>
            </p:nvSpPr>
            <p:spPr bwMode="ltGray">
              <a:xfrm>
                <a:off x="3415" y="889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89"/>
              <p:cNvSpPr>
                <a:spLocks/>
              </p:cNvSpPr>
              <p:nvPr/>
            </p:nvSpPr>
            <p:spPr bwMode="ltGray">
              <a:xfrm>
                <a:off x="3764" y="1309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90"/>
              <p:cNvSpPr>
                <a:spLocks/>
              </p:cNvSpPr>
              <p:nvPr/>
            </p:nvSpPr>
            <p:spPr bwMode="ltGray">
              <a:xfrm>
                <a:off x="4218" y="988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91"/>
              <p:cNvSpPr>
                <a:spLocks/>
              </p:cNvSpPr>
              <p:nvPr/>
            </p:nvSpPr>
            <p:spPr bwMode="ltGray">
              <a:xfrm>
                <a:off x="3421" y="1278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Rectangle 92"/>
              <p:cNvSpPr>
                <a:spLocks noChangeArrowheads="1"/>
              </p:cNvSpPr>
              <p:nvPr/>
            </p:nvSpPr>
            <p:spPr bwMode="ltGray">
              <a:xfrm>
                <a:off x="3912" y="970"/>
                <a:ext cx="52" cy="54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Freeform 93"/>
              <p:cNvSpPr>
                <a:spLocks/>
              </p:cNvSpPr>
              <p:nvPr/>
            </p:nvSpPr>
            <p:spPr bwMode="ltGray">
              <a:xfrm>
                <a:off x="4165" y="126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94"/>
              <p:cNvSpPr>
                <a:spLocks/>
              </p:cNvSpPr>
              <p:nvPr/>
            </p:nvSpPr>
            <p:spPr bwMode="ltGray">
              <a:xfrm>
                <a:off x="1844" y="1008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95"/>
              <p:cNvSpPr>
                <a:spLocks/>
              </p:cNvSpPr>
              <p:nvPr/>
            </p:nvSpPr>
            <p:spPr bwMode="ltGray">
              <a:xfrm>
                <a:off x="1494" y="1245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96"/>
              <p:cNvSpPr>
                <a:spLocks/>
              </p:cNvSpPr>
              <p:nvPr/>
            </p:nvSpPr>
            <p:spPr bwMode="ltGray">
              <a:xfrm>
                <a:off x="737" y="1144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97"/>
              <p:cNvSpPr>
                <a:spLocks/>
              </p:cNvSpPr>
              <p:nvPr/>
            </p:nvSpPr>
            <p:spPr bwMode="ltGray">
              <a:xfrm>
                <a:off x="1343" y="1062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Rectangle 98"/>
              <p:cNvSpPr>
                <a:spLocks noChangeArrowheads="1"/>
              </p:cNvSpPr>
              <p:nvPr/>
            </p:nvSpPr>
            <p:spPr bwMode="ltGray">
              <a:xfrm>
                <a:off x="2203" y="1137"/>
                <a:ext cx="52" cy="56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Freeform 99"/>
              <p:cNvSpPr>
                <a:spLocks/>
              </p:cNvSpPr>
              <p:nvPr/>
            </p:nvSpPr>
            <p:spPr bwMode="ltGray">
              <a:xfrm>
                <a:off x="1211" y="1224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100"/>
              <p:cNvSpPr>
                <a:spLocks/>
              </p:cNvSpPr>
              <p:nvPr/>
            </p:nvSpPr>
            <p:spPr bwMode="ltGray">
              <a:xfrm>
                <a:off x="2902" y="1082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101"/>
              <p:cNvSpPr>
                <a:spLocks/>
              </p:cNvSpPr>
              <p:nvPr/>
            </p:nvSpPr>
            <p:spPr bwMode="ltGray">
              <a:xfrm>
                <a:off x="2874" y="1317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Freeform 102"/>
              <p:cNvSpPr>
                <a:spLocks/>
              </p:cNvSpPr>
              <p:nvPr/>
            </p:nvSpPr>
            <p:spPr bwMode="ltGray">
              <a:xfrm>
                <a:off x="2682" y="1155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8F3C9F3-BC04-43DF-BECF-ED071B5901FA}" type="datetime1">
              <a:rPr lang="en-US" smtClean="0"/>
              <a:t>10/20/2015</a:t>
            </a:fld>
            <a:endParaRPr lang="en-US"/>
          </a:p>
        </p:txBody>
      </p:sp>
      <p:sp>
        <p:nvSpPr>
          <p:cNvPr id="2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1546698" y="4737322"/>
            <a:ext cx="9089874" cy="1101248"/>
          </a:xfrm>
          <a:prstGeom prst="rect">
            <a:avLst/>
          </a:prstGeom>
        </p:spPr>
        <p:txBody>
          <a:bodyPr lIns="45720" tIns="0" rIns="45720" bIns="0"/>
          <a:lstStyle>
            <a:lvl1pPr marL="0" indent="0" algn="ctr">
              <a:buNone/>
              <a:defRPr sz="22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565347" y="1730858"/>
            <a:ext cx="9073208" cy="2868168"/>
          </a:xfrm>
          <a:prstGeom prst="rect">
            <a:avLst/>
          </a:prstGeom>
        </p:spPr>
        <p:txBody>
          <a:bodyPr lIns="45720" tIns="0" rIns="45720">
            <a:noAutofit/>
          </a:bodyPr>
          <a:lstStyle>
            <a:lvl1pPr algn="ctr">
              <a:defRPr sz="4200" b="0">
                <a:solidFill>
                  <a:schemeClr val="tx2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61237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13CCF0E-557A-4B3F-988B-63466321D5C5}" type="datetime1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609417"/>
            <a:ext cx="10515600" cy="4558022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"/>
            <a:ext cx="10515598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038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0589C38-52EB-418D-9CD5-626E99F74889}" type="datetime1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20362"/>
            <a:ext cx="80264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320675"/>
            <a:ext cx="2032000" cy="5851525"/>
          </a:xfrm>
          <a:prstGeom prst="rect">
            <a:avLst/>
          </a:prstGeo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2979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A5426-CDE5-4A9A-A2DE-4762493B25D5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3C52-BC4E-4C96-AFCF-B2E7CF5882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9417"/>
            <a:ext cx="10515600" cy="4558022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"/>
            <a:ext cx="10515599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6979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90AFDBF-5861-4B02-A573-D8EB564FDE45}" type="datetime1">
              <a:rPr lang="en-US" smtClean="0"/>
              <a:t>10/20/2015</a:t>
            </a:fld>
            <a:endParaRPr lang="en-US"/>
          </a:p>
        </p:txBody>
      </p:sp>
      <p:sp>
        <p:nvSpPr>
          <p:cNvPr id="14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  <a:prstGeom prst="rect">
            <a:avLst/>
          </a:prstGeo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5356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B0F8966-9D82-4D4A-91E2-46BF4F13F77B}" type="datetime1">
              <a:rPr lang="en-US" smtClean="0"/>
              <a:t>10/20/2015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3375"/>
            <a:ext cx="5181600" cy="45688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3375"/>
            <a:ext cx="5181600" cy="45688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"/>
            <a:ext cx="1051560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7615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0B44C1-C2AE-4920-A290-315656E06A1C}" type="datetime1">
              <a:rPr lang="en-US" smtClean="0"/>
              <a:t>10/20/2015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6584" y="5715000"/>
            <a:ext cx="5157216" cy="4572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584" y="1603375"/>
            <a:ext cx="5157216" cy="40354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22" y="5715000"/>
            <a:ext cx="5157216" cy="4572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41422" y="1603375"/>
            <a:ext cx="5157216" cy="40354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22" y="320040"/>
            <a:ext cx="10512378" cy="114300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18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502AB20-3B43-43F6-A965-F9F947908B14}" type="datetime1">
              <a:rPr lang="en-US" smtClean="0"/>
              <a:t>10/20/2015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247" y="320040"/>
            <a:ext cx="9656064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5754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4A10EB7-16D0-402A-88DC-9B449126610D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4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2133600"/>
            <a:ext cx="9652000" cy="4038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38200" y="1497416"/>
            <a:ext cx="7863840" cy="602512"/>
          </a:xfrm>
          <a:prstGeom prst="rect">
            <a:avLst/>
          </a:prstGeo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863840" cy="1173480"/>
          </a:xfrm>
          <a:prstGeom prst="rect">
            <a:avLst/>
          </a:prstGeo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A5426-CDE5-4A9A-A2DE-4762493B25D5}" type="datetime1">
              <a:rPr lang="en-US" smtClean="0"/>
              <a:pPr/>
              <a:t>10/20/2015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2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prstGeom prst="rect">
            <a:avLst/>
          </a:prstGeo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1449F67-1E3F-4893-9247-D97D6D0599EE}" type="datetime1">
              <a:rPr lang="en-US" smtClean="0"/>
              <a:t>10/20/2015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  <a:prstGeom prst="rect">
            <a:avLst/>
          </a:prstGeo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  <a:prstGeom prst="rect">
            <a:avLst/>
          </a:prstGeo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8088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2" name="Group 71"/>
          <p:cNvGrpSpPr>
            <a:grpSpLocks/>
          </p:cNvGrpSpPr>
          <p:nvPr/>
        </p:nvGrpSpPr>
        <p:grpSpPr bwMode="auto">
          <a:xfrm>
            <a:off x="-11723" y="12699"/>
            <a:ext cx="12192000" cy="6846888"/>
            <a:chOff x="0" y="0"/>
            <a:chExt cx="5745" cy="4313"/>
          </a:xfrm>
          <a:solidFill>
            <a:schemeClr val="bg2">
              <a:lumMod val="20000"/>
              <a:lumOff val="80000"/>
            </a:schemeClr>
          </a:solidFill>
        </p:grpSpPr>
        <p:grpSp>
          <p:nvGrpSpPr>
            <p:cNvPr id="153" name="Group 69"/>
            <p:cNvGrpSpPr>
              <a:grpSpLocks/>
            </p:cNvGrpSpPr>
            <p:nvPr/>
          </p:nvGrpSpPr>
          <p:grpSpPr bwMode="auto">
            <a:xfrm>
              <a:off x="0" y="0"/>
              <a:ext cx="5745" cy="4313"/>
              <a:chOff x="0" y="0"/>
              <a:chExt cx="5745" cy="4313"/>
            </a:xfrm>
            <a:grpFill/>
          </p:grpSpPr>
          <p:sp>
            <p:nvSpPr>
              <p:cNvPr id="155" name="Rectangle 2"/>
              <p:cNvSpPr>
                <a:spLocks noChangeArrowheads="1"/>
              </p:cNvSpPr>
              <p:nvPr/>
            </p:nvSpPr>
            <p:spPr bwMode="ltGray">
              <a:xfrm>
                <a:off x="2201" y="4113"/>
                <a:ext cx="62" cy="64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Rectangle 3"/>
              <p:cNvSpPr>
                <a:spLocks noChangeArrowheads="1"/>
              </p:cNvSpPr>
              <p:nvPr/>
            </p:nvSpPr>
            <p:spPr bwMode="ltGray">
              <a:xfrm>
                <a:off x="276" y="3715"/>
                <a:ext cx="62" cy="65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Freeform 4"/>
              <p:cNvSpPr>
                <a:spLocks/>
              </p:cNvSpPr>
              <p:nvPr/>
            </p:nvSpPr>
            <p:spPr bwMode="ltGray">
              <a:xfrm>
                <a:off x="4516" y="3856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5"/>
              <p:cNvSpPr>
                <a:spLocks/>
              </p:cNvSpPr>
              <p:nvPr/>
            </p:nvSpPr>
            <p:spPr bwMode="ltGray">
              <a:xfrm>
                <a:off x="262" y="2361"/>
                <a:ext cx="101" cy="309"/>
              </a:xfrm>
              <a:custGeom>
                <a:avLst/>
                <a:gdLst>
                  <a:gd name="T0" fmla="*/ 50 w 101"/>
                  <a:gd name="T1" fmla="*/ 305 h 309"/>
                  <a:gd name="T2" fmla="*/ 53 w 101"/>
                  <a:gd name="T3" fmla="*/ 296 h 309"/>
                  <a:gd name="T4" fmla="*/ 56 w 101"/>
                  <a:gd name="T5" fmla="*/ 292 h 309"/>
                  <a:gd name="T6" fmla="*/ 56 w 101"/>
                  <a:gd name="T7" fmla="*/ 286 h 309"/>
                  <a:gd name="T8" fmla="*/ 65 w 101"/>
                  <a:gd name="T9" fmla="*/ 270 h 309"/>
                  <a:gd name="T10" fmla="*/ 71 w 101"/>
                  <a:gd name="T11" fmla="*/ 247 h 309"/>
                  <a:gd name="T12" fmla="*/ 76 w 101"/>
                  <a:gd name="T13" fmla="*/ 231 h 309"/>
                  <a:gd name="T14" fmla="*/ 76 w 101"/>
                  <a:gd name="T15" fmla="*/ 215 h 309"/>
                  <a:gd name="T16" fmla="*/ 80 w 101"/>
                  <a:gd name="T17" fmla="*/ 202 h 309"/>
                  <a:gd name="T18" fmla="*/ 80 w 101"/>
                  <a:gd name="T19" fmla="*/ 188 h 309"/>
                  <a:gd name="T20" fmla="*/ 76 w 101"/>
                  <a:gd name="T21" fmla="*/ 178 h 309"/>
                  <a:gd name="T22" fmla="*/ 73 w 101"/>
                  <a:gd name="T23" fmla="*/ 172 h 309"/>
                  <a:gd name="T24" fmla="*/ 65 w 101"/>
                  <a:gd name="T25" fmla="*/ 159 h 309"/>
                  <a:gd name="T26" fmla="*/ 56 w 101"/>
                  <a:gd name="T27" fmla="*/ 146 h 309"/>
                  <a:gd name="T28" fmla="*/ 44 w 101"/>
                  <a:gd name="T29" fmla="*/ 134 h 309"/>
                  <a:gd name="T30" fmla="*/ 24 w 101"/>
                  <a:gd name="T31" fmla="*/ 110 h 309"/>
                  <a:gd name="T32" fmla="*/ 12 w 101"/>
                  <a:gd name="T33" fmla="*/ 91 h 309"/>
                  <a:gd name="T34" fmla="*/ 6 w 101"/>
                  <a:gd name="T35" fmla="*/ 81 h 309"/>
                  <a:gd name="T36" fmla="*/ 3 w 101"/>
                  <a:gd name="T37" fmla="*/ 72 h 309"/>
                  <a:gd name="T38" fmla="*/ 0 w 101"/>
                  <a:gd name="T39" fmla="*/ 56 h 309"/>
                  <a:gd name="T40" fmla="*/ 0 w 101"/>
                  <a:gd name="T41" fmla="*/ 43 h 309"/>
                  <a:gd name="T42" fmla="*/ 3 w 101"/>
                  <a:gd name="T43" fmla="*/ 32 h 309"/>
                  <a:gd name="T44" fmla="*/ 6 w 101"/>
                  <a:gd name="T45" fmla="*/ 13 h 309"/>
                  <a:gd name="T46" fmla="*/ 12 w 101"/>
                  <a:gd name="T47" fmla="*/ 0 h 309"/>
                  <a:gd name="T48" fmla="*/ 29 w 101"/>
                  <a:gd name="T49" fmla="*/ 20 h 309"/>
                  <a:gd name="T50" fmla="*/ 27 w 101"/>
                  <a:gd name="T51" fmla="*/ 29 h 309"/>
                  <a:gd name="T52" fmla="*/ 24 w 101"/>
                  <a:gd name="T53" fmla="*/ 46 h 309"/>
                  <a:gd name="T54" fmla="*/ 21 w 101"/>
                  <a:gd name="T55" fmla="*/ 59 h 309"/>
                  <a:gd name="T56" fmla="*/ 21 w 101"/>
                  <a:gd name="T57" fmla="*/ 72 h 309"/>
                  <a:gd name="T58" fmla="*/ 21 w 101"/>
                  <a:gd name="T59" fmla="*/ 85 h 309"/>
                  <a:gd name="T60" fmla="*/ 27 w 101"/>
                  <a:gd name="T61" fmla="*/ 97 h 309"/>
                  <a:gd name="T62" fmla="*/ 29 w 101"/>
                  <a:gd name="T63" fmla="*/ 110 h 309"/>
                  <a:gd name="T64" fmla="*/ 36 w 101"/>
                  <a:gd name="T65" fmla="*/ 118 h 309"/>
                  <a:gd name="T66" fmla="*/ 47 w 101"/>
                  <a:gd name="T67" fmla="*/ 127 h 309"/>
                  <a:gd name="T68" fmla="*/ 61 w 101"/>
                  <a:gd name="T69" fmla="*/ 140 h 309"/>
                  <a:gd name="T70" fmla="*/ 71 w 101"/>
                  <a:gd name="T71" fmla="*/ 153 h 309"/>
                  <a:gd name="T72" fmla="*/ 80 w 101"/>
                  <a:gd name="T73" fmla="*/ 166 h 309"/>
                  <a:gd name="T74" fmla="*/ 88 w 101"/>
                  <a:gd name="T75" fmla="*/ 185 h 309"/>
                  <a:gd name="T76" fmla="*/ 97 w 101"/>
                  <a:gd name="T77" fmla="*/ 199 h 309"/>
                  <a:gd name="T78" fmla="*/ 100 w 101"/>
                  <a:gd name="T79" fmla="*/ 208 h 309"/>
                  <a:gd name="T80" fmla="*/ 100 w 101"/>
                  <a:gd name="T81" fmla="*/ 227 h 309"/>
                  <a:gd name="T82" fmla="*/ 100 w 101"/>
                  <a:gd name="T83" fmla="*/ 247 h 309"/>
                  <a:gd name="T84" fmla="*/ 100 w 101"/>
                  <a:gd name="T85" fmla="*/ 259 h 309"/>
                  <a:gd name="T86" fmla="*/ 97 w 101"/>
                  <a:gd name="T87" fmla="*/ 276 h 309"/>
                  <a:gd name="T88" fmla="*/ 94 w 101"/>
                  <a:gd name="T89" fmla="*/ 286 h 309"/>
                  <a:gd name="T90" fmla="*/ 94 w 101"/>
                  <a:gd name="T91" fmla="*/ 299 h 309"/>
                  <a:gd name="T92" fmla="*/ 88 w 101"/>
                  <a:gd name="T93" fmla="*/ 308 h 309"/>
                  <a:gd name="T94" fmla="*/ 50 w 101"/>
                  <a:gd name="T95" fmla="*/ 30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309">
                    <a:moveTo>
                      <a:pt x="50" y="305"/>
                    </a:moveTo>
                    <a:lnTo>
                      <a:pt x="53" y="296"/>
                    </a:lnTo>
                    <a:lnTo>
                      <a:pt x="56" y="292"/>
                    </a:lnTo>
                    <a:lnTo>
                      <a:pt x="56" y="286"/>
                    </a:lnTo>
                    <a:lnTo>
                      <a:pt x="65" y="270"/>
                    </a:lnTo>
                    <a:lnTo>
                      <a:pt x="71" y="247"/>
                    </a:lnTo>
                    <a:lnTo>
                      <a:pt x="76" y="231"/>
                    </a:lnTo>
                    <a:lnTo>
                      <a:pt x="76" y="215"/>
                    </a:lnTo>
                    <a:lnTo>
                      <a:pt x="80" y="202"/>
                    </a:lnTo>
                    <a:lnTo>
                      <a:pt x="80" y="188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5" y="159"/>
                    </a:lnTo>
                    <a:lnTo>
                      <a:pt x="56" y="146"/>
                    </a:lnTo>
                    <a:lnTo>
                      <a:pt x="44" y="134"/>
                    </a:lnTo>
                    <a:lnTo>
                      <a:pt x="24" y="110"/>
                    </a:lnTo>
                    <a:lnTo>
                      <a:pt x="12" y="91"/>
                    </a:lnTo>
                    <a:lnTo>
                      <a:pt x="6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6" y="13"/>
                    </a:lnTo>
                    <a:lnTo>
                      <a:pt x="12" y="0"/>
                    </a:lnTo>
                    <a:lnTo>
                      <a:pt x="29" y="20"/>
                    </a:lnTo>
                    <a:lnTo>
                      <a:pt x="27" y="29"/>
                    </a:lnTo>
                    <a:lnTo>
                      <a:pt x="24" y="46"/>
                    </a:lnTo>
                    <a:lnTo>
                      <a:pt x="21" y="59"/>
                    </a:lnTo>
                    <a:lnTo>
                      <a:pt x="21" y="72"/>
                    </a:lnTo>
                    <a:lnTo>
                      <a:pt x="21" y="85"/>
                    </a:lnTo>
                    <a:lnTo>
                      <a:pt x="27" y="97"/>
                    </a:lnTo>
                    <a:lnTo>
                      <a:pt x="29" y="110"/>
                    </a:lnTo>
                    <a:lnTo>
                      <a:pt x="36" y="118"/>
                    </a:lnTo>
                    <a:lnTo>
                      <a:pt x="47" y="127"/>
                    </a:lnTo>
                    <a:lnTo>
                      <a:pt x="61" y="140"/>
                    </a:lnTo>
                    <a:lnTo>
                      <a:pt x="71" y="153"/>
                    </a:lnTo>
                    <a:lnTo>
                      <a:pt x="80" y="166"/>
                    </a:lnTo>
                    <a:lnTo>
                      <a:pt x="88" y="185"/>
                    </a:lnTo>
                    <a:lnTo>
                      <a:pt x="97" y="199"/>
                    </a:lnTo>
                    <a:lnTo>
                      <a:pt x="100" y="208"/>
                    </a:lnTo>
                    <a:lnTo>
                      <a:pt x="100" y="227"/>
                    </a:lnTo>
                    <a:lnTo>
                      <a:pt x="100" y="247"/>
                    </a:lnTo>
                    <a:lnTo>
                      <a:pt x="100" y="259"/>
                    </a:lnTo>
                    <a:lnTo>
                      <a:pt x="97" y="276"/>
                    </a:lnTo>
                    <a:lnTo>
                      <a:pt x="94" y="286"/>
                    </a:lnTo>
                    <a:lnTo>
                      <a:pt x="94" y="299"/>
                    </a:lnTo>
                    <a:lnTo>
                      <a:pt x="88" y="308"/>
                    </a:lnTo>
                    <a:lnTo>
                      <a:pt x="50" y="30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6"/>
              <p:cNvSpPr>
                <a:spLocks/>
              </p:cNvSpPr>
              <p:nvPr/>
            </p:nvSpPr>
            <p:spPr bwMode="ltGray">
              <a:xfrm>
                <a:off x="5204" y="0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7"/>
              <p:cNvSpPr>
                <a:spLocks/>
              </p:cNvSpPr>
              <p:nvPr/>
            </p:nvSpPr>
            <p:spPr bwMode="ltGray">
              <a:xfrm>
                <a:off x="5358" y="2133"/>
                <a:ext cx="229" cy="114"/>
              </a:xfrm>
              <a:custGeom>
                <a:avLst/>
                <a:gdLst>
                  <a:gd name="T0" fmla="*/ 0 w 229"/>
                  <a:gd name="T1" fmla="*/ 110 h 114"/>
                  <a:gd name="T2" fmla="*/ 6 w 229"/>
                  <a:gd name="T3" fmla="*/ 113 h 114"/>
                  <a:gd name="T4" fmla="*/ 18 w 229"/>
                  <a:gd name="T5" fmla="*/ 113 h 114"/>
                  <a:gd name="T6" fmla="*/ 28 w 229"/>
                  <a:gd name="T7" fmla="*/ 113 h 114"/>
                  <a:gd name="T8" fmla="*/ 36 w 229"/>
                  <a:gd name="T9" fmla="*/ 110 h 114"/>
                  <a:gd name="T10" fmla="*/ 48 w 229"/>
                  <a:gd name="T11" fmla="*/ 107 h 114"/>
                  <a:gd name="T12" fmla="*/ 58 w 229"/>
                  <a:gd name="T13" fmla="*/ 103 h 114"/>
                  <a:gd name="T14" fmla="*/ 64 w 229"/>
                  <a:gd name="T15" fmla="*/ 101 h 114"/>
                  <a:gd name="T16" fmla="*/ 69 w 229"/>
                  <a:gd name="T17" fmla="*/ 92 h 114"/>
                  <a:gd name="T18" fmla="*/ 76 w 229"/>
                  <a:gd name="T19" fmla="*/ 82 h 114"/>
                  <a:gd name="T20" fmla="*/ 79 w 229"/>
                  <a:gd name="T21" fmla="*/ 77 h 114"/>
                  <a:gd name="T22" fmla="*/ 82 w 229"/>
                  <a:gd name="T23" fmla="*/ 70 h 114"/>
                  <a:gd name="T24" fmla="*/ 94 w 229"/>
                  <a:gd name="T25" fmla="*/ 55 h 114"/>
                  <a:gd name="T26" fmla="*/ 106 w 229"/>
                  <a:gd name="T27" fmla="*/ 39 h 114"/>
                  <a:gd name="T28" fmla="*/ 115 w 229"/>
                  <a:gd name="T29" fmla="*/ 36 h 114"/>
                  <a:gd name="T30" fmla="*/ 130 w 229"/>
                  <a:gd name="T31" fmla="*/ 31 h 114"/>
                  <a:gd name="T32" fmla="*/ 143 w 229"/>
                  <a:gd name="T33" fmla="*/ 24 h 114"/>
                  <a:gd name="T34" fmla="*/ 155 w 229"/>
                  <a:gd name="T35" fmla="*/ 21 h 114"/>
                  <a:gd name="T36" fmla="*/ 164 w 229"/>
                  <a:gd name="T37" fmla="*/ 18 h 114"/>
                  <a:gd name="T38" fmla="*/ 176 w 229"/>
                  <a:gd name="T39" fmla="*/ 21 h 114"/>
                  <a:gd name="T40" fmla="*/ 191 w 229"/>
                  <a:gd name="T41" fmla="*/ 24 h 114"/>
                  <a:gd name="T42" fmla="*/ 206 w 229"/>
                  <a:gd name="T43" fmla="*/ 31 h 114"/>
                  <a:gd name="T44" fmla="*/ 213 w 229"/>
                  <a:gd name="T45" fmla="*/ 36 h 114"/>
                  <a:gd name="T46" fmla="*/ 219 w 229"/>
                  <a:gd name="T47" fmla="*/ 42 h 114"/>
                  <a:gd name="T48" fmla="*/ 228 w 229"/>
                  <a:gd name="T49" fmla="*/ 11 h 114"/>
                  <a:gd name="T50" fmla="*/ 221 w 229"/>
                  <a:gd name="T51" fmla="*/ 9 h 114"/>
                  <a:gd name="T52" fmla="*/ 206 w 229"/>
                  <a:gd name="T53" fmla="*/ 3 h 114"/>
                  <a:gd name="T54" fmla="*/ 195 w 229"/>
                  <a:gd name="T55" fmla="*/ 0 h 114"/>
                  <a:gd name="T56" fmla="*/ 180 w 229"/>
                  <a:gd name="T57" fmla="*/ 0 h 114"/>
                  <a:gd name="T58" fmla="*/ 167 w 229"/>
                  <a:gd name="T59" fmla="*/ 0 h 114"/>
                  <a:gd name="T60" fmla="*/ 155 w 229"/>
                  <a:gd name="T61" fmla="*/ 3 h 114"/>
                  <a:gd name="T62" fmla="*/ 140 w 229"/>
                  <a:gd name="T63" fmla="*/ 9 h 114"/>
                  <a:gd name="T64" fmla="*/ 127 w 229"/>
                  <a:gd name="T65" fmla="*/ 15 h 114"/>
                  <a:gd name="T66" fmla="*/ 124 w 229"/>
                  <a:gd name="T67" fmla="*/ 18 h 114"/>
                  <a:gd name="T68" fmla="*/ 109 w 229"/>
                  <a:gd name="T69" fmla="*/ 31 h 114"/>
                  <a:gd name="T70" fmla="*/ 97 w 229"/>
                  <a:gd name="T71" fmla="*/ 42 h 114"/>
                  <a:gd name="T72" fmla="*/ 88 w 229"/>
                  <a:gd name="T73" fmla="*/ 55 h 114"/>
                  <a:gd name="T74" fmla="*/ 76 w 229"/>
                  <a:gd name="T75" fmla="*/ 67 h 114"/>
                  <a:gd name="T76" fmla="*/ 69 w 229"/>
                  <a:gd name="T77" fmla="*/ 73 h 114"/>
                  <a:gd name="T78" fmla="*/ 61 w 229"/>
                  <a:gd name="T79" fmla="*/ 82 h 114"/>
                  <a:gd name="T80" fmla="*/ 51 w 229"/>
                  <a:gd name="T81" fmla="*/ 85 h 114"/>
                  <a:gd name="T82" fmla="*/ 43 w 229"/>
                  <a:gd name="T83" fmla="*/ 88 h 114"/>
                  <a:gd name="T84" fmla="*/ 30 w 229"/>
                  <a:gd name="T85" fmla="*/ 88 h 114"/>
                  <a:gd name="T86" fmla="*/ 24 w 229"/>
                  <a:gd name="T87" fmla="*/ 88 h 114"/>
                  <a:gd name="T88" fmla="*/ 18 w 229"/>
                  <a:gd name="T89" fmla="*/ 85 h 114"/>
                  <a:gd name="T90" fmla="*/ 6 w 229"/>
                  <a:gd name="T91" fmla="*/ 79 h 114"/>
                  <a:gd name="T92" fmla="*/ 0 w 229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4">
                    <a:moveTo>
                      <a:pt x="0" y="110"/>
                    </a:moveTo>
                    <a:lnTo>
                      <a:pt x="6" y="113"/>
                    </a:lnTo>
                    <a:lnTo>
                      <a:pt x="18" y="113"/>
                    </a:lnTo>
                    <a:lnTo>
                      <a:pt x="28" y="113"/>
                    </a:lnTo>
                    <a:lnTo>
                      <a:pt x="36" y="110"/>
                    </a:lnTo>
                    <a:lnTo>
                      <a:pt x="48" y="107"/>
                    </a:lnTo>
                    <a:lnTo>
                      <a:pt x="58" y="103"/>
                    </a:lnTo>
                    <a:lnTo>
                      <a:pt x="64" y="101"/>
                    </a:lnTo>
                    <a:lnTo>
                      <a:pt x="69" y="92"/>
                    </a:lnTo>
                    <a:lnTo>
                      <a:pt x="76" y="82"/>
                    </a:lnTo>
                    <a:lnTo>
                      <a:pt x="79" y="77"/>
                    </a:lnTo>
                    <a:lnTo>
                      <a:pt x="82" y="70"/>
                    </a:lnTo>
                    <a:lnTo>
                      <a:pt x="94" y="55"/>
                    </a:lnTo>
                    <a:lnTo>
                      <a:pt x="106" y="39"/>
                    </a:lnTo>
                    <a:lnTo>
                      <a:pt x="115" y="36"/>
                    </a:lnTo>
                    <a:lnTo>
                      <a:pt x="130" y="31"/>
                    </a:lnTo>
                    <a:lnTo>
                      <a:pt x="143" y="24"/>
                    </a:lnTo>
                    <a:lnTo>
                      <a:pt x="155" y="21"/>
                    </a:lnTo>
                    <a:lnTo>
                      <a:pt x="164" y="18"/>
                    </a:lnTo>
                    <a:lnTo>
                      <a:pt x="176" y="21"/>
                    </a:lnTo>
                    <a:lnTo>
                      <a:pt x="191" y="24"/>
                    </a:lnTo>
                    <a:lnTo>
                      <a:pt x="206" y="31"/>
                    </a:lnTo>
                    <a:lnTo>
                      <a:pt x="213" y="36"/>
                    </a:lnTo>
                    <a:lnTo>
                      <a:pt x="219" y="42"/>
                    </a:lnTo>
                    <a:lnTo>
                      <a:pt x="228" y="11"/>
                    </a:lnTo>
                    <a:lnTo>
                      <a:pt x="221" y="9"/>
                    </a:lnTo>
                    <a:lnTo>
                      <a:pt x="206" y="3"/>
                    </a:lnTo>
                    <a:lnTo>
                      <a:pt x="195" y="0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0" y="9"/>
                    </a:lnTo>
                    <a:lnTo>
                      <a:pt x="127" y="15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2"/>
                    </a:lnTo>
                    <a:lnTo>
                      <a:pt x="88" y="55"/>
                    </a:lnTo>
                    <a:lnTo>
                      <a:pt x="76" y="67"/>
                    </a:lnTo>
                    <a:lnTo>
                      <a:pt x="69" y="73"/>
                    </a:lnTo>
                    <a:lnTo>
                      <a:pt x="61" y="82"/>
                    </a:lnTo>
                    <a:lnTo>
                      <a:pt x="51" y="85"/>
                    </a:lnTo>
                    <a:lnTo>
                      <a:pt x="43" y="88"/>
                    </a:lnTo>
                    <a:lnTo>
                      <a:pt x="30" y="88"/>
                    </a:lnTo>
                    <a:lnTo>
                      <a:pt x="24" y="88"/>
                    </a:lnTo>
                    <a:lnTo>
                      <a:pt x="18" y="85"/>
                    </a:lnTo>
                    <a:lnTo>
                      <a:pt x="6" y="79"/>
                    </a:lnTo>
                    <a:lnTo>
                      <a:pt x="0" y="11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8"/>
              <p:cNvSpPr>
                <a:spLocks/>
              </p:cNvSpPr>
              <p:nvPr/>
            </p:nvSpPr>
            <p:spPr bwMode="ltGray">
              <a:xfrm>
                <a:off x="43" y="1862"/>
                <a:ext cx="233" cy="119"/>
              </a:xfrm>
              <a:custGeom>
                <a:avLst/>
                <a:gdLst>
                  <a:gd name="T0" fmla="*/ 0 w 233"/>
                  <a:gd name="T1" fmla="*/ 115 h 119"/>
                  <a:gd name="T2" fmla="*/ 7 w 233"/>
                  <a:gd name="T3" fmla="*/ 118 h 119"/>
                  <a:gd name="T4" fmla="*/ 19 w 233"/>
                  <a:gd name="T5" fmla="*/ 118 h 119"/>
                  <a:gd name="T6" fmla="*/ 28 w 233"/>
                  <a:gd name="T7" fmla="*/ 118 h 119"/>
                  <a:gd name="T8" fmla="*/ 40 w 233"/>
                  <a:gd name="T9" fmla="*/ 118 h 119"/>
                  <a:gd name="T10" fmla="*/ 49 w 233"/>
                  <a:gd name="T11" fmla="*/ 111 h 119"/>
                  <a:gd name="T12" fmla="*/ 58 w 233"/>
                  <a:gd name="T13" fmla="*/ 108 h 119"/>
                  <a:gd name="T14" fmla="*/ 65 w 233"/>
                  <a:gd name="T15" fmla="*/ 105 h 119"/>
                  <a:gd name="T16" fmla="*/ 73 w 233"/>
                  <a:gd name="T17" fmla="*/ 95 h 119"/>
                  <a:gd name="T18" fmla="*/ 76 w 233"/>
                  <a:gd name="T19" fmla="*/ 86 h 119"/>
                  <a:gd name="T20" fmla="*/ 83 w 233"/>
                  <a:gd name="T21" fmla="*/ 79 h 119"/>
                  <a:gd name="T22" fmla="*/ 86 w 233"/>
                  <a:gd name="T23" fmla="*/ 73 h 119"/>
                  <a:gd name="T24" fmla="*/ 95 w 233"/>
                  <a:gd name="T25" fmla="*/ 58 h 119"/>
                  <a:gd name="T26" fmla="*/ 110 w 233"/>
                  <a:gd name="T27" fmla="*/ 45 h 119"/>
                  <a:gd name="T28" fmla="*/ 116 w 233"/>
                  <a:gd name="T29" fmla="*/ 39 h 119"/>
                  <a:gd name="T30" fmla="*/ 131 w 233"/>
                  <a:gd name="T31" fmla="*/ 32 h 119"/>
                  <a:gd name="T32" fmla="*/ 146 w 233"/>
                  <a:gd name="T33" fmla="*/ 26 h 119"/>
                  <a:gd name="T34" fmla="*/ 156 w 233"/>
                  <a:gd name="T35" fmla="*/ 23 h 119"/>
                  <a:gd name="T36" fmla="*/ 164 w 233"/>
                  <a:gd name="T37" fmla="*/ 23 h 119"/>
                  <a:gd name="T38" fmla="*/ 177 w 233"/>
                  <a:gd name="T39" fmla="*/ 23 h 119"/>
                  <a:gd name="T40" fmla="*/ 192 w 233"/>
                  <a:gd name="T41" fmla="*/ 26 h 119"/>
                  <a:gd name="T42" fmla="*/ 207 w 233"/>
                  <a:gd name="T43" fmla="*/ 32 h 119"/>
                  <a:gd name="T44" fmla="*/ 217 w 233"/>
                  <a:gd name="T45" fmla="*/ 42 h 119"/>
                  <a:gd name="T46" fmla="*/ 220 w 233"/>
                  <a:gd name="T47" fmla="*/ 48 h 119"/>
                  <a:gd name="T48" fmla="*/ 232 w 233"/>
                  <a:gd name="T49" fmla="*/ 16 h 119"/>
                  <a:gd name="T50" fmla="*/ 222 w 233"/>
                  <a:gd name="T51" fmla="*/ 10 h 119"/>
                  <a:gd name="T52" fmla="*/ 210 w 233"/>
                  <a:gd name="T53" fmla="*/ 4 h 119"/>
                  <a:gd name="T54" fmla="*/ 195 w 233"/>
                  <a:gd name="T55" fmla="*/ 4 h 119"/>
                  <a:gd name="T56" fmla="*/ 183 w 233"/>
                  <a:gd name="T57" fmla="*/ 0 h 119"/>
                  <a:gd name="T58" fmla="*/ 167 w 233"/>
                  <a:gd name="T59" fmla="*/ 0 h 119"/>
                  <a:gd name="T60" fmla="*/ 156 w 233"/>
                  <a:gd name="T61" fmla="*/ 4 h 119"/>
                  <a:gd name="T62" fmla="*/ 141 w 233"/>
                  <a:gd name="T63" fmla="*/ 10 h 119"/>
                  <a:gd name="T64" fmla="*/ 131 w 233"/>
                  <a:gd name="T65" fmla="*/ 16 h 119"/>
                  <a:gd name="T66" fmla="*/ 126 w 233"/>
                  <a:gd name="T67" fmla="*/ 20 h 119"/>
                  <a:gd name="T68" fmla="*/ 110 w 233"/>
                  <a:gd name="T69" fmla="*/ 32 h 119"/>
                  <a:gd name="T70" fmla="*/ 101 w 233"/>
                  <a:gd name="T71" fmla="*/ 45 h 119"/>
                  <a:gd name="T72" fmla="*/ 88 w 233"/>
                  <a:gd name="T73" fmla="*/ 58 h 119"/>
                  <a:gd name="T74" fmla="*/ 80 w 233"/>
                  <a:gd name="T75" fmla="*/ 70 h 119"/>
                  <a:gd name="T76" fmla="*/ 73 w 233"/>
                  <a:gd name="T77" fmla="*/ 79 h 119"/>
                  <a:gd name="T78" fmla="*/ 61 w 233"/>
                  <a:gd name="T79" fmla="*/ 86 h 119"/>
                  <a:gd name="T80" fmla="*/ 52 w 233"/>
                  <a:gd name="T81" fmla="*/ 89 h 119"/>
                  <a:gd name="T82" fmla="*/ 43 w 233"/>
                  <a:gd name="T83" fmla="*/ 92 h 119"/>
                  <a:gd name="T84" fmla="*/ 34 w 233"/>
                  <a:gd name="T85" fmla="*/ 92 h 119"/>
                  <a:gd name="T86" fmla="*/ 25 w 233"/>
                  <a:gd name="T87" fmla="*/ 92 h 119"/>
                  <a:gd name="T88" fmla="*/ 19 w 233"/>
                  <a:gd name="T89" fmla="*/ 89 h 119"/>
                  <a:gd name="T90" fmla="*/ 7 w 233"/>
                  <a:gd name="T91" fmla="*/ 83 h 119"/>
                  <a:gd name="T92" fmla="*/ 0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0" y="115"/>
                    </a:moveTo>
                    <a:lnTo>
                      <a:pt x="7" y="118"/>
                    </a:lnTo>
                    <a:lnTo>
                      <a:pt x="19" y="118"/>
                    </a:lnTo>
                    <a:lnTo>
                      <a:pt x="28" y="118"/>
                    </a:lnTo>
                    <a:lnTo>
                      <a:pt x="40" y="118"/>
                    </a:lnTo>
                    <a:lnTo>
                      <a:pt x="49" y="111"/>
                    </a:lnTo>
                    <a:lnTo>
                      <a:pt x="58" y="108"/>
                    </a:lnTo>
                    <a:lnTo>
                      <a:pt x="65" y="105"/>
                    </a:lnTo>
                    <a:lnTo>
                      <a:pt x="73" y="95"/>
                    </a:lnTo>
                    <a:lnTo>
                      <a:pt x="76" y="86"/>
                    </a:lnTo>
                    <a:lnTo>
                      <a:pt x="83" y="79"/>
                    </a:lnTo>
                    <a:lnTo>
                      <a:pt x="86" y="73"/>
                    </a:lnTo>
                    <a:lnTo>
                      <a:pt x="95" y="58"/>
                    </a:lnTo>
                    <a:lnTo>
                      <a:pt x="110" y="45"/>
                    </a:lnTo>
                    <a:lnTo>
                      <a:pt x="116" y="39"/>
                    </a:lnTo>
                    <a:lnTo>
                      <a:pt x="131" y="32"/>
                    </a:lnTo>
                    <a:lnTo>
                      <a:pt x="146" y="26"/>
                    </a:lnTo>
                    <a:lnTo>
                      <a:pt x="156" y="23"/>
                    </a:lnTo>
                    <a:lnTo>
                      <a:pt x="164" y="23"/>
                    </a:lnTo>
                    <a:lnTo>
                      <a:pt x="177" y="23"/>
                    </a:lnTo>
                    <a:lnTo>
                      <a:pt x="192" y="26"/>
                    </a:lnTo>
                    <a:lnTo>
                      <a:pt x="207" y="32"/>
                    </a:lnTo>
                    <a:lnTo>
                      <a:pt x="217" y="42"/>
                    </a:lnTo>
                    <a:lnTo>
                      <a:pt x="220" y="48"/>
                    </a:lnTo>
                    <a:lnTo>
                      <a:pt x="232" y="16"/>
                    </a:lnTo>
                    <a:lnTo>
                      <a:pt x="222" y="10"/>
                    </a:lnTo>
                    <a:lnTo>
                      <a:pt x="210" y="4"/>
                    </a:lnTo>
                    <a:lnTo>
                      <a:pt x="195" y="4"/>
                    </a:lnTo>
                    <a:lnTo>
                      <a:pt x="183" y="0"/>
                    </a:lnTo>
                    <a:lnTo>
                      <a:pt x="167" y="0"/>
                    </a:lnTo>
                    <a:lnTo>
                      <a:pt x="156" y="4"/>
                    </a:lnTo>
                    <a:lnTo>
                      <a:pt x="141" y="10"/>
                    </a:lnTo>
                    <a:lnTo>
                      <a:pt x="131" y="16"/>
                    </a:lnTo>
                    <a:lnTo>
                      <a:pt x="126" y="20"/>
                    </a:lnTo>
                    <a:lnTo>
                      <a:pt x="110" y="32"/>
                    </a:lnTo>
                    <a:lnTo>
                      <a:pt x="101" y="45"/>
                    </a:lnTo>
                    <a:lnTo>
                      <a:pt x="88" y="58"/>
                    </a:lnTo>
                    <a:lnTo>
                      <a:pt x="80" y="70"/>
                    </a:lnTo>
                    <a:lnTo>
                      <a:pt x="73" y="79"/>
                    </a:lnTo>
                    <a:lnTo>
                      <a:pt x="61" y="86"/>
                    </a:lnTo>
                    <a:lnTo>
                      <a:pt x="52" y="89"/>
                    </a:lnTo>
                    <a:lnTo>
                      <a:pt x="43" y="92"/>
                    </a:lnTo>
                    <a:lnTo>
                      <a:pt x="34" y="92"/>
                    </a:lnTo>
                    <a:lnTo>
                      <a:pt x="25" y="92"/>
                    </a:lnTo>
                    <a:lnTo>
                      <a:pt x="19" y="89"/>
                    </a:lnTo>
                    <a:lnTo>
                      <a:pt x="7" y="83"/>
                    </a:lnTo>
                    <a:lnTo>
                      <a:pt x="0" y="11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9"/>
              <p:cNvSpPr>
                <a:spLocks/>
              </p:cNvSpPr>
              <p:nvPr/>
            </p:nvSpPr>
            <p:spPr bwMode="ltGray">
              <a:xfrm>
                <a:off x="454" y="3914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10"/>
              <p:cNvSpPr>
                <a:spLocks/>
              </p:cNvSpPr>
              <p:nvPr/>
            </p:nvSpPr>
            <p:spPr bwMode="ltGray">
              <a:xfrm>
                <a:off x="5314" y="1011"/>
                <a:ext cx="233" cy="119"/>
              </a:xfrm>
              <a:custGeom>
                <a:avLst/>
                <a:gdLst>
                  <a:gd name="T0" fmla="*/ 232 w 233"/>
                  <a:gd name="T1" fmla="*/ 115 h 119"/>
                  <a:gd name="T2" fmla="*/ 222 w 233"/>
                  <a:gd name="T3" fmla="*/ 115 h 119"/>
                  <a:gd name="T4" fmla="*/ 214 w 233"/>
                  <a:gd name="T5" fmla="*/ 118 h 119"/>
                  <a:gd name="T6" fmla="*/ 201 w 233"/>
                  <a:gd name="T7" fmla="*/ 118 h 119"/>
                  <a:gd name="T8" fmla="*/ 192 w 233"/>
                  <a:gd name="T9" fmla="*/ 115 h 119"/>
                  <a:gd name="T10" fmla="*/ 183 w 233"/>
                  <a:gd name="T11" fmla="*/ 112 h 119"/>
                  <a:gd name="T12" fmla="*/ 171 w 233"/>
                  <a:gd name="T13" fmla="*/ 106 h 119"/>
                  <a:gd name="T14" fmla="*/ 164 w 233"/>
                  <a:gd name="T15" fmla="*/ 102 h 119"/>
                  <a:gd name="T16" fmla="*/ 158 w 233"/>
                  <a:gd name="T17" fmla="*/ 94 h 119"/>
                  <a:gd name="T18" fmla="*/ 153 w 233"/>
                  <a:gd name="T19" fmla="*/ 84 h 119"/>
                  <a:gd name="T20" fmla="*/ 149 w 233"/>
                  <a:gd name="T21" fmla="*/ 78 h 119"/>
                  <a:gd name="T22" fmla="*/ 146 w 233"/>
                  <a:gd name="T23" fmla="*/ 71 h 119"/>
                  <a:gd name="T24" fmla="*/ 134 w 233"/>
                  <a:gd name="T25" fmla="*/ 59 h 119"/>
                  <a:gd name="T26" fmla="*/ 122 w 233"/>
                  <a:gd name="T27" fmla="*/ 44 h 119"/>
                  <a:gd name="T28" fmla="*/ 113 w 233"/>
                  <a:gd name="T29" fmla="*/ 37 h 119"/>
                  <a:gd name="T30" fmla="*/ 97 w 233"/>
                  <a:gd name="T31" fmla="*/ 31 h 119"/>
                  <a:gd name="T32" fmla="*/ 85 w 233"/>
                  <a:gd name="T33" fmla="*/ 28 h 119"/>
                  <a:gd name="T34" fmla="*/ 73 w 233"/>
                  <a:gd name="T35" fmla="*/ 24 h 119"/>
                  <a:gd name="T36" fmla="*/ 64 w 233"/>
                  <a:gd name="T37" fmla="*/ 21 h 119"/>
                  <a:gd name="T38" fmla="*/ 52 w 233"/>
                  <a:gd name="T39" fmla="*/ 24 h 119"/>
                  <a:gd name="T40" fmla="*/ 39 w 233"/>
                  <a:gd name="T41" fmla="*/ 28 h 119"/>
                  <a:gd name="T42" fmla="*/ 24 w 233"/>
                  <a:gd name="T43" fmla="*/ 31 h 119"/>
                  <a:gd name="T44" fmla="*/ 15 w 233"/>
                  <a:gd name="T45" fmla="*/ 40 h 119"/>
                  <a:gd name="T46" fmla="*/ 9 w 233"/>
                  <a:gd name="T47" fmla="*/ 47 h 119"/>
                  <a:gd name="T48" fmla="*/ 0 w 233"/>
                  <a:gd name="T49" fmla="*/ 16 h 119"/>
                  <a:gd name="T50" fmla="*/ 6 w 233"/>
                  <a:gd name="T51" fmla="*/ 9 h 119"/>
                  <a:gd name="T52" fmla="*/ 21 w 233"/>
                  <a:gd name="T53" fmla="*/ 6 h 119"/>
                  <a:gd name="T54" fmla="*/ 33 w 233"/>
                  <a:gd name="T55" fmla="*/ 3 h 119"/>
                  <a:gd name="T56" fmla="*/ 49 w 233"/>
                  <a:gd name="T57" fmla="*/ 0 h 119"/>
                  <a:gd name="T58" fmla="*/ 61 w 233"/>
                  <a:gd name="T59" fmla="*/ 3 h 119"/>
                  <a:gd name="T60" fmla="*/ 73 w 233"/>
                  <a:gd name="T61" fmla="*/ 6 h 119"/>
                  <a:gd name="T62" fmla="*/ 88 w 233"/>
                  <a:gd name="T63" fmla="*/ 13 h 119"/>
                  <a:gd name="T64" fmla="*/ 100 w 233"/>
                  <a:gd name="T65" fmla="*/ 16 h 119"/>
                  <a:gd name="T66" fmla="*/ 107 w 233"/>
                  <a:gd name="T67" fmla="*/ 21 h 119"/>
                  <a:gd name="T68" fmla="*/ 118 w 233"/>
                  <a:gd name="T69" fmla="*/ 31 h 119"/>
                  <a:gd name="T70" fmla="*/ 131 w 233"/>
                  <a:gd name="T71" fmla="*/ 47 h 119"/>
                  <a:gd name="T72" fmla="*/ 143 w 233"/>
                  <a:gd name="T73" fmla="*/ 59 h 119"/>
                  <a:gd name="T74" fmla="*/ 153 w 233"/>
                  <a:gd name="T75" fmla="*/ 71 h 119"/>
                  <a:gd name="T76" fmla="*/ 158 w 233"/>
                  <a:gd name="T77" fmla="*/ 78 h 119"/>
                  <a:gd name="T78" fmla="*/ 168 w 233"/>
                  <a:gd name="T79" fmla="*/ 84 h 119"/>
                  <a:gd name="T80" fmla="*/ 177 w 233"/>
                  <a:gd name="T81" fmla="*/ 91 h 119"/>
                  <a:gd name="T82" fmla="*/ 186 w 233"/>
                  <a:gd name="T83" fmla="*/ 94 h 119"/>
                  <a:gd name="T84" fmla="*/ 199 w 233"/>
                  <a:gd name="T85" fmla="*/ 94 h 119"/>
                  <a:gd name="T86" fmla="*/ 204 w 233"/>
                  <a:gd name="T87" fmla="*/ 91 h 119"/>
                  <a:gd name="T88" fmla="*/ 214 w 233"/>
                  <a:gd name="T89" fmla="*/ 91 h 119"/>
                  <a:gd name="T90" fmla="*/ 225 w 233"/>
                  <a:gd name="T91" fmla="*/ 84 h 119"/>
                  <a:gd name="T92" fmla="*/ 232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232" y="115"/>
                    </a:moveTo>
                    <a:lnTo>
                      <a:pt x="222" y="115"/>
                    </a:lnTo>
                    <a:lnTo>
                      <a:pt x="214" y="118"/>
                    </a:lnTo>
                    <a:lnTo>
                      <a:pt x="201" y="118"/>
                    </a:lnTo>
                    <a:lnTo>
                      <a:pt x="192" y="115"/>
                    </a:lnTo>
                    <a:lnTo>
                      <a:pt x="183" y="112"/>
                    </a:lnTo>
                    <a:lnTo>
                      <a:pt x="171" y="106"/>
                    </a:lnTo>
                    <a:lnTo>
                      <a:pt x="164" y="102"/>
                    </a:lnTo>
                    <a:lnTo>
                      <a:pt x="158" y="94"/>
                    </a:lnTo>
                    <a:lnTo>
                      <a:pt x="153" y="84"/>
                    </a:lnTo>
                    <a:lnTo>
                      <a:pt x="149" y="78"/>
                    </a:lnTo>
                    <a:lnTo>
                      <a:pt x="146" y="71"/>
                    </a:lnTo>
                    <a:lnTo>
                      <a:pt x="134" y="59"/>
                    </a:lnTo>
                    <a:lnTo>
                      <a:pt x="122" y="44"/>
                    </a:lnTo>
                    <a:lnTo>
                      <a:pt x="113" y="37"/>
                    </a:lnTo>
                    <a:lnTo>
                      <a:pt x="97" y="31"/>
                    </a:lnTo>
                    <a:lnTo>
                      <a:pt x="85" y="28"/>
                    </a:lnTo>
                    <a:lnTo>
                      <a:pt x="73" y="24"/>
                    </a:lnTo>
                    <a:lnTo>
                      <a:pt x="64" y="21"/>
                    </a:lnTo>
                    <a:lnTo>
                      <a:pt x="52" y="24"/>
                    </a:lnTo>
                    <a:lnTo>
                      <a:pt x="39" y="28"/>
                    </a:lnTo>
                    <a:lnTo>
                      <a:pt x="24" y="31"/>
                    </a:lnTo>
                    <a:lnTo>
                      <a:pt x="15" y="40"/>
                    </a:lnTo>
                    <a:lnTo>
                      <a:pt x="9" y="47"/>
                    </a:lnTo>
                    <a:lnTo>
                      <a:pt x="0" y="16"/>
                    </a:lnTo>
                    <a:lnTo>
                      <a:pt x="6" y="9"/>
                    </a:lnTo>
                    <a:lnTo>
                      <a:pt x="21" y="6"/>
                    </a:lnTo>
                    <a:lnTo>
                      <a:pt x="33" y="3"/>
                    </a:lnTo>
                    <a:lnTo>
                      <a:pt x="49" y="0"/>
                    </a:lnTo>
                    <a:lnTo>
                      <a:pt x="61" y="3"/>
                    </a:lnTo>
                    <a:lnTo>
                      <a:pt x="73" y="6"/>
                    </a:lnTo>
                    <a:lnTo>
                      <a:pt x="88" y="13"/>
                    </a:lnTo>
                    <a:lnTo>
                      <a:pt x="100" y="16"/>
                    </a:lnTo>
                    <a:lnTo>
                      <a:pt x="107" y="21"/>
                    </a:lnTo>
                    <a:lnTo>
                      <a:pt x="118" y="31"/>
                    </a:lnTo>
                    <a:lnTo>
                      <a:pt x="131" y="47"/>
                    </a:lnTo>
                    <a:lnTo>
                      <a:pt x="143" y="59"/>
                    </a:lnTo>
                    <a:lnTo>
                      <a:pt x="153" y="71"/>
                    </a:lnTo>
                    <a:lnTo>
                      <a:pt x="158" y="78"/>
                    </a:lnTo>
                    <a:lnTo>
                      <a:pt x="168" y="84"/>
                    </a:lnTo>
                    <a:lnTo>
                      <a:pt x="177" y="91"/>
                    </a:lnTo>
                    <a:lnTo>
                      <a:pt x="186" y="94"/>
                    </a:lnTo>
                    <a:lnTo>
                      <a:pt x="199" y="94"/>
                    </a:lnTo>
                    <a:lnTo>
                      <a:pt x="204" y="91"/>
                    </a:lnTo>
                    <a:lnTo>
                      <a:pt x="214" y="91"/>
                    </a:lnTo>
                    <a:lnTo>
                      <a:pt x="225" y="84"/>
                    </a:lnTo>
                    <a:lnTo>
                      <a:pt x="232" y="11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11"/>
              <p:cNvSpPr>
                <a:spLocks/>
              </p:cNvSpPr>
              <p:nvPr/>
            </p:nvSpPr>
            <p:spPr bwMode="ltGray">
              <a:xfrm>
                <a:off x="1852" y="147"/>
                <a:ext cx="232" cy="114"/>
              </a:xfrm>
              <a:custGeom>
                <a:avLst/>
                <a:gdLst>
                  <a:gd name="T0" fmla="*/ 231 w 232"/>
                  <a:gd name="T1" fmla="*/ 110 h 114"/>
                  <a:gd name="T2" fmla="*/ 221 w 232"/>
                  <a:gd name="T3" fmla="*/ 113 h 114"/>
                  <a:gd name="T4" fmla="*/ 213 w 232"/>
                  <a:gd name="T5" fmla="*/ 113 h 114"/>
                  <a:gd name="T6" fmla="*/ 201 w 232"/>
                  <a:gd name="T7" fmla="*/ 113 h 114"/>
                  <a:gd name="T8" fmla="*/ 191 w 232"/>
                  <a:gd name="T9" fmla="*/ 113 h 114"/>
                  <a:gd name="T10" fmla="*/ 183 w 232"/>
                  <a:gd name="T11" fmla="*/ 110 h 114"/>
                  <a:gd name="T12" fmla="*/ 170 w 232"/>
                  <a:gd name="T13" fmla="*/ 104 h 114"/>
                  <a:gd name="T14" fmla="*/ 167 w 232"/>
                  <a:gd name="T15" fmla="*/ 102 h 114"/>
                  <a:gd name="T16" fmla="*/ 158 w 232"/>
                  <a:gd name="T17" fmla="*/ 92 h 114"/>
                  <a:gd name="T18" fmla="*/ 155 w 232"/>
                  <a:gd name="T19" fmla="*/ 82 h 114"/>
                  <a:gd name="T20" fmla="*/ 148 w 232"/>
                  <a:gd name="T21" fmla="*/ 77 h 114"/>
                  <a:gd name="T22" fmla="*/ 145 w 232"/>
                  <a:gd name="T23" fmla="*/ 71 h 114"/>
                  <a:gd name="T24" fmla="*/ 133 w 232"/>
                  <a:gd name="T25" fmla="*/ 56 h 114"/>
                  <a:gd name="T26" fmla="*/ 122 w 232"/>
                  <a:gd name="T27" fmla="*/ 43 h 114"/>
                  <a:gd name="T28" fmla="*/ 112 w 232"/>
                  <a:gd name="T29" fmla="*/ 36 h 114"/>
                  <a:gd name="T30" fmla="*/ 100 w 232"/>
                  <a:gd name="T31" fmla="*/ 31 h 114"/>
                  <a:gd name="T32" fmla="*/ 85 w 232"/>
                  <a:gd name="T33" fmla="*/ 25 h 114"/>
                  <a:gd name="T34" fmla="*/ 76 w 232"/>
                  <a:gd name="T35" fmla="*/ 21 h 114"/>
                  <a:gd name="T36" fmla="*/ 64 w 232"/>
                  <a:gd name="T37" fmla="*/ 21 h 114"/>
                  <a:gd name="T38" fmla="*/ 54 w 232"/>
                  <a:gd name="T39" fmla="*/ 21 h 114"/>
                  <a:gd name="T40" fmla="*/ 39 w 232"/>
                  <a:gd name="T41" fmla="*/ 25 h 114"/>
                  <a:gd name="T42" fmla="*/ 24 w 232"/>
                  <a:gd name="T43" fmla="*/ 31 h 114"/>
                  <a:gd name="T44" fmla="*/ 15 w 232"/>
                  <a:gd name="T45" fmla="*/ 36 h 114"/>
                  <a:gd name="T46" fmla="*/ 9 w 232"/>
                  <a:gd name="T47" fmla="*/ 46 h 114"/>
                  <a:gd name="T48" fmla="*/ 0 w 232"/>
                  <a:gd name="T49" fmla="*/ 15 h 114"/>
                  <a:gd name="T50" fmla="*/ 9 w 232"/>
                  <a:gd name="T51" fmla="*/ 10 h 114"/>
                  <a:gd name="T52" fmla="*/ 21 w 232"/>
                  <a:gd name="T53" fmla="*/ 3 h 114"/>
                  <a:gd name="T54" fmla="*/ 33 w 232"/>
                  <a:gd name="T55" fmla="*/ 0 h 114"/>
                  <a:gd name="T56" fmla="*/ 48 w 232"/>
                  <a:gd name="T57" fmla="*/ 0 h 114"/>
                  <a:gd name="T58" fmla="*/ 64 w 232"/>
                  <a:gd name="T59" fmla="*/ 0 h 114"/>
                  <a:gd name="T60" fmla="*/ 72 w 232"/>
                  <a:gd name="T61" fmla="*/ 3 h 114"/>
                  <a:gd name="T62" fmla="*/ 87 w 232"/>
                  <a:gd name="T63" fmla="*/ 10 h 114"/>
                  <a:gd name="T64" fmla="*/ 100 w 232"/>
                  <a:gd name="T65" fmla="*/ 15 h 114"/>
                  <a:gd name="T66" fmla="*/ 106 w 232"/>
                  <a:gd name="T67" fmla="*/ 18 h 114"/>
                  <a:gd name="T68" fmla="*/ 118 w 232"/>
                  <a:gd name="T69" fmla="*/ 31 h 114"/>
                  <a:gd name="T70" fmla="*/ 130 w 232"/>
                  <a:gd name="T71" fmla="*/ 43 h 114"/>
                  <a:gd name="T72" fmla="*/ 143 w 232"/>
                  <a:gd name="T73" fmla="*/ 58 h 114"/>
                  <a:gd name="T74" fmla="*/ 152 w 232"/>
                  <a:gd name="T75" fmla="*/ 67 h 114"/>
                  <a:gd name="T76" fmla="*/ 158 w 232"/>
                  <a:gd name="T77" fmla="*/ 77 h 114"/>
                  <a:gd name="T78" fmla="*/ 167 w 232"/>
                  <a:gd name="T79" fmla="*/ 82 h 114"/>
                  <a:gd name="T80" fmla="*/ 179 w 232"/>
                  <a:gd name="T81" fmla="*/ 86 h 114"/>
                  <a:gd name="T82" fmla="*/ 185 w 232"/>
                  <a:gd name="T83" fmla="*/ 89 h 114"/>
                  <a:gd name="T84" fmla="*/ 198 w 232"/>
                  <a:gd name="T85" fmla="*/ 89 h 114"/>
                  <a:gd name="T86" fmla="*/ 206 w 232"/>
                  <a:gd name="T87" fmla="*/ 89 h 114"/>
                  <a:gd name="T88" fmla="*/ 213 w 232"/>
                  <a:gd name="T89" fmla="*/ 86 h 114"/>
                  <a:gd name="T90" fmla="*/ 224 w 232"/>
                  <a:gd name="T91" fmla="*/ 79 h 114"/>
                  <a:gd name="T92" fmla="*/ 231 w 232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4">
                    <a:moveTo>
                      <a:pt x="231" y="110"/>
                    </a:moveTo>
                    <a:lnTo>
                      <a:pt x="221" y="113"/>
                    </a:lnTo>
                    <a:lnTo>
                      <a:pt x="213" y="113"/>
                    </a:lnTo>
                    <a:lnTo>
                      <a:pt x="201" y="113"/>
                    </a:lnTo>
                    <a:lnTo>
                      <a:pt x="191" y="113"/>
                    </a:lnTo>
                    <a:lnTo>
                      <a:pt x="183" y="110"/>
                    </a:lnTo>
                    <a:lnTo>
                      <a:pt x="170" y="104"/>
                    </a:lnTo>
                    <a:lnTo>
                      <a:pt x="167" y="102"/>
                    </a:lnTo>
                    <a:lnTo>
                      <a:pt x="158" y="92"/>
                    </a:lnTo>
                    <a:lnTo>
                      <a:pt x="155" y="82"/>
                    </a:lnTo>
                    <a:lnTo>
                      <a:pt x="148" y="77"/>
                    </a:lnTo>
                    <a:lnTo>
                      <a:pt x="145" y="71"/>
                    </a:lnTo>
                    <a:lnTo>
                      <a:pt x="133" y="56"/>
                    </a:lnTo>
                    <a:lnTo>
                      <a:pt x="122" y="43"/>
                    </a:lnTo>
                    <a:lnTo>
                      <a:pt x="112" y="36"/>
                    </a:lnTo>
                    <a:lnTo>
                      <a:pt x="100" y="31"/>
                    </a:lnTo>
                    <a:lnTo>
                      <a:pt x="85" y="25"/>
                    </a:lnTo>
                    <a:lnTo>
                      <a:pt x="76" y="21"/>
                    </a:lnTo>
                    <a:lnTo>
                      <a:pt x="64" y="21"/>
                    </a:lnTo>
                    <a:lnTo>
                      <a:pt x="54" y="21"/>
                    </a:lnTo>
                    <a:lnTo>
                      <a:pt x="39" y="25"/>
                    </a:lnTo>
                    <a:lnTo>
                      <a:pt x="24" y="31"/>
                    </a:lnTo>
                    <a:lnTo>
                      <a:pt x="15" y="36"/>
                    </a:lnTo>
                    <a:lnTo>
                      <a:pt x="9" y="46"/>
                    </a:lnTo>
                    <a:lnTo>
                      <a:pt x="0" y="15"/>
                    </a:lnTo>
                    <a:lnTo>
                      <a:pt x="9" y="10"/>
                    </a:lnTo>
                    <a:lnTo>
                      <a:pt x="21" y="3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4" y="0"/>
                    </a:lnTo>
                    <a:lnTo>
                      <a:pt x="72" y="3"/>
                    </a:lnTo>
                    <a:lnTo>
                      <a:pt x="87" y="10"/>
                    </a:lnTo>
                    <a:lnTo>
                      <a:pt x="100" y="15"/>
                    </a:lnTo>
                    <a:lnTo>
                      <a:pt x="106" y="18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43" y="58"/>
                    </a:lnTo>
                    <a:lnTo>
                      <a:pt x="152" y="67"/>
                    </a:lnTo>
                    <a:lnTo>
                      <a:pt x="158" y="77"/>
                    </a:lnTo>
                    <a:lnTo>
                      <a:pt x="167" y="82"/>
                    </a:lnTo>
                    <a:lnTo>
                      <a:pt x="179" y="86"/>
                    </a:lnTo>
                    <a:lnTo>
                      <a:pt x="185" y="89"/>
                    </a:lnTo>
                    <a:lnTo>
                      <a:pt x="198" y="89"/>
                    </a:lnTo>
                    <a:lnTo>
                      <a:pt x="206" y="89"/>
                    </a:lnTo>
                    <a:lnTo>
                      <a:pt x="213" y="86"/>
                    </a:lnTo>
                    <a:lnTo>
                      <a:pt x="224" y="79"/>
                    </a:lnTo>
                    <a:lnTo>
                      <a:pt x="231" y="11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12"/>
              <p:cNvSpPr>
                <a:spLocks/>
              </p:cNvSpPr>
              <p:nvPr/>
            </p:nvSpPr>
            <p:spPr bwMode="ltGray">
              <a:xfrm>
                <a:off x="151" y="121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13"/>
              <p:cNvSpPr>
                <a:spLocks/>
              </p:cNvSpPr>
              <p:nvPr/>
            </p:nvSpPr>
            <p:spPr bwMode="ltGray">
              <a:xfrm>
                <a:off x="1756" y="3890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Freeform 14"/>
              <p:cNvSpPr>
                <a:spLocks/>
              </p:cNvSpPr>
              <p:nvPr/>
            </p:nvSpPr>
            <p:spPr bwMode="ltGray">
              <a:xfrm>
                <a:off x="5489" y="3411"/>
                <a:ext cx="228" cy="116"/>
              </a:xfrm>
              <a:custGeom>
                <a:avLst/>
                <a:gdLst>
                  <a:gd name="T0" fmla="*/ 227 w 228"/>
                  <a:gd name="T1" fmla="*/ 3 h 116"/>
                  <a:gd name="T2" fmla="*/ 220 w 228"/>
                  <a:gd name="T3" fmla="*/ 3 h 116"/>
                  <a:gd name="T4" fmla="*/ 209 w 228"/>
                  <a:gd name="T5" fmla="*/ 0 h 116"/>
                  <a:gd name="T6" fmla="*/ 200 w 228"/>
                  <a:gd name="T7" fmla="*/ 0 h 116"/>
                  <a:gd name="T8" fmla="*/ 190 w 228"/>
                  <a:gd name="T9" fmla="*/ 3 h 116"/>
                  <a:gd name="T10" fmla="*/ 179 w 228"/>
                  <a:gd name="T11" fmla="*/ 6 h 116"/>
                  <a:gd name="T12" fmla="*/ 169 w 228"/>
                  <a:gd name="T13" fmla="*/ 9 h 116"/>
                  <a:gd name="T14" fmla="*/ 164 w 228"/>
                  <a:gd name="T15" fmla="*/ 16 h 116"/>
                  <a:gd name="T16" fmla="*/ 157 w 228"/>
                  <a:gd name="T17" fmla="*/ 24 h 116"/>
                  <a:gd name="T18" fmla="*/ 151 w 228"/>
                  <a:gd name="T19" fmla="*/ 34 h 116"/>
                  <a:gd name="T20" fmla="*/ 148 w 228"/>
                  <a:gd name="T21" fmla="*/ 40 h 116"/>
                  <a:gd name="T22" fmla="*/ 145 w 228"/>
                  <a:gd name="T23" fmla="*/ 47 h 116"/>
                  <a:gd name="T24" fmla="*/ 133 w 228"/>
                  <a:gd name="T25" fmla="*/ 58 h 116"/>
                  <a:gd name="T26" fmla="*/ 118 w 228"/>
                  <a:gd name="T27" fmla="*/ 74 h 116"/>
                  <a:gd name="T28" fmla="*/ 112 w 228"/>
                  <a:gd name="T29" fmla="*/ 78 h 116"/>
                  <a:gd name="T30" fmla="*/ 96 w 228"/>
                  <a:gd name="T31" fmla="*/ 87 h 116"/>
                  <a:gd name="T32" fmla="*/ 84 w 228"/>
                  <a:gd name="T33" fmla="*/ 90 h 116"/>
                  <a:gd name="T34" fmla="*/ 73 w 228"/>
                  <a:gd name="T35" fmla="*/ 94 h 116"/>
                  <a:gd name="T36" fmla="*/ 63 w 228"/>
                  <a:gd name="T37" fmla="*/ 96 h 116"/>
                  <a:gd name="T38" fmla="*/ 51 w 228"/>
                  <a:gd name="T39" fmla="*/ 94 h 116"/>
                  <a:gd name="T40" fmla="*/ 36 w 228"/>
                  <a:gd name="T41" fmla="*/ 90 h 116"/>
                  <a:gd name="T42" fmla="*/ 21 w 228"/>
                  <a:gd name="T43" fmla="*/ 84 h 116"/>
                  <a:gd name="T44" fmla="*/ 15 w 228"/>
                  <a:gd name="T45" fmla="*/ 78 h 116"/>
                  <a:gd name="T46" fmla="*/ 9 w 228"/>
                  <a:gd name="T47" fmla="*/ 71 h 116"/>
                  <a:gd name="T48" fmla="*/ 0 w 228"/>
                  <a:gd name="T49" fmla="*/ 102 h 116"/>
                  <a:gd name="T50" fmla="*/ 6 w 228"/>
                  <a:gd name="T51" fmla="*/ 109 h 116"/>
                  <a:gd name="T52" fmla="*/ 18 w 228"/>
                  <a:gd name="T53" fmla="*/ 112 h 116"/>
                  <a:gd name="T54" fmla="*/ 33 w 228"/>
                  <a:gd name="T55" fmla="*/ 115 h 116"/>
                  <a:gd name="T56" fmla="*/ 48 w 228"/>
                  <a:gd name="T57" fmla="*/ 115 h 116"/>
                  <a:gd name="T58" fmla="*/ 61 w 228"/>
                  <a:gd name="T59" fmla="*/ 115 h 116"/>
                  <a:gd name="T60" fmla="*/ 73 w 228"/>
                  <a:gd name="T61" fmla="*/ 112 h 116"/>
                  <a:gd name="T62" fmla="*/ 88 w 228"/>
                  <a:gd name="T63" fmla="*/ 109 h 116"/>
                  <a:gd name="T64" fmla="*/ 96 w 228"/>
                  <a:gd name="T65" fmla="*/ 102 h 116"/>
                  <a:gd name="T66" fmla="*/ 103 w 228"/>
                  <a:gd name="T67" fmla="*/ 96 h 116"/>
                  <a:gd name="T68" fmla="*/ 118 w 228"/>
                  <a:gd name="T69" fmla="*/ 84 h 116"/>
                  <a:gd name="T70" fmla="*/ 130 w 228"/>
                  <a:gd name="T71" fmla="*/ 71 h 116"/>
                  <a:gd name="T72" fmla="*/ 139 w 228"/>
                  <a:gd name="T73" fmla="*/ 58 h 116"/>
                  <a:gd name="T74" fmla="*/ 148 w 228"/>
                  <a:gd name="T75" fmla="*/ 47 h 116"/>
                  <a:gd name="T76" fmla="*/ 157 w 228"/>
                  <a:gd name="T77" fmla="*/ 40 h 116"/>
                  <a:gd name="T78" fmla="*/ 166 w 228"/>
                  <a:gd name="T79" fmla="*/ 34 h 116"/>
                  <a:gd name="T80" fmla="*/ 175 w 228"/>
                  <a:gd name="T81" fmla="*/ 27 h 116"/>
                  <a:gd name="T82" fmla="*/ 184 w 228"/>
                  <a:gd name="T83" fmla="*/ 24 h 116"/>
                  <a:gd name="T84" fmla="*/ 194 w 228"/>
                  <a:gd name="T85" fmla="*/ 24 h 116"/>
                  <a:gd name="T86" fmla="*/ 202 w 228"/>
                  <a:gd name="T87" fmla="*/ 24 h 116"/>
                  <a:gd name="T88" fmla="*/ 209 w 228"/>
                  <a:gd name="T89" fmla="*/ 27 h 116"/>
                  <a:gd name="T90" fmla="*/ 220 w 228"/>
                  <a:gd name="T91" fmla="*/ 34 h 116"/>
                  <a:gd name="T92" fmla="*/ 227 w 228"/>
                  <a:gd name="T93" fmla="*/ 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3"/>
                    </a:moveTo>
                    <a:lnTo>
                      <a:pt x="220" y="3"/>
                    </a:lnTo>
                    <a:lnTo>
                      <a:pt x="209" y="0"/>
                    </a:lnTo>
                    <a:lnTo>
                      <a:pt x="200" y="0"/>
                    </a:lnTo>
                    <a:lnTo>
                      <a:pt x="190" y="3"/>
                    </a:lnTo>
                    <a:lnTo>
                      <a:pt x="179" y="6"/>
                    </a:lnTo>
                    <a:lnTo>
                      <a:pt x="169" y="9"/>
                    </a:lnTo>
                    <a:lnTo>
                      <a:pt x="164" y="16"/>
                    </a:lnTo>
                    <a:lnTo>
                      <a:pt x="157" y="24"/>
                    </a:lnTo>
                    <a:lnTo>
                      <a:pt x="151" y="34"/>
                    </a:lnTo>
                    <a:lnTo>
                      <a:pt x="148" y="40"/>
                    </a:lnTo>
                    <a:lnTo>
                      <a:pt x="145" y="47"/>
                    </a:lnTo>
                    <a:lnTo>
                      <a:pt x="133" y="58"/>
                    </a:lnTo>
                    <a:lnTo>
                      <a:pt x="118" y="74"/>
                    </a:lnTo>
                    <a:lnTo>
                      <a:pt x="112" y="78"/>
                    </a:lnTo>
                    <a:lnTo>
                      <a:pt x="96" y="87"/>
                    </a:lnTo>
                    <a:lnTo>
                      <a:pt x="84" y="90"/>
                    </a:lnTo>
                    <a:lnTo>
                      <a:pt x="73" y="94"/>
                    </a:lnTo>
                    <a:lnTo>
                      <a:pt x="63" y="96"/>
                    </a:lnTo>
                    <a:lnTo>
                      <a:pt x="51" y="94"/>
                    </a:lnTo>
                    <a:lnTo>
                      <a:pt x="3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9" y="71"/>
                    </a:lnTo>
                    <a:lnTo>
                      <a:pt x="0" y="102"/>
                    </a:lnTo>
                    <a:lnTo>
                      <a:pt x="6" y="109"/>
                    </a:lnTo>
                    <a:lnTo>
                      <a:pt x="18" y="112"/>
                    </a:lnTo>
                    <a:lnTo>
                      <a:pt x="33" y="115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9"/>
                    </a:lnTo>
                    <a:lnTo>
                      <a:pt x="96" y="102"/>
                    </a:lnTo>
                    <a:lnTo>
                      <a:pt x="103" y="96"/>
                    </a:lnTo>
                    <a:lnTo>
                      <a:pt x="118" y="84"/>
                    </a:lnTo>
                    <a:lnTo>
                      <a:pt x="130" y="71"/>
                    </a:lnTo>
                    <a:lnTo>
                      <a:pt x="139" y="58"/>
                    </a:lnTo>
                    <a:lnTo>
                      <a:pt x="148" y="47"/>
                    </a:lnTo>
                    <a:lnTo>
                      <a:pt x="157" y="40"/>
                    </a:lnTo>
                    <a:lnTo>
                      <a:pt x="166" y="34"/>
                    </a:lnTo>
                    <a:lnTo>
                      <a:pt x="175" y="27"/>
                    </a:lnTo>
                    <a:lnTo>
                      <a:pt x="184" y="24"/>
                    </a:lnTo>
                    <a:lnTo>
                      <a:pt x="194" y="24"/>
                    </a:lnTo>
                    <a:lnTo>
                      <a:pt x="202" y="24"/>
                    </a:lnTo>
                    <a:lnTo>
                      <a:pt x="209" y="27"/>
                    </a:lnTo>
                    <a:lnTo>
                      <a:pt x="220" y="34"/>
                    </a:lnTo>
                    <a:lnTo>
                      <a:pt x="227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Freeform 15"/>
              <p:cNvSpPr>
                <a:spLocks/>
              </p:cNvSpPr>
              <p:nvPr/>
            </p:nvSpPr>
            <p:spPr bwMode="ltGray">
              <a:xfrm>
                <a:off x="5442" y="2855"/>
                <a:ext cx="66" cy="61"/>
              </a:xfrm>
              <a:custGeom>
                <a:avLst/>
                <a:gdLst>
                  <a:gd name="T0" fmla="*/ 21 w 66"/>
                  <a:gd name="T1" fmla="*/ 0 h 61"/>
                  <a:gd name="T2" fmla="*/ 0 w 66"/>
                  <a:gd name="T3" fmla="*/ 39 h 61"/>
                  <a:gd name="T4" fmla="*/ 41 w 66"/>
                  <a:gd name="T5" fmla="*/ 60 h 61"/>
                  <a:gd name="T6" fmla="*/ 65 w 66"/>
                  <a:gd name="T7" fmla="*/ 20 h 61"/>
                  <a:gd name="T8" fmla="*/ 21 w 6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1">
                    <a:moveTo>
                      <a:pt x="21" y="0"/>
                    </a:moveTo>
                    <a:lnTo>
                      <a:pt x="0" y="39"/>
                    </a:lnTo>
                    <a:lnTo>
                      <a:pt x="41" y="60"/>
                    </a:lnTo>
                    <a:lnTo>
                      <a:pt x="65" y="20"/>
                    </a:lnTo>
                    <a:lnTo>
                      <a:pt x="2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Freeform 16"/>
              <p:cNvSpPr>
                <a:spLocks/>
              </p:cNvSpPr>
              <p:nvPr/>
            </p:nvSpPr>
            <p:spPr bwMode="ltGray">
              <a:xfrm>
                <a:off x="3764" y="4046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7"/>
              <p:cNvSpPr>
                <a:spLocks/>
              </p:cNvSpPr>
              <p:nvPr/>
            </p:nvSpPr>
            <p:spPr bwMode="ltGray">
              <a:xfrm>
                <a:off x="50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Freeform 18"/>
              <p:cNvSpPr>
                <a:spLocks/>
              </p:cNvSpPr>
              <p:nvPr/>
            </p:nvSpPr>
            <p:spPr bwMode="ltGray">
              <a:xfrm>
                <a:off x="2644" y="186"/>
                <a:ext cx="57" cy="102"/>
              </a:xfrm>
              <a:custGeom>
                <a:avLst/>
                <a:gdLst>
                  <a:gd name="T0" fmla="*/ 16 w 57"/>
                  <a:gd name="T1" fmla="*/ 0 h 102"/>
                  <a:gd name="T2" fmla="*/ 0 w 57"/>
                  <a:gd name="T3" fmla="*/ 101 h 102"/>
                  <a:gd name="T4" fmla="*/ 56 w 57"/>
                  <a:gd name="T5" fmla="*/ 49 h 102"/>
                  <a:gd name="T6" fmla="*/ 16 w 5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6" y="49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Freeform 19"/>
              <p:cNvSpPr>
                <a:spLocks/>
              </p:cNvSpPr>
              <p:nvPr/>
            </p:nvSpPr>
            <p:spPr bwMode="ltGray">
              <a:xfrm>
                <a:off x="5673" y="2034"/>
                <a:ext cx="58" cy="102"/>
              </a:xfrm>
              <a:custGeom>
                <a:avLst/>
                <a:gdLst>
                  <a:gd name="T0" fmla="*/ 16 w 58"/>
                  <a:gd name="T1" fmla="*/ 0 h 102"/>
                  <a:gd name="T2" fmla="*/ 0 w 58"/>
                  <a:gd name="T3" fmla="*/ 101 h 102"/>
                  <a:gd name="T4" fmla="*/ 57 w 58"/>
                  <a:gd name="T5" fmla="*/ 49 h 102"/>
                  <a:gd name="T6" fmla="*/ 16 w 58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7" y="49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Freeform 20"/>
              <p:cNvSpPr>
                <a:spLocks/>
              </p:cNvSpPr>
              <p:nvPr/>
            </p:nvSpPr>
            <p:spPr bwMode="ltGray">
              <a:xfrm>
                <a:off x="3478" y="3974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21"/>
              <p:cNvSpPr>
                <a:spLocks/>
              </p:cNvSpPr>
              <p:nvPr/>
            </p:nvSpPr>
            <p:spPr bwMode="ltGray">
              <a:xfrm>
                <a:off x="426" y="4149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22"/>
              <p:cNvSpPr>
                <a:spLocks/>
              </p:cNvSpPr>
              <p:nvPr/>
            </p:nvSpPr>
            <p:spPr bwMode="ltGray">
              <a:xfrm>
                <a:off x="1604" y="4043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23"/>
              <p:cNvSpPr>
                <a:spLocks/>
              </p:cNvSpPr>
              <p:nvPr/>
            </p:nvSpPr>
            <p:spPr bwMode="ltGray">
              <a:xfrm>
                <a:off x="5453" y="1573"/>
                <a:ext cx="46" cy="88"/>
              </a:xfrm>
              <a:custGeom>
                <a:avLst/>
                <a:gdLst>
                  <a:gd name="T0" fmla="*/ 27 w 46"/>
                  <a:gd name="T1" fmla="*/ 87 h 88"/>
                  <a:gd name="T2" fmla="*/ 45 w 46"/>
                  <a:gd name="T3" fmla="*/ 46 h 88"/>
                  <a:gd name="T4" fmla="*/ 18 w 46"/>
                  <a:gd name="T5" fmla="*/ 0 h 88"/>
                  <a:gd name="T6" fmla="*/ 0 w 46"/>
                  <a:gd name="T7" fmla="*/ 49 h 88"/>
                  <a:gd name="T8" fmla="*/ 27 w 46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8">
                    <a:moveTo>
                      <a:pt x="27" y="87"/>
                    </a:moveTo>
                    <a:lnTo>
                      <a:pt x="45" y="46"/>
                    </a:lnTo>
                    <a:lnTo>
                      <a:pt x="18" y="0"/>
                    </a:lnTo>
                    <a:lnTo>
                      <a:pt x="0" y="49"/>
                    </a:lnTo>
                    <a:lnTo>
                      <a:pt x="27" y="87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24"/>
              <p:cNvSpPr>
                <a:spLocks/>
              </p:cNvSpPr>
              <p:nvPr/>
            </p:nvSpPr>
            <p:spPr bwMode="ltGray">
              <a:xfrm>
                <a:off x="5571" y="3729"/>
                <a:ext cx="47" cy="85"/>
              </a:xfrm>
              <a:custGeom>
                <a:avLst/>
                <a:gdLst>
                  <a:gd name="T0" fmla="*/ 19 w 47"/>
                  <a:gd name="T1" fmla="*/ 84 h 85"/>
                  <a:gd name="T2" fmla="*/ 0 w 47"/>
                  <a:gd name="T3" fmla="*/ 45 h 85"/>
                  <a:gd name="T4" fmla="*/ 27 w 47"/>
                  <a:gd name="T5" fmla="*/ 0 h 85"/>
                  <a:gd name="T6" fmla="*/ 46 w 47"/>
                  <a:gd name="T7" fmla="*/ 45 h 85"/>
                  <a:gd name="T8" fmla="*/ 19 w 47"/>
                  <a:gd name="T9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85">
                    <a:moveTo>
                      <a:pt x="19" y="84"/>
                    </a:moveTo>
                    <a:lnTo>
                      <a:pt x="0" y="45"/>
                    </a:lnTo>
                    <a:lnTo>
                      <a:pt x="27" y="0"/>
                    </a:lnTo>
                    <a:lnTo>
                      <a:pt x="46" y="45"/>
                    </a:lnTo>
                    <a:lnTo>
                      <a:pt x="19" y="8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25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26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27"/>
              <p:cNvSpPr>
                <a:spLocks/>
              </p:cNvSpPr>
              <p:nvPr/>
            </p:nvSpPr>
            <p:spPr bwMode="ltGray">
              <a:xfrm>
                <a:off x="4854" y="237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28"/>
              <p:cNvSpPr>
                <a:spLocks/>
              </p:cNvSpPr>
              <p:nvPr/>
            </p:nvSpPr>
            <p:spPr bwMode="ltGray">
              <a:xfrm>
                <a:off x="5357" y="3223"/>
                <a:ext cx="154" cy="73"/>
              </a:xfrm>
              <a:custGeom>
                <a:avLst/>
                <a:gdLst>
                  <a:gd name="T0" fmla="*/ 147 w 154"/>
                  <a:gd name="T1" fmla="*/ 27 h 73"/>
                  <a:gd name="T2" fmla="*/ 138 w 154"/>
                  <a:gd name="T3" fmla="*/ 24 h 73"/>
                  <a:gd name="T4" fmla="*/ 127 w 154"/>
                  <a:gd name="T5" fmla="*/ 24 h 73"/>
                  <a:gd name="T6" fmla="*/ 117 w 154"/>
                  <a:gd name="T7" fmla="*/ 27 h 73"/>
                  <a:gd name="T8" fmla="*/ 112 w 154"/>
                  <a:gd name="T9" fmla="*/ 36 h 73"/>
                  <a:gd name="T10" fmla="*/ 105 w 154"/>
                  <a:gd name="T11" fmla="*/ 48 h 73"/>
                  <a:gd name="T12" fmla="*/ 97 w 154"/>
                  <a:gd name="T13" fmla="*/ 60 h 73"/>
                  <a:gd name="T14" fmla="*/ 84 w 154"/>
                  <a:gd name="T15" fmla="*/ 69 h 73"/>
                  <a:gd name="T16" fmla="*/ 69 w 154"/>
                  <a:gd name="T17" fmla="*/ 72 h 73"/>
                  <a:gd name="T18" fmla="*/ 57 w 154"/>
                  <a:gd name="T19" fmla="*/ 69 h 73"/>
                  <a:gd name="T20" fmla="*/ 49 w 154"/>
                  <a:gd name="T21" fmla="*/ 63 h 73"/>
                  <a:gd name="T22" fmla="*/ 37 w 154"/>
                  <a:gd name="T23" fmla="*/ 57 h 73"/>
                  <a:gd name="T24" fmla="*/ 24 w 154"/>
                  <a:gd name="T25" fmla="*/ 54 h 73"/>
                  <a:gd name="T26" fmla="*/ 12 w 154"/>
                  <a:gd name="T27" fmla="*/ 54 h 73"/>
                  <a:gd name="T28" fmla="*/ 4 w 154"/>
                  <a:gd name="T29" fmla="*/ 57 h 73"/>
                  <a:gd name="T30" fmla="*/ 0 w 154"/>
                  <a:gd name="T31" fmla="*/ 54 h 73"/>
                  <a:gd name="T32" fmla="*/ 7 w 154"/>
                  <a:gd name="T33" fmla="*/ 48 h 73"/>
                  <a:gd name="T34" fmla="*/ 19 w 154"/>
                  <a:gd name="T35" fmla="*/ 45 h 73"/>
                  <a:gd name="T36" fmla="*/ 27 w 154"/>
                  <a:gd name="T37" fmla="*/ 48 h 73"/>
                  <a:gd name="T38" fmla="*/ 39 w 154"/>
                  <a:gd name="T39" fmla="*/ 54 h 73"/>
                  <a:gd name="T40" fmla="*/ 52 w 154"/>
                  <a:gd name="T41" fmla="*/ 60 h 73"/>
                  <a:gd name="T42" fmla="*/ 64 w 154"/>
                  <a:gd name="T43" fmla="*/ 60 h 73"/>
                  <a:gd name="T44" fmla="*/ 75 w 154"/>
                  <a:gd name="T45" fmla="*/ 60 h 73"/>
                  <a:gd name="T46" fmla="*/ 84 w 154"/>
                  <a:gd name="T47" fmla="*/ 57 h 73"/>
                  <a:gd name="T48" fmla="*/ 93 w 154"/>
                  <a:gd name="T49" fmla="*/ 51 h 73"/>
                  <a:gd name="T50" fmla="*/ 102 w 154"/>
                  <a:gd name="T51" fmla="*/ 39 h 73"/>
                  <a:gd name="T52" fmla="*/ 112 w 154"/>
                  <a:gd name="T53" fmla="*/ 22 h 73"/>
                  <a:gd name="T54" fmla="*/ 120 w 154"/>
                  <a:gd name="T55" fmla="*/ 7 h 73"/>
                  <a:gd name="T56" fmla="*/ 127 w 154"/>
                  <a:gd name="T57" fmla="*/ 0 h 73"/>
                  <a:gd name="T58" fmla="*/ 135 w 154"/>
                  <a:gd name="T59" fmla="*/ 0 h 73"/>
                  <a:gd name="T60" fmla="*/ 145 w 154"/>
                  <a:gd name="T61" fmla="*/ 3 h 73"/>
                  <a:gd name="T62" fmla="*/ 153 w 154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3">
                    <a:moveTo>
                      <a:pt x="153" y="30"/>
                    </a:moveTo>
                    <a:lnTo>
                      <a:pt x="147" y="27"/>
                    </a:lnTo>
                    <a:lnTo>
                      <a:pt x="142" y="24"/>
                    </a:lnTo>
                    <a:lnTo>
                      <a:pt x="138" y="24"/>
                    </a:lnTo>
                    <a:lnTo>
                      <a:pt x="132" y="24"/>
                    </a:lnTo>
                    <a:lnTo>
                      <a:pt x="127" y="24"/>
                    </a:lnTo>
                    <a:lnTo>
                      <a:pt x="123" y="27"/>
                    </a:lnTo>
                    <a:lnTo>
                      <a:pt x="117" y="27"/>
                    </a:lnTo>
                    <a:lnTo>
                      <a:pt x="115" y="30"/>
                    </a:lnTo>
                    <a:lnTo>
                      <a:pt x="112" y="36"/>
                    </a:lnTo>
                    <a:lnTo>
                      <a:pt x="105" y="42"/>
                    </a:lnTo>
                    <a:lnTo>
                      <a:pt x="105" y="48"/>
                    </a:lnTo>
                    <a:lnTo>
                      <a:pt x="99" y="54"/>
                    </a:lnTo>
                    <a:lnTo>
                      <a:pt x="97" y="60"/>
                    </a:lnTo>
                    <a:lnTo>
                      <a:pt x="90" y="66"/>
                    </a:lnTo>
                    <a:lnTo>
                      <a:pt x="84" y="69"/>
                    </a:lnTo>
                    <a:lnTo>
                      <a:pt x="75" y="72"/>
                    </a:lnTo>
                    <a:lnTo>
                      <a:pt x="69" y="72"/>
                    </a:lnTo>
                    <a:lnTo>
                      <a:pt x="64" y="72"/>
                    </a:lnTo>
                    <a:lnTo>
                      <a:pt x="57" y="69"/>
                    </a:lnTo>
                    <a:lnTo>
                      <a:pt x="52" y="66"/>
                    </a:lnTo>
                    <a:lnTo>
                      <a:pt x="49" y="63"/>
                    </a:lnTo>
                    <a:lnTo>
                      <a:pt x="42" y="60"/>
                    </a:lnTo>
                    <a:lnTo>
                      <a:pt x="37" y="57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9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4" y="57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12" y="45"/>
                    </a:lnTo>
                    <a:lnTo>
                      <a:pt x="19" y="45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9" y="54"/>
                    </a:lnTo>
                    <a:lnTo>
                      <a:pt x="49" y="57"/>
                    </a:lnTo>
                    <a:lnTo>
                      <a:pt x="52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2" y="60"/>
                    </a:lnTo>
                    <a:lnTo>
                      <a:pt x="75" y="60"/>
                    </a:lnTo>
                    <a:lnTo>
                      <a:pt x="82" y="60"/>
                    </a:lnTo>
                    <a:lnTo>
                      <a:pt x="84" y="57"/>
                    </a:lnTo>
                    <a:lnTo>
                      <a:pt x="90" y="54"/>
                    </a:lnTo>
                    <a:lnTo>
                      <a:pt x="93" y="51"/>
                    </a:lnTo>
                    <a:lnTo>
                      <a:pt x="97" y="48"/>
                    </a:lnTo>
                    <a:lnTo>
                      <a:pt x="102" y="39"/>
                    </a:lnTo>
                    <a:lnTo>
                      <a:pt x="108" y="33"/>
                    </a:lnTo>
                    <a:lnTo>
                      <a:pt x="112" y="22"/>
                    </a:lnTo>
                    <a:lnTo>
                      <a:pt x="117" y="12"/>
                    </a:lnTo>
                    <a:lnTo>
                      <a:pt x="120" y="7"/>
                    </a:lnTo>
                    <a:lnTo>
                      <a:pt x="123" y="3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5" y="3"/>
                    </a:lnTo>
                    <a:lnTo>
                      <a:pt x="147" y="7"/>
                    </a:lnTo>
                    <a:lnTo>
                      <a:pt x="153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29"/>
              <p:cNvSpPr>
                <a:spLocks/>
              </p:cNvSpPr>
              <p:nvPr/>
            </p:nvSpPr>
            <p:spPr bwMode="ltGray">
              <a:xfrm>
                <a:off x="224" y="1995"/>
                <a:ext cx="157" cy="74"/>
              </a:xfrm>
              <a:custGeom>
                <a:avLst/>
                <a:gdLst>
                  <a:gd name="T0" fmla="*/ 149 w 157"/>
                  <a:gd name="T1" fmla="*/ 27 h 74"/>
                  <a:gd name="T2" fmla="*/ 141 w 157"/>
                  <a:gd name="T3" fmla="*/ 25 h 74"/>
                  <a:gd name="T4" fmla="*/ 129 w 157"/>
                  <a:gd name="T5" fmla="*/ 25 h 74"/>
                  <a:gd name="T6" fmla="*/ 120 w 157"/>
                  <a:gd name="T7" fmla="*/ 27 h 74"/>
                  <a:gd name="T8" fmla="*/ 114 w 157"/>
                  <a:gd name="T9" fmla="*/ 36 h 74"/>
                  <a:gd name="T10" fmla="*/ 105 w 157"/>
                  <a:gd name="T11" fmla="*/ 48 h 74"/>
                  <a:gd name="T12" fmla="*/ 99 w 157"/>
                  <a:gd name="T13" fmla="*/ 61 h 74"/>
                  <a:gd name="T14" fmla="*/ 84 w 157"/>
                  <a:gd name="T15" fmla="*/ 70 h 74"/>
                  <a:gd name="T16" fmla="*/ 72 w 157"/>
                  <a:gd name="T17" fmla="*/ 73 h 74"/>
                  <a:gd name="T18" fmla="*/ 60 w 157"/>
                  <a:gd name="T19" fmla="*/ 70 h 74"/>
                  <a:gd name="T20" fmla="*/ 51 w 157"/>
                  <a:gd name="T21" fmla="*/ 64 h 74"/>
                  <a:gd name="T22" fmla="*/ 39 w 157"/>
                  <a:gd name="T23" fmla="*/ 58 h 74"/>
                  <a:gd name="T24" fmla="*/ 27 w 157"/>
                  <a:gd name="T25" fmla="*/ 51 h 74"/>
                  <a:gd name="T26" fmla="*/ 15 w 157"/>
                  <a:gd name="T27" fmla="*/ 51 h 74"/>
                  <a:gd name="T28" fmla="*/ 7 w 157"/>
                  <a:gd name="T29" fmla="*/ 58 h 74"/>
                  <a:gd name="T30" fmla="*/ 3 w 157"/>
                  <a:gd name="T31" fmla="*/ 51 h 74"/>
                  <a:gd name="T32" fmla="*/ 9 w 157"/>
                  <a:gd name="T33" fmla="*/ 48 h 74"/>
                  <a:gd name="T34" fmla="*/ 21 w 157"/>
                  <a:gd name="T35" fmla="*/ 46 h 74"/>
                  <a:gd name="T36" fmla="*/ 30 w 157"/>
                  <a:gd name="T37" fmla="*/ 46 h 74"/>
                  <a:gd name="T38" fmla="*/ 42 w 157"/>
                  <a:gd name="T39" fmla="*/ 51 h 74"/>
                  <a:gd name="T40" fmla="*/ 54 w 157"/>
                  <a:gd name="T41" fmla="*/ 58 h 74"/>
                  <a:gd name="T42" fmla="*/ 66 w 157"/>
                  <a:gd name="T43" fmla="*/ 61 h 74"/>
                  <a:gd name="T44" fmla="*/ 78 w 157"/>
                  <a:gd name="T45" fmla="*/ 61 h 74"/>
                  <a:gd name="T46" fmla="*/ 87 w 157"/>
                  <a:gd name="T47" fmla="*/ 58 h 74"/>
                  <a:gd name="T48" fmla="*/ 96 w 157"/>
                  <a:gd name="T49" fmla="*/ 51 h 74"/>
                  <a:gd name="T50" fmla="*/ 105 w 157"/>
                  <a:gd name="T51" fmla="*/ 40 h 74"/>
                  <a:gd name="T52" fmla="*/ 114 w 157"/>
                  <a:gd name="T53" fmla="*/ 21 h 74"/>
                  <a:gd name="T54" fmla="*/ 120 w 157"/>
                  <a:gd name="T55" fmla="*/ 6 h 74"/>
                  <a:gd name="T56" fmla="*/ 129 w 157"/>
                  <a:gd name="T57" fmla="*/ 0 h 74"/>
                  <a:gd name="T58" fmla="*/ 135 w 157"/>
                  <a:gd name="T59" fmla="*/ 0 h 74"/>
                  <a:gd name="T60" fmla="*/ 144 w 157"/>
                  <a:gd name="T61" fmla="*/ 3 h 74"/>
                  <a:gd name="T62" fmla="*/ 156 w 157"/>
                  <a:gd name="T63" fmla="*/ 3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7" h="74">
                    <a:moveTo>
                      <a:pt x="156" y="30"/>
                    </a:moveTo>
                    <a:lnTo>
                      <a:pt x="149" y="27"/>
                    </a:lnTo>
                    <a:lnTo>
                      <a:pt x="144" y="25"/>
                    </a:lnTo>
                    <a:lnTo>
                      <a:pt x="141" y="25"/>
                    </a:lnTo>
                    <a:lnTo>
                      <a:pt x="135" y="25"/>
                    </a:lnTo>
                    <a:lnTo>
                      <a:pt x="129" y="25"/>
                    </a:lnTo>
                    <a:lnTo>
                      <a:pt x="122" y="27"/>
                    </a:lnTo>
                    <a:lnTo>
                      <a:pt x="120" y="27"/>
                    </a:lnTo>
                    <a:lnTo>
                      <a:pt x="117" y="30"/>
                    </a:lnTo>
                    <a:lnTo>
                      <a:pt x="114" y="36"/>
                    </a:lnTo>
                    <a:lnTo>
                      <a:pt x="107" y="43"/>
                    </a:lnTo>
                    <a:lnTo>
                      <a:pt x="105" y="48"/>
                    </a:lnTo>
                    <a:lnTo>
                      <a:pt x="102" y="55"/>
                    </a:lnTo>
                    <a:lnTo>
                      <a:pt x="99" y="61"/>
                    </a:lnTo>
                    <a:lnTo>
                      <a:pt x="92" y="66"/>
                    </a:lnTo>
                    <a:lnTo>
                      <a:pt x="84" y="70"/>
                    </a:lnTo>
                    <a:lnTo>
                      <a:pt x="78" y="73"/>
                    </a:lnTo>
                    <a:lnTo>
                      <a:pt x="72" y="73"/>
                    </a:lnTo>
                    <a:lnTo>
                      <a:pt x="66" y="73"/>
                    </a:lnTo>
                    <a:lnTo>
                      <a:pt x="60" y="70"/>
                    </a:lnTo>
                    <a:lnTo>
                      <a:pt x="54" y="66"/>
                    </a:lnTo>
                    <a:lnTo>
                      <a:pt x="51" y="64"/>
                    </a:lnTo>
                    <a:lnTo>
                      <a:pt x="45" y="61"/>
                    </a:lnTo>
                    <a:lnTo>
                      <a:pt x="39" y="58"/>
                    </a:lnTo>
                    <a:lnTo>
                      <a:pt x="33" y="55"/>
                    </a:lnTo>
                    <a:lnTo>
                      <a:pt x="27" y="51"/>
                    </a:lnTo>
                    <a:lnTo>
                      <a:pt x="21" y="51"/>
                    </a:lnTo>
                    <a:lnTo>
                      <a:pt x="15" y="51"/>
                    </a:lnTo>
                    <a:lnTo>
                      <a:pt x="9" y="55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3" y="51"/>
                    </a:lnTo>
                    <a:lnTo>
                      <a:pt x="7" y="48"/>
                    </a:lnTo>
                    <a:lnTo>
                      <a:pt x="9" y="48"/>
                    </a:lnTo>
                    <a:lnTo>
                      <a:pt x="15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30" y="46"/>
                    </a:lnTo>
                    <a:lnTo>
                      <a:pt x="33" y="48"/>
                    </a:lnTo>
                    <a:lnTo>
                      <a:pt x="42" y="51"/>
                    </a:lnTo>
                    <a:lnTo>
                      <a:pt x="51" y="58"/>
                    </a:lnTo>
                    <a:lnTo>
                      <a:pt x="54" y="58"/>
                    </a:lnTo>
                    <a:lnTo>
                      <a:pt x="57" y="61"/>
                    </a:lnTo>
                    <a:lnTo>
                      <a:pt x="66" y="61"/>
                    </a:lnTo>
                    <a:lnTo>
                      <a:pt x="72" y="61"/>
                    </a:lnTo>
                    <a:lnTo>
                      <a:pt x="78" y="61"/>
                    </a:lnTo>
                    <a:lnTo>
                      <a:pt x="84" y="58"/>
                    </a:lnTo>
                    <a:lnTo>
                      <a:pt x="87" y="58"/>
                    </a:lnTo>
                    <a:lnTo>
                      <a:pt x="92" y="55"/>
                    </a:lnTo>
                    <a:lnTo>
                      <a:pt x="96" y="51"/>
                    </a:lnTo>
                    <a:lnTo>
                      <a:pt x="99" y="48"/>
                    </a:lnTo>
                    <a:lnTo>
                      <a:pt x="105" y="40"/>
                    </a:lnTo>
                    <a:lnTo>
                      <a:pt x="107" y="30"/>
                    </a:lnTo>
                    <a:lnTo>
                      <a:pt x="114" y="21"/>
                    </a:lnTo>
                    <a:lnTo>
                      <a:pt x="117" y="12"/>
                    </a:lnTo>
                    <a:lnTo>
                      <a:pt x="120" y="6"/>
                    </a:lnTo>
                    <a:lnTo>
                      <a:pt x="126" y="3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41" y="0"/>
                    </a:lnTo>
                    <a:lnTo>
                      <a:pt x="144" y="3"/>
                    </a:lnTo>
                    <a:lnTo>
                      <a:pt x="149" y="6"/>
                    </a:lnTo>
                    <a:lnTo>
                      <a:pt x="156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30"/>
              <p:cNvSpPr>
                <a:spLocks/>
              </p:cNvSpPr>
              <p:nvPr/>
            </p:nvSpPr>
            <p:spPr bwMode="ltGray">
              <a:xfrm>
                <a:off x="3594" y="91"/>
                <a:ext cx="158" cy="75"/>
              </a:xfrm>
              <a:custGeom>
                <a:avLst/>
                <a:gdLst>
                  <a:gd name="T0" fmla="*/ 4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7 w 158"/>
                  <a:gd name="T7" fmla="*/ 30 h 75"/>
                  <a:gd name="T8" fmla="*/ 42 w 158"/>
                  <a:gd name="T9" fmla="*/ 36 h 75"/>
                  <a:gd name="T10" fmla="*/ 49 w 158"/>
                  <a:gd name="T11" fmla="*/ 48 h 75"/>
                  <a:gd name="T12" fmla="*/ 57 w 158"/>
                  <a:gd name="T13" fmla="*/ 63 h 75"/>
                  <a:gd name="T14" fmla="*/ 70 w 158"/>
                  <a:gd name="T15" fmla="*/ 71 h 75"/>
                  <a:gd name="T16" fmla="*/ 85 w 158"/>
                  <a:gd name="T17" fmla="*/ 74 h 75"/>
                  <a:gd name="T18" fmla="*/ 97 w 158"/>
                  <a:gd name="T19" fmla="*/ 71 h 75"/>
                  <a:gd name="T20" fmla="*/ 105 w 158"/>
                  <a:gd name="T21" fmla="*/ 63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0 w 158"/>
                  <a:gd name="T29" fmla="*/ 56 h 75"/>
                  <a:gd name="T30" fmla="*/ 154 w 158"/>
                  <a:gd name="T31" fmla="*/ 54 h 75"/>
                  <a:gd name="T32" fmla="*/ 145 w 158"/>
                  <a:gd name="T33" fmla="*/ 48 h 75"/>
                  <a:gd name="T34" fmla="*/ 135 w 158"/>
                  <a:gd name="T35" fmla="*/ 48 h 75"/>
                  <a:gd name="T36" fmla="*/ 127 w 158"/>
                  <a:gd name="T37" fmla="*/ 48 h 75"/>
                  <a:gd name="T38" fmla="*/ 115 w 158"/>
                  <a:gd name="T39" fmla="*/ 54 h 75"/>
                  <a:gd name="T40" fmla="*/ 102 w 158"/>
                  <a:gd name="T41" fmla="*/ 59 h 75"/>
                  <a:gd name="T42" fmla="*/ 87 w 158"/>
                  <a:gd name="T43" fmla="*/ 59 h 75"/>
                  <a:gd name="T44" fmla="*/ 79 w 158"/>
                  <a:gd name="T45" fmla="*/ 59 h 75"/>
                  <a:gd name="T46" fmla="*/ 70 w 158"/>
                  <a:gd name="T47" fmla="*/ 56 h 75"/>
                  <a:gd name="T48" fmla="*/ 60 w 158"/>
                  <a:gd name="T49" fmla="*/ 54 h 75"/>
                  <a:gd name="T50" fmla="*/ 52 w 158"/>
                  <a:gd name="T51" fmla="*/ 42 h 75"/>
                  <a:gd name="T52" fmla="*/ 42 w 158"/>
                  <a:gd name="T53" fmla="*/ 24 h 75"/>
                  <a:gd name="T54" fmla="*/ 34 w 158"/>
                  <a:gd name="T55" fmla="*/ 9 h 75"/>
                  <a:gd name="T56" fmla="*/ 27 w 158"/>
                  <a:gd name="T57" fmla="*/ 4 h 75"/>
                  <a:gd name="T58" fmla="*/ 19 w 158"/>
                  <a:gd name="T59" fmla="*/ 0 h 75"/>
                  <a:gd name="T60" fmla="*/ 9 w 158"/>
                  <a:gd name="T61" fmla="*/ 6 h 75"/>
                  <a:gd name="T62" fmla="*/ 0 w 158"/>
                  <a:gd name="T63" fmla="*/ 3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3"/>
                    </a:moveTo>
                    <a:lnTo>
                      <a:pt x="4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2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42" y="36"/>
                    </a:lnTo>
                    <a:lnTo>
                      <a:pt x="45" y="42"/>
                    </a:lnTo>
                    <a:lnTo>
                      <a:pt x="49" y="48"/>
                    </a:lnTo>
                    <a:lnTo>
                      <a:pt x="52" y="54"/>
                    </a:lnTo>
                    <a:lnTo>
                      <a:pt x="57" y="63"/>
                    </a:lnTo>
                    <a:lnTo>
                      <a:pt x="64" y="66"/>
                    </a:lnTo>
                    <a:lnTo>
                      <a:pt x="70" y="71"/>
                    </a:lnTo>
                    <a:lnTo>
                      <a:pt x="75" y="74"/>
                    </a:lnTo>
                    <a:lnTo>
                      <a:pt x="85" y="74"/>
                    </a:lnTo>
                    <a:lnTo>
                      <a:pt x="90" y="74"/>
                    </a:lnTo>
                    <a:lnTo>
                      <a:pt x="97" y="71"/>
                    </a:lnTo>
                    <a:lnTo>
                      <a:pt x="102" y="68"/>
                    </a:lnTo>
                    <a:lnTo>
                      <a:pt x="105" y="63"/>
                    </a:lnTo>
                    <a:lnTo>
                      <a:pt x="112" y="59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3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0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0" y="51"/>
                    </a:lnTo>
                    <a:lnTo>
                      <a:pt x="145" y="48"/>
                    </a:lnTo>
                    <a:lnTo>
                      <a:pt x="142" y="48"/>
                    </a:lnTo>
                    <a:lnTo>
                      <a:pt x="135" y="48"/>
                    </a:lnTo>
                    <a:lnTo>
                      <a:pt x="133" y="48"/>
                    </a:lnTo>
                    <a:lnTo>
                      <a:pt x="127" y="48"/>
                    </a:lnTo>
                    <a:lnTo>
                      <a:pt x="124" y="51"/>
                    </a:lnTo>
                    <a:lnTo>
                      <a:pt x="115" y="54"/>
                    </a:lnTo>
                    <a:lnTo>
                      <a:pt x="105" y="59"/>
                    </a:lnTo>
                    <a:lnTo>
                      <a:pt x="102" y="59"/>
                    </a:lnTo>
                    <a:lnTo>
                      <a:pt x="97" y="59"/>
                    </a:lnTo>
                    <a:lnTo>
                      <a:pt x="87" y="59"/>
                    </a:lnTo>
                    <a:lnTo>
                      <a:pt x="82" y="63"/>
                    </a:lnTo>
                    <a:lnTo>
                      <a:pt x="79" y="59"/>
                    </a:lnTo>
                    <a:lnTo>
                      <a:pt x="72" y="59"/>
                    </a:lnTo>
                    <a:lnTo>
                      <a:pt x="70" y="56"/>
                    </a:lnTo>
                    <a:lnTo>
                      <a:pt x="64" y="56"/>
                    </a:lnTo>
                    <a:lnTo>
                      <a:pt x="60" y="54"/>
                    </a:lnTo>
                    <a:lnTo>
                      <a:pt x="57" y="48"/>
                    </a:lnTo>
                    <a:lnTo>
                      <a:pt x="52" y="42"/>
                    </a:lnTo>
                    <a:lnTo>
                      <a:pt x="45" y="33"/>
                    </a:lnTo>
                    <a:lnTo>
                      <a:pt x="42" y="24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4"/>
                    </a:lnTo>
                    <a:lnTo>
                      <a:pt x="27" y="4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4"/>
                    </a:lnTo>
                    <a:lnTo>
                      <a:pt x="9" y="6"/>
                    </a:lnTo>
                    <a:lnTo>
                      <a:pt x="7" y="9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31"/>
              <p:cNvSpPr>
                <a:spLocks/>
              </p:cNvSpPr>
              <p:nvPr/>
            </p:nvSpPr>
            <p:spPr bwMode="ltGray">
              <a:xfrm>
                <a:off x="148" y="3372"/>
                <a:ext cx="160" cy="73"/>
              </a:xfrm>
              <a:custGeom>
                <a:avLst/>
                <a:gdLst>
                  <a:gd name="T0" fmla="*/ 7 w 160"/>
                  <a:gd name="T1" fmla="*/ 27 h 73"/>
                  <a:gd name="T2" fmla="*/ 15 w 160"/>
                  <a:gd name="T3" fmla="*/ 24 h 73"/>
                  <a:gd name="T4" fmla="*/ 28 w 160"/>
                  <a:gd name="T5" fmla="*/ 24 h 73"/>
                  <a:gd name="T6" fmla="*/ 37 w 160"/>
                  <a:gd name="T7" fmla="*/ 30 h 73"/>
                  <a:gd name="T8" fmla="*/ 43 w 160"/>
                  <a:gd name="T9" fmla="*/ 36 h 73"/>
                  <a:gd name="T10" fmla="*/ 50 w 160"/>
                  <a:gd name="T11" fmla="*/ 49 h 73"/>
                  <a:gd name="T12" fmla="*/ 58 w 160"/>
                  <a:gd name="T13" fmla="*/ 60 h 73"/>
                  <a:gd name="T14" fmla="*/ 70 w 160"/>
                  <a:gd name="T15" fmla="*/ 69 h 73"/>
                  <a:gd name="T16" fmla="*/ 86 w 160"/>
                  <a:gd name="T17" fmla="*/ 72 h 73"/>
                  <a:gd name="T18" fmla="*/ 98 w 160"/>
                  <a:gd name="T19" fmla="*/ 72 h 73"/>
                  <a:gd name="T20" fmla="*/ 107 w 160"/>
                  <a:gd name="T21" fmla="*/ 64 h 73"/>
                  <a:gd name="T22" fmla="*/ 119 w 160"/>
                  <a:gd name="T23" fmla="*/ 57 h 73"/>
                  <a:gd name="T24" fmla="*/ 131 w 160"/>
                  <a:gd name="T25" fmla="*/ 54 h 73"/>
                  <a:gd name="T26" fmla="*/ 144 w 160"/>
                  <a:gd name="T27" fmla="*/ 54 h 73"/>
                  <a:gd name="T28" fmla="*/ 152 w 160"/>
                  <a:gd name="T29" fmla="*/ 57 h 73"/>
                  <a:gd name="T30" fmla="*/ 156 w 160"/>
                  <a:gd name="T31" fmla="*/ 54 h 73"/>
                  <a:gd name="T32" fmla="*/ 147 w 160"/>
                  <a:gd name="T33" fmla="*/ 49 h 73"/>
                  <a:gd name="T34" fmla="*/ 137 w 160"/>
                  <a:gd name="T35" fmla="*/ 45 h 73"/>
                  <a:gd name="T36" fmla="*/ 129 w 160"/>
                  <a:gd name="T37" fmla="*/ 49 h 73"/>
                  <a:gd name="T38" fmla="*/ 116 w 160"/>
                  <a:gd name="T39" fmla="*/ 54 h 73"/>
                  <a:gd name="T40" fmla="*/ 104 w 160"/>
                  <a:gd name="T41" fmla="*/ 60 h 73"/>
                  <a:gd name="T42" fmla="*/ 89 w 160"/>
                  <a:gd name="T43" fmla="*/ 60 h 73"/>
                  <a:gd name="T44" fmla="*/ 80 w 160"/>
                  <a:gd name="T45" fmla="*/ 60 h 73"/>
                  <a:gd name="T46" fmla="*/ 70 w 160"/>
                  <a:gd name="T47" fmla="*/ 57 h 73"/>
                  <a:gd name="T48" fmla="*/ 61 w 160"/>
                  <a:gd name="T49" fmla="*/ 51 h 73"/>
                  <a:gd name="T50" fmla="*/ 52 w 160"/>
                  <a:gd name="T51" fmla="*/ 39 h 73"/>
                  <a:gd name="T52" fmla="*/ 43 w 160"/>
                  <a:gd name="T53" fmla="*/ 24 h 73"/>
                  <a:gd name="T54" fmla="*/ 34 w 160"/>
                  <a:gd name="T55" fmla="*/ 7 h 73"/>
                  <a:gd name="T56" fmla="*/ 28 w 160"/>
                  <a:gd name="T57" fmla="*/ 0 h 73"/>
                  <a:gd name="T58" fmla="*/ 22 w 160"/>
                  <a:gd name="T59" fmla="*/ 0 h 73"/>
                  <a:gd name="T60" fmla="*/ 10 w 160"/>
                  <a:gd name="T61" fmla="*/ 4 h 73"/>
                  <a:gd name="T62" fmla="*/ 0 w 160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8" y="24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40" y="30"/>
                    </a:lnTo>
                    <a:lnTo>
                      <a:pt x="43" y="36"/>
                    </a:lnTo>
                    <a:lnTo>
                      <a:pt x="46" y="42"/>
                    </a:lnTo>
                    <a:lnTo>
                      <a:pt x="50" y="49"/>
                    </a:lnTo>
                    <a:lnTo>
                      <a:pt x="55" y="54"/>
                    </a:lnTo>
                    <a:lnTo>
                      <a:pt x="58" y="60"/>
                    </a:lnTo>
                    <a:lnTo>
                      <a:pt x="65" y="66"/>
                    </a:lnTo>
                    <a:lnTo>
                      <a:pt x="70" y="69"/>
                    </a:lnTo>
                    <a:lnTo>
                      <a:pt x="80" y="72"/>
                    </a:lnTo>
                    <a:lnTo>
                      <a:pt x="86" y="72"/>
                    </a:lnTo>
                    <a:lnTo>
                      <a:pt x="91" y="72"/>
                    </a:lnTo>
                    <a:lnTo>
                      <a:pt x="98" y="72"/>
                    </a:lnTo>
                    <a:lnTo>
                      <a:pt x="104" y="66"/>
                    </a:lnTo>
                    <a:lnTo>
                      <a:pt x="107" y="64"/>
                    </a:lnTo>
                    <a:lnTo>
                      <a:pt x="113" y="60"/>
                    </a:lnTo>
                    <a:lnTo>
                      <a:pt x="119" y="57"/>
                    </a:lnTo>
                    <a:lnTo>
                      <a:pt x="126" y="54"/>
                    </a:lnTo>
                    <a:lnTo>
                      <a:pt x="131" y="54"/>
                    </a:lnTo>
                    <a:lnTo>
                      <a:pt x="137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2" y="57"/>
                    </a:lnTo>
                    <a:lnTo>
                      <a:pt x="159" y="60"/>
                    </a:lnTo>
                    <a:lnTo>
                      <a:pt x="156" y="54"/>
                    </a:lnTo>
                    <a:lnTo>
                      <a:pt x="152" y="51"/>
                    </a:lnTo>
                    <a:lnTo>
                      <a:pt x="147" y="49"/>
                    </a:lnTo>
                    <a:lnTo>
                      <a:pt x="144" y="45"/>
                    </a:lnTo>
                    <a:lnTo>
                      <a:pt x="137" y="45"/>
                    </a:lnTo>
                    <a:lnTo>
                      <a:pt x="134" y="45"/>
                    </a:lnTo>
                    <a:lnTo>
                      <a:pt x="129" y="49"/>
                    </a:lnTo>
                    <a:lnTo>
                      <a:pt x="126" y="49"/>
                    </a:lnTo>
                    <a:lnTo>
                      <a:pt x="116" y="54"/>
                    </a:lnTo>
                    <a:lnTo>
                      <a:pt x="107" y="57"/>
                    </a:lnTo>
                    <a:lnTo>
                      <a:pt x="104" y="60"/>
                    </a:lnTo>
                    <a:lnTo>
                      <a:pt x="98" y="60"/>
                    </a:lnTo>
                    <a:lnTo>
                      <a:pt x="89" y="60"/>
                    </a:lnTo>
                    <a:lnTo>
                      <a:pt x="83" y="60"/>
                    </a:lnTo>
                    <a:lnTo>
                      <a:pt x="80" y="60"/>
                    </a:lnTo>
                    <a:lnTo>
                      <a:pt x="73" y="60"/>
                    </a:lnTo>
                    <a:lnTo>
                      <a:pt x="70" y="57"/>
                    </a:lnTo>
                    <a:lnTo>
                      <a:pt x="65" y="54"/>
                    </a:lnTo>
                    <a:lnTo>
                      <a:pt x="61" y="51"/>
                    </a:lnTo>
                    <a:lnTo>
                      <a:pt x="58" y="49"/>
                    </a:lnTo>
                    <a:lnTo>
                      <a:pt x="52" y="39"/>
                    </a:lnTo>
                    <a:lnTo>
                      <a:pt x="46" y="34"/>
                    </a:lnTo>
                    <a:lnTo>
                      <a:pt x="43" y="24"/>
                    </a:lnTo>
                    <a:lnTo>
                      <a:pt x="37" y="12"/>
                    </a:lnTo>
                    <a:lnTo>
                      <a:pt x="34" y="7"/>
                    </a:lnTo>
                    <a:lnTo>
                      <a:pt x="30" y="4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32"/>
              <p:cNvSpPr>
                <a:spLocks/>
              </p:cNvSpPr>
              <p:nvPr/>
            </p:nvSpPr>
            <p:spPr bwMode="ltGray">
              <a:xfrm>
                <a:off x="4006" y="3905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33"/>
              <p:cNvSpPr>
                <a:spLocks/>
              </p:cNvSpPr>
              <p:nvPr/>
            </p:nvSpPr>
            <p:spPr bwMode="ltGray">
              <a:xfrm>
                <a:off x="954" y="220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34"/>
              <p:cNvSpPr>
                <a:spLocks/>
              </p:cNvSpPr>
              <p:nvPr/>
            </p:nvSpPr>
            <p:spPr bwMode="ltGray">
              <a:xfrm>
                <a:off x="4097" y="136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35"/>
              <p:cNvSpPr>
                <a:spLocks/>
              </p:cNvSpPr>
              <p:nvPr/>
            </p:nvSpPr>
            <p:spPr bwMode="ltGray">
              <a:xfrm>
                <a:off x="15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36"/>
              <p:cNvSpPr>
                <a:spLocks/>
              </p:cNvSpPr>
              <p:nvPr/>
            </p:nvSpPr>
            <p:spPr bwMode="ltGray">
              <a:xfrm>
                <a:off x="5581" y="1847"/>
                <a:ext cx="154" cy="72"/>
              </a:xfrm>
              <a:custGeom>
                <a:avLst/>
                <a:gdLst>
                  <a:gd name="T0" fmla="*/ 3 w 154"/>
                  <a:gd name="T1" fmla="*/ 44 h 72"/>
                  <a:gd name="T2" fmla="*/ 15 w 154"/>
                  <a:gd name="T3" fmla="*/ 48 h 72"/>
                  <a:gd name="T4" fmla="*/ 26 w 154"/>
                  <a:gd name="T5" fmla="*/ 48 h 72"/>
                  <a:gd name="T6" fmla="*/ 33 w 154"/>
                  <a:gd name="T7" fmla="*/ 41 h 72"/>
                  <a:gd name="T8" fmla="*/ 41 w 154"/>
                  <a:gd name="T9" fmla="*/ 36 h 72"/>
                  <a:gd name="T10" fmla="*/ 48 w 154"/>
                  <a:gd name="T11" fmla="*/ 24 h 72"/>
                  <a:gd name="T12" fmla="*/ 56 w 154"/>
                  <a:gd name="T13" fmla="*/ 12 h 72"/>
                  <a:gd name="T14" fmla="*/ 69 w 154"/>
                  <a:gd name="T15" fmla="*/ 4 h 72"/>
                  <a:gd name="T16" fmla="*/ 84 w 154"/>
                  <a:gd name="T17" fmla="*/ 0 h 72"/>
                  <a:gd name="T18" fmla="*/ 93 w 154"/>
                  <a:gd name="T19" fmla="*/ 4 h 72"/>
                  <a:gd name="T20" fmla="*/ 105 w 154"/>
                  <a:gd name="T21" fmla="*/ 9 h 72"/>
                  <a:gd name="T22" fmla="*/ 116 w 154"/>
                  <a:gd name="T23" fmla="*/ 15 h 72"/>
                  <a:gd name="T24" fmla="*/ 126 w 154"/>
                  <a:gd name="T25" fmla="*/ 18 h 72"/>
                  <a:gd name="T26" fmla="*/ 138 w 154"/>
                  <a:gd name="T27" fmla="*/ 18 h 72"/>
                  <a:gd name="T28" fmla="*/ 150 w 154"/>
                  <a:gd name="T29" fmla="*/ 15 h 72"/>
                  <a:gd name="T30" fmla="*/ 153 w 154"/>
                  <a:gd name="T31" fmla="*/ 18 h 72"/>
                  <a:gd name="T32" fmla="*/ 144 w 154"/>
                  <a:gd name="T33" fmla="*/ 24 h 72"/>
                  <a:gd name="T34" fmla="*/ 135 w 154"/>
                  <a:gd name="T35" fmla="*/ 27 h 72"/>
                  <a:gd name="T36" fmla="*/ 126 w 154"/>
                  <a:gd name="T37" fmla="*/ 24 h 72"/>
                  <a:gd name="T38" fmla="*/ 114 w 154"/>
                  <a:gd name="T39" fmla="*/ 18 h 72"/>
                  <a:gd name="T40" fmla="*/ 101 w 154"/>
                  <a:gd name="T41" fmla="*/ 12 h 72"/>
                  <a:gd name="T42" fmla="*/ 86 w 154"/>
                  <a:gd name="T43" fmla="*/ 12 h 72"/>
                  <a:gd name="T44" fmla="*/ 78 w 154"/>
                  <a:gd name="T45" fmla="*/ 12 h 72"/>
                  <a:gd name="T46" fmla="*/ 66 w 154"/>
                  <a:gd name="T47" fmla="*/ 15 h 72"/>
                  <a:gd name="T48" fmla="*/ 56 w 154"/>
                  <a:gd name="T49" fmla="*/ 21 h 72"/>
                  <a:gd name="T50" fmla="*/ 51 w 154"/>
                  <a:gd name="T51" fmla="*/ 33 h 72"/>
                  <a:gd name="T52" fmla="*/ 41 w 154"/>
                  <a:gd name="T53" fmla="*/ 51 h 72"/>
                  <a:gd name="T54" fmla="*/ 33 w 154"/>
                  <a:gd name="T55" fmla="*/ 65 h 72"/>
                  <a:gd name="T56" fmla="*/ 26 w 154"/>
                  <a:gd name="T57" fmla="*/ 71 h 72"/>
                  <a:gd name="T58" fmla="*/ 18 w 154"/>
                  <a:gd name="T59" fmla="*/ 71 h 72"/>
                  <a:gd name="T60" fmla="*/ 8 w 154"/>
                  <a:gd name="T61" fmla="*/ 68 h 72"/>
                  <a:gd name="T62" fmla="*/ 0 w 154"/>
                  <a:gd name="T63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2">
                    <a:moveTo>
                      <a:pt x="0" y="41"/>
                    </a:moveTo>
                    <a:lnTo>
                      <a:pt x="3" y="44"/>
                    </a:lnTo>
                    <a:lnTo>
                      <a:pt x="8" y="48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30" y="44"/>
                    </a:lnTo>
                    <a:lnTo>
                      <a:pt x="33" y="41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45" y="30"/>
                    </a:lnTo>
                    <a:lnTo>
                      <a:pt x="48" y="24"/>
                    </a:lnTo>
                    <a:lnTo>
                      <a:pt x="51" y="18"/>
                    </a:lnTo>
                    <a:lnTo>
                      <a:pt x="56" y="12"/>
                    </a:lnTo>
                    <a:lnTo>
                      <a:pt x="63" y="6"/>
                    </a:lnTo>
                    <a:lnTo>
                      <a:pt x="69" y="4"/>
                    </a:lnTo>
                    <a:lnTo>
                      <a:pt x="75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3" y="4"/>
                    </a:lnTo>
                    <a:lnTo>
                      <a:pt x="99" y="6"/>
                    </a:lnTo>
                    <a:lnTo>
                      <a:pt x="105" y="9"/>
                    </a:lnTo>
                    <a:lnTo>
                      <a:pt x="108" y="12"/>
                    </a:lnTo>
                    <a:lnTo>
                      <a:pt x="116" y="15"/>
                    </a:lnTo>
                    <a:lnTo>
                      <a:pt x="123" y="18"/>
                    </a:lnTo>
                    <a:lnTo>
                      <a:pt x="126" y="18"/>
                    </a:lnTo>
                    <a:lnTo>
                      <a:pt x="131" y="21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50" y="15"/>
                    </a:lnTo>
                    <a:lnTo>
                      <a:pt x="153" y="12"/>
                    </a:lnTo>
                    <a:lnTo>
                      <a:pt x="153" y="18"/>
                    </a:lnTo>
                    <a:lnTo>
                      <a:pt x="150" y="21"/>
                    </a:lnTo>
                    <a:lnTo>
                      <a:pt x="144" y="24"/>
                    </a:lnTo>
                    <a:lnTo>
                      <a:pt x="141" y="27"/>
                    </a:lnTo>
                    <a:lnTo>
                      <a:pt x="135" y="27"/>
                    </a:lnTo>
                    <a:lnTo>
                      <a:pt x="131" y="27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4" y="18"/>
                    </a:lnTo>
                    <a:lnTo>
                      <a:pt x="105" y="15"/>
                    </a:lnTo>
                    <a:lnTo>
                      <a:pt x="101" y="12"/>
                    </a:lnTo>
                    <a:lnTo>
                      <a:pt x="96" y="12"/>
                    </a:lnTo>
                    <a:lnTo>
                      <a:pt x="86" y="12"/>
                    </a:lnTo>
                    <a:lnTo>
                      <a:pt x="81" y="12"/>
                    </a:lnTo>
                    <a:lnTo>
                      <a:pt x="78" y="12"/>
                    </a:lnTo>
                    <a:lnTo>
                      <a:pt x="71" y="12"/>
                    </a:lnTo>
                    <a:lnTo>
                      <a:pt x="66" y="15"/>
                    </a:lnTo>
                    <a:lnTo>
                      <a:pt x="63" y="18"/>
                    </a:lnTo>
                    <a:lnTo>
                      <a:pt x="56" y="21"/>
                    </a:lnTo>
                    <a:lnTo>
                      <a:pt x="54" y="24"/>
                    </a:lnTo>
                    <a:lnTo>
                      <a:pt x="51" y="33"/>
                    </a:lnTo>
                    <a:lnTo>
                      <a:pt x="45" y="39"/>
                    </a:lnTo>
                    <a:lnTo>
                      <a:pt x="41" y="51"/>
                    </a:lnTo>
                    <a:lnTo>
                      <a:pt x="36" y="59"/>
                    </a:lnTo>
                    <a:lnTo>
                      <a:pt x="33" y="65"/>
                    </a:lnTo>
                    <a:lnTo>
                      <a:pt x="30" y="68"/>
                    </a:lnTo>
                    <a:lnTo>
                      <a:pt x="26" y="71"/>
                    </a:lnTo>
                    <a:lnTo>
                      <a:pt x="21" y="71"/>
                    </a:lnTo>
                    <a:lnTo>
                      <a:pt x="18" y="71"/>
                    </a:lnTo>
                    <a:lnTo>
                      <a:pt x="15" y="71"/>
                    </a:lnTo>
                    <a:lnTo>
                      <a:pt x="8" y="68"/>
                    </a:lnTo>
                    <a:lnTo>
                      <a:pt x="6" y="65"/>
                    </a:lnTo>
                    <a:lnTo>
                      <a:pt x="0" y="4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37"/>
              <p:cNvSpPr>
                <a:spLocks/>
              </p:cNvSpPr>
              <p:nvPr/>
            </p:nvSpPr>
            <p:spPr bwMode="ltGray">
              <a:xfrm>
                <a:off x="4436" y="4096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38"/>
              <p:cNvSpPr>
                <a:spLocks/>
              </p:cNvSpPr>
              <p:nvPr/>
            </p:nvSpPr>
            <p:spPr bwMode="ltGray">
              <a:xfrm>
                <a:off x="107" y="2501"/>
                <a:ext cx="55" cy="65"/>
              </a:xfrm>
              <a:custGeom>
                <a:avLst/>
                <a:gdLst>
                  <a:gd name="T0" fmla="*/ 30 w 55"/>
                  <a:gd name="T1" fmla="*/ 0 h 65"/>
                  <a:gd name="T2" fmla="*/ 0 w 55"/>
                  <a:gd name="T3" fmla="*/ 17 h 65"/>
                  <a:gd name="T4" fmla="*/ 16 w 55"/>
                  <a:gd name="T5" fmla="*/ 64 h 65"/>
                  <a:gd name="T6" fmla="*/ 54 w 55"/>
                  <a:gd name="T7" fmla="*/ 40 h 65"/>
                  <a:gd name="T8" fmla="*/ 30 w 55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4" y="40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39"/>
              <p:cNvSpPr>
                <a:spLocks/>
              </p:cNvSpPr>
              <p:nvPr/>
            </p:nvSpPr>
            <p:spPr bwMode="ltGray">
              <a:xfrm>
                <a:off x="5139" y="1106"/>
                <a:ext cx="56" cy="65"/>
              </a:xfrm>
              <a:custGeom>
                <a:avLst/>
                <a:gdLst>
                  <a:gd name="T0" fmla="*/ 30 w 56"/>
                  <a:gd name="T1" fmla="*/ 0 h 65"/>
                  <a:gd name="T2" fmla="*/ 0 w 56"/>
                  <a:gd name="T3" fmla="*/ 17 h 65"/>
                  <a:gd name="T4" fmla="*/ 16 w 56"/>
                  <a:gd name="T5" fmla="*/ 64 h 65"/>
                  <a:gd name="T6" fmla="*/ 55 w 56"/>
                  <a:gd name="T7" fmla="*/ 41 h 65"/>
                  <a:gd name="T8" fmla="*/ 30 w 5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5" y="41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40"/>
              <p:cNvSpPr>
                <a:spLocks/>
              </p:cNvSpPr>
              <p:nvPr/>
            </p:nvSpPr>
            <p:spPr bwMode="ltGray">
              <a:xfrm>
                <a:off x="4703" y="54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41"/>
              <p:cNvSpPr>
                <a:spLocks/>
              </p:cNvSpPr>
              <p:nvPr/>
            </p:nvSpPr>
            <p:spPr bwMode="ltGray">
              <a:xfrm>
                <a:off x="5601" y="3074"/>
                <a:ext cx="60" cy="80"/>
              </a:xfrm>
              <a:custGeom>
                <a:avLst/>
                <a:gdLst>
                  <a:gd name="T0" fmla="*/ 59 w 60"/>
                  <a:gd name="T1" fmla="*/ 0 h 80"/>
                  <a:gd name="T2" fmla="*/ 0 w 60"/>
                  <a:gd name="T3" fmla="*/ 30 h 80"/>
                  <a:gd name="T4" fmla="*/ 42 w 60"/>
                  <a:gd name="T5" fmla="*/ 79 h 80"/>
                  <a:gd name="T6" fmla="*/ 59 w 60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0">
                    <a:moveTo>
                      <a:pt x="59" y="0"/>
                    </a:moveTo>
                    <a:lnTo>
                      <a:pt x="0" y="30"/>
                    </a:lnTo>
                    <a:lnTo>
                      <a:pt x="42" y="79"/>
                    </a:lnTo>
                    <a:lnTo>
                      <a:pt x="59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42"/>
              <p:cNvSpPr>
                <a:spLocks/>
              </p:cNvSpPr>
              <p:nvPr/>
            </p:nvSpPr>
            <p:spPr bwMode="ltGray">
              <a:xfrm>
                <a:off x="2788" y="4005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43"/>
              <p:cNvSpPr>
                <a:spLocks/>
              </p:cNvSpPr>
              <p:nvPr/>
            </p:nvSpPr>
            <p:spPr bwMode="ltGray">
              <a:xfrm>
                <a:off x="256" y="3041"/>
                <a:ext cx="61" cy="83"/>
              </a:xfrm>
              <a:custGeom>
                <a:avLst/>
                <a:gdLst>
                  <a:gd name="T0" fmla="*/ 60 w 61"/>
                  <a:gd name="T1" fmla="*/ 0 h 83"/>
                  <a:gd name="T2" fmla="*/ 0 w 61"/>
                  <a:gd name="T3" fmla="*/ 31 h 83"/>
                  <a:gd name="T4" fmla="*/ 46 w 61"/>
                  <a:gd name="T5" fmla="*/ 82 h 83"/>
                  <a:gd name="T6" fmla="*/ 60 w 61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3">
                    <a:moveTo>
                      <a:pt x="60" y="0"/>
                    </a:moveTo>
                    <a:lnTo>
                      <a:pt x="0" y="31"/>
                    </a:lnTo>
                    <a:lnTo>
                      <a:pt x="46" y="82"/>
                    </a:lnTo>
                    <a:lnTo>
                      <a:pt x="6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44"/>
              <p:cNvSpPr>
                <a:spLocks/>
              </p:cNvSpPr>
              <p:nvPr/>
            </p:nvSpPr>
            <p:spPr bwMode="ltGray">
              <a:xfrm>
                <a:off x="4707" y="4074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45"/>
              <p:cNvSpPr>
                <a:spLocks/>
              </p:cNvSpPr>
              <p:nvPr/>
            </p:nvSpPr>
            <p:spPr bwMode="ltGray">
              <a:xfrm>
                <a:off x="234" y="3987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46"/>
              <p:cNvSpPr>
                <a:spLocks/>
              </p:cNvSpPr>
              <p:nvPr/>
            </p:nvSpPr>
            <p:spPr bwMode="ltGray">
              <a:xfrm>
                <a:off x="2285" y="99"/>
                <a:ext cx="61" cy="82"/>
              </a:xfrm>
              <a:custGeom>
                <a:avLst/>
                <a:gdLst>
                  <a:gd name="T0" fmla="*/ 0 w 61"/>
                  <a:gd name="T1" fmla="*/ 0 h 82"/>
                  <a:gd name="T2" fmla="*/ 60 w 61"/>
                  <a:gd name="T3" fmla="*/ 31 h 82"/>
                  <a:gd name="T4" fmla="*/ 18 w 61"/>
                  <a:gd name="T5" fmla="*/ 81 h 82"/>
                  <a:gd name="T6" fmla="*/ 0 w 61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2">
                    <a:moveTo>
                      <a:pt x="0" y="0"/>
                    </a:moveTo>
                    <a:lnTo>
                      <a:pt x="60" y="31"/>
                    </a:lnTo>
                    <a:lnTo>
                      <a:pt x="18" y="81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Rectangle 47"/>
              <p:cNvSpPr>
                <a:spLocks noChangeArrowheads="1"/>
              </p:cNvSpPr>
              <p:nvPr/>
            </p:nvSpPr>
            <p:spPr bwMode="ltGray">
              <a:xfrm>
                <a:off x="1629" y="103"/>
                <a:ext cx="53" cy="56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Rectangle 48"/>
              <p:cNvSpPr>
                <a:spLocks noChangeArrowheads="1"/>
              </p:cNvSpPr>
              <p:nvPr/>
            </p:nvSpPr>
            <p:spPr bwMode="ltGray">
              <a:xfrm>
                <a:off x="5563" y="129"/>
                <a:ext cx="52" cy="56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Rectangle 49"/>
              <p:cNvSpPr>
                <a:spLocks noChangeArrowheads="1"/>
              </p:cNvSpPr>
              <p:nvPr/>
            </p:nvSpPr>
            <p:spPr bwMode="ltGray">
              <a:xfrm>
                <a:off x="5039" y="4013"/>
                <a:ext cx="53" cy="57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Rectangle 50"/>
              <p:cNvSpPr>
                <a:spLocks noChangeArrowheads="1"/>
              </p:cNvSpPr>
              <p:nvPr/>
            </p:nvSpPr>
            <p:spPr bwMode="ltGray">
              <a:xfrm>
                <a:off x="5651" y="782"/>
                <a:ext cx="41" cy="43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Rectangle 51"/>
              <p:cNvSpPr>
                <a:spLocks noChangeArrowheads="1"/>
              </p:cNvSpPr>
              <p:nvPr/>
            </p:nvSpPr>
            <p:spPr bwMode="ltGray">
              <a:xfrm>
                <a:off x="648" y="202"/>
                <a:ext cx="52" cy="54"/>
              </a:xfrm>
              <a:prstGeom prst="rect">
                <a:avLst/>
              </a:pr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Freeform 52"/>
              <p:cNvSpPr>
                <a:spLocks/>
              </p:cNvSpPr>
              <p:nvPr/>
            </p:nvSpPr>
            <p:spPr bwMode="ltGray">
              <a:xfrm>
                <a:off x="177" y="1414"/>
                <a:ext cx="229" cy="116"/>
              </a:xfrm>
              <a:custGeom>
                <a:avLst/>
                <a:gdLst>
                  <a:gd name="T0" fmla="*/ 228 w 229"/>
                  <a:gd name="T1" fmla="*/ 4 h 116"/>
                  <a:gd name="T2" fmla="*/ 222 w 229"/>
                  <a:gd name="T3" fmla="*/ 0 h 116"/>
                  <a:gd name="T4" fmla="*/ 210 w 229"/>
                  <a:gd name="T5" fmla="*/ 0 h 116"/>
                  <a:gd name="T6" fmla="*/ 200 w 229"/>
                  <a:gd name="T7" fmla="*/ 0 h 116"/>
                  <a:gd name="T8" fmla="*/ 192 w 229"/>
                  <a:gd name="T9" fmla="*/ 0 h 116"/>
                  <a:gd name="T10" fmla="*/ 180 w 229"/>
                  <a:gd name="T11" fmla="*/ 4 h 116"/>
                  <a:gd name="T12" fmla="*/ 170 w 229"/>
                  <a:gd name="T13" fmla="*/ 10 h 116"/>
                  <a:gd name="T14" fmla="*/ 164 w 229"/>
                  <a:gd name="T15" fmla="*/ 13 h 116"/>
                  <a:gd name="T16" fmla="*/ 159 w 229"/>
                  <a:gd name="T17" fmla="*/ 22 h 116"/>
                  <a:gd name="T18" fmla="*/ 152 w 229"/>
                  <a:gd name="T19" fmla="*/ 31 h 116"/>
                  <a:gd name="T20" fmla="*/ 149 w 229"/>
                  <a:gd name="T21" fmla="*/ 38 h 116"/>
                  <a:gd name="T22" fmla="*/ 146 w 229"/>
                  <a:gd name="T23" fmla="*/ 43 h 116"/>
                  <a:gd name="T24" fmla="*/ 134 w 229"/>
                  <a:gd name="T25" fmla="*/ 59 h 116"/>
                  <a:gd name="T26" fmla="*/ 122 w 229"/>
                  <a:gd name="T27" fmla="*/ 72 h 116"/>
                  <a:gd name="T28" fmla="*/ 113 w 229"/>
                  <a:gd name="T29" fmla="*/ 77 h 116"/>
                  <a:gd name="T30" fmla="*/ 98 w 229"/>
                  <a:gd name="T31" fmla="*/ 84 h 116"/>
                  <a:gd name="T32" fmla="*/ 86 w 229"/>
                  <a:gd name="T33" fmla="*/ 90 h 116"/>
                  <a:gd name="T34" fmla="*/ 73 w 229"/>
                  <a:gd name="T35" fmla="*/ 93 h 116"/>
                  <a:gd name="T36" fmla="*/ 64 w 229"/>
                  <a:gd name="T37" fmla="*/ 93 h 116"/>
                  <a:gd name="T38" fmla="*/ 52 w 229"/>
                  <a:gd name="T39" fmla="*/ 93 h 116"/>
                  <a:gd name="T40" fmla="*/ 37 w 229"/>
                  <a:gd name="T41" fmla="*/ 90 h 116"/>
                  <a:gd name="T42" fmla="*/ 25 w 229"/>
                  <a:gd name="T43" fmla="*/ 84 h 116"/>
                  <a:gd name="T44" fmla="*/ 15 w 229"/>
                  <a:gd name="T45" fmla="*/ 74 h 116"/>
                  <a:gd name="T46" fmla="*/ 10 w 229"/>
                  <a:gd name="T47" fmla="*/ 69 h 116"/>
                  <a:gd name="T48" fmla="*/ 0 w 229"/>
                  <a:gd name="T49" fmla="*/ 100 h 116"/>
                  <a:gd name="T50" fmla="*/ 7 w 229"/>
                  <a:gd name="T51" fmla="*/ 105 h 116"/>
                  <a:gd name="T52" fmla="*/ 22 w 229"/>
                  <a:gd name="T53" fmla="*/ 112 h 116"/>
                  <a:gd name="T54" fmla="*/ 33 w 229"/>
                  <a:gd name="T55" fmla="*/ 112 h 116"/>
                  <a:gd name="T56" fmla="*/ 48 w 229"/>
                  <a:gd name="T57" fmla="*/ 115 h 116"/>
                  <a:gd name="T58" fmla="*/ 61 w 229"/>
                  <a:gd name="T59" fmla="*/ 115 h 116"/>
                  <a:gd name="T60" fmla="*/ 73 w 229"/>
                  <a:gd name="T61" fmla="*/ 112 h 116"/>
                  <a:gd name="T62" fmla="*/ 88 w 229"/>
                  <a:gd name="T63" fmla="*/ 105 h 116"/>
                  <a:gd name="T64" fmla="*/ 98 w 229"/>
                  <a:gd name="T65" fmla="*/ 100 h 116"/>
                  <a:gd name="T66" fmla="*/ 104 w 229"/>
                  <a:gd name="T67" fmla="*/ 97 h 116"/>
                  <a:gd name="T68" fmla="*/ 119 w 229"/>
                  <a:gd name="T69" fmla="*/ 84 h 116"/>
                  <a:gd name="T70" fmla="*/ 131 w 229"/>
                  <a:gd name="T71" fmla="*/ 72 h 116"/>
                  <a:gd name="T72" fmla="*/ 140 w 229"/>
                  <a:gd name="T73" fmla="*/ 56 h 116"/>
                  <a:gd name="T74" fmla="*/ 149 w 229"/>
                  <a:gd name="T75" fmla="*/ 43 h 116"/>
                  <a:gd name="T76" fmla="*/ 159 w 229"/>
                  <a:gd name="T77" fmla="*/ 41 h 116"/>
                  <a:gd name="T78" fmla="*/ 167 w 229"/>
                  <a:gd name="T79" fmla="*/ 31 h 116"/>
                  <a:gd name="T80" fmla="*/ 177 w 229"/>
                  <a:gd name="T81" fmla="*/ 28 h 116"/>
                  <a:gd name="T82" fmla="*/ 185 w 229"/>
                  <a:gd name="T83" fmla="*/ 25 h 116"/>
                  <a:gd name="T84" fmla="*/ 198 w 229"/>
                  <a:gd name="T85" fmla="*/ 25 h 116"/>
                  <a:gd name="T86" fmla="*/ 204 w 229"/>
                  <a:gd name="T87" fmla="*/ 25 h 116"/>
                  <a:gd name="T88" fmla="*/ 210 w 229"/>
                  <a:gd name="T89" fmla="*/ 28 h 116"/>
                  <a:gd name="T90" fmla="*/ 222 w 229"/>
                  <a:gd name="T91" fmla="*/ 35 h 116"/>
                  <a:gd name="T92" fmla="*/ 228 w 229"/>
                  <a:gd name="T93" fmla="*/ 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6">
                    <a:moveTo>
                      <a:pt x="228" y="4"/>
                    </a:moveTo>
                    <a:lnTo>
                      <a:pt x="222" y="0"/>
                    </a:lnTo>
                    <a:lnTo>
                      <a:pt x="210" y="0"/>
                    </a:lnTo>
                    <a:lnTo>
                      <a:pt x="200" y="0"/>
                    </a:lnTo>
                    <a:lnTo>
                      <a:pt x="192" y="0"/>
                    </a:lnTo>
                    <a:lnTo>
                      <a:pt x="180" y="4"/>
                    </a:lnTo>
                    <a:lnTo>
                      <a:pt x="170" y="10"/>
                    </a:lnTo>
                    <a:lnTo>
                      <a:pt x="164" y="13"/>
                    </a:lnTo>
                    <a:lnTo>
                      <a:pt x="159" y="22"/>
                    </a:lnTo>
                    <a:lnTo>
                      <a:pt x="152" y="31"/>
                    </a:lnTo>
                    <a:lnTo>
                      <a:pt x="149" y="38"/>
                    </a:lnTo>
                    <a:lnTo>
                      <a:pt x="146" y="43"/>
                    </a:lnTo>
                    <a:lnTo>
                      <a:pt x="134" y="59"/>
                    </a:lnTo>
                    <a:lnTo>
                      <a:pt x="122" y="72"/>
                    </a:lnTo>
                    <a:lnTo>
                      <a:pt x="113" y="77"/>
                    </a:lnTo>
                    <a:lnTo>
                      <a:pt x="98" y="84"/>
                    </a:lnTo>
                    <a:lnTo>
                      <a:pt x="86" y="90"/>
                    </a:lnTo>
                    <a:lnTo>
                      <a:pt x="73" y="93"/>
                    </a:lnTo>
                    <a:lnTo>
                      <a:pt x="64" y="93"/>
                    </a:lnTo>
                    <a:lnTo>
                      <a:pt x="52" y="93"/>
                    </a:lnTo>
                    <a:lnTo>
                      <a:pt x="37" y="90"/>
                    </a:lnTo>
                    <a:lnTo>
                      <a:pt x="25" y="84"/>
                    </a:lnTo>
                    <a:lnTo>
                      <a:pt x="15" y="74"/>
                    </a:lnTo>
                    <a:lnTo>
                      <a:pt x="10" y="69"/>
                    </a:lnTo>
                    <a:lnTo>
                      <a:pt x="0" y="100"/>
                    </a:lnTo>
                    <a:lnTo>
                      <a:pt x="7" y="105"/>
                    </a:lnTo>
                    <a:lnTo>
                      <a:pt x="22" y="112"/>
                    </a:lnTo>
                    <a:lnTo>
                      <a:pt x="33" y="112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5"/>
                    </a:lnTo>
                    <a:lnTo>
                      <a:pt x="98" y="100"/>
                    </a:lnTo>
                    <a:lnTo>
                      <a:pt x="104" y="97"/>
                    </a:lnTo>
                    <a:lnTo>
                      <a:pt x="119" y="84"/>
                    </a:lnTo>
                    <a:lnTo>
                      <a:pt x="131" y="72"/>
                    </a:lnTo>
                    <a:lnTo>
                      <a:pt x="140" y="56"/>
                    </a:lnTo>
                    <a:lnTo>
                      <a:pt x="149" y="43"/>
                    </a:lnTo>
                    <a:lnTo>
                      <a:pt x="159" y="41"/>
                    </a:lnTo>
                    <a:lnTo>
                      <a:pt x="167" y="31"/>
                    </a:lnTo>
                    <a:lnTo>
                      <a:pt x="177" y="28"/>
                    </a:lnTo>
                    <a:lnTo>
                      <a:pt x="185" y="25"/>
                    </a:lnTo>
                    <a:lnTo>
                      <a:pt x="198" y="25"/>
                    </a:lnTo>
                    <a:lnTo>
                      <a:pt x="204" y="25"/>
                    </a:lnTo>
                    <a:lnTo>
                      <a:pt x="210" y="28"/>
                    </a:lnTo>
                    <a:lnTo>
                      <a:pt x="222" y="35"/>
                    </a:lnTo>
                    <a:lnTo>
                      <a:pt x="228" y="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Freeform 53"/>
              <p:cNvSpPr>
                <a:spLocks/>
              </p:cNvSpPr>
              <p:nvPr/>
            </p:nvSpPr>
            <p:spPr bwMode="ltGray">
              <a:xfrm>
                <a:off x="2288" y="4156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Freeform 54"/>
              <p:cNvSpPr>
                <a:spLocks/>
              </p:cNvSpPr>
              <p:nvPr/>
            </p:nvSpPr>
            <p:spPr bwMode="ltGray">
              <a:xfrm>
                <a:off x="5310" y="388"/>
                <a:ext cx="234" cy="115"/>
              </a:xfrm>
              <a:custGeom>
                <a:avLst/>
                <a:gdLst>
                  <a:gd name="T0" fmla="*/ 233 w 234"/>
                  <a:gd name="T1" fmla="*/ 3 h 115"/>
                  <a:gd name="T2" fmla="*/ 223 w 234"/>
                  <a:gd name="T3" fmla="*/ 0 h 115"/>
                  <a:gd name="T4" fmla="*/ 214 w 234"/>
                  <a:gd name="T5" fmla="*/ 0 h 115"/>
                  <a:gd name="T6" fmla="*/ 202 w 234"/>
                  <a:gd name="T7" fmla="*/ 0 h 115"/>
                  <a:gd name="T8" fmla="*/ 193 w 234"/>
                  <a:gd name="T9" fmla="*/ 0 h 115"/>
                  <a:gd name="T10" fmla="*/ 183 w 234"/>
                  <a:gd name="T11" fmla="*/ 3 h 115"/>
                  <a:gd name="T12" fmla="*/ 172 w 234"/>
                  <a:gd name="T13" fmla="*/ 10 h 115"/>
                  <a:gd name="T14" fmla="*/ 168 w 234"/>
                  <a:gd name="T15" fmla="*/ 13 h 115"/>
                  <a:gd name="T16" fmla="*/ 159 w 234"/>
                  <a:gd name="T17" fmla="*/ 21 h 115"/>
                  <a:gd name="T18" fmla="*/ 153 w 234"/>
                  <a:gd name="T19" fmla="*/ 31 h 115"/>
                  <a:gd name="T20" fmla="*/ 150 w 234"/>
                  <a:gd name="T21" fmla="*/ 37 h 115"/>
                  <a:gd name="T22" fmla="*/ 147 w 234"/>
                  <a:gd name="T23" fmla="*/ 43 h 115"/>
                  <a:gd name="T24" fmla="*/ 138 w 234"/>
                  <a:gd name="T25" fmla="*/ 59 h 115"/>
                  <a:gd name="T26" fmla="*/ 122 w 234"/>
                  <a:gd name="T27" fmla="*/ 71 h 115"/>
                  <a:gd name="T28" fmla="*/ 114 w 234"/>
                  <a:gd name="T29" fmla="*/ 77 h 115"/>
                  <a:gd name="T30" fmla="*/ 101 w 234"/>
                  <a:gd name="T31" fmla="*/ 83 h 115"/>
                  <a:gd name="T32" fmla="*/ 86 w 234"/>
                  <a:gd name="T33" fmla="*/ 90 h 115"/>
                  <a:gd name="T34" fmla="*/ 76 w 234"/>
                  <a:gd name="T35" fmla="*/ 93 h 115"/>
                  <a:gd name="T36" fmla="*/ 65 w 234"/>
                  <a:gd name="T37" fmla="*/ 93 h 115"/>
                  <a:gd name="T38" fmla="*/ 55 w 234"/>
                  <a:gd name="T39" fmla="*/ 93 h 115"/>
                  <a:gd name="T40" fmla="*/ 40 w 234"/>
                  <a:gd name="T41" fmla="*/ 87 h 115"/>
                  <a:gd name="T42" fmla="*/ 25 w 234"/>
                  <a:gd name="T43" fmla="*/ 83 h 115"/>
                  <a:gd name="T44" fmla="*/ 15 w 234"/>
                  <a:gd name="T45" fmla="*/ 74 h 115"/>
                  <a:gd name="T46" fmla="*/ 10 w 234"/>
                  <a:gd name="T47" fmla="*/ 68 h 115"/>
                  <a:gd name="T48" fmla="*/ 0 w 234"/>
                  <a:gd name="T49" fmla="*/ 99 h 115"/>
                  <a:gd name="T50" fmla="*/ 10 w 234"/>
                  <a:gd name="T51" fmla="*/ 105 h 115"/>
                  <a:gd name="T52" fmla="*/ 22 w 234"/>
                  <a:gd name="T53" fmla="*/ 111 h 115"/>
                  <a:gd name="T54" fmla="*/ 34 w 234"/>
                  <a:gd name="T55" fmla="*/ 111 h 115"/>
                  <a:gd name="T56" fmla="*/ 50 w 234"/>
                  <a:gd name="T57" fmla="*/ 114 h 115"/>
                  <a:gd name="T58" fmla="*/ 61 w 234"/>
                  <a:gd name="T59" fmla="*/ 114 h 115"/>
                  <a:gd name="T60" fmla="*/ 74 w 234"/>
                  <a:gd name="T61" fmla="*/ 111 h 115"/>
                  <a:gd name="T62" fmla="*/ 89 w 234"/>
                  <a:gd name="T63" fmla="*/ 105 h 115"/>
                  <a:gd name="T64" fmla="*/ 101 w 234"/>
                  <a:gd name="T65" fmla="*/ 99 h 115"/>
                  <a:gd name="T66" fmla="*/ 107 w 234"/>
                  <a:gd name="T67" fmla="*/ 96 h 115"/>
                  <a:gd name="T68" fmla="*/ 119 w 234"/>
                  <a:gd name="T69" fmla="*/ 83 h 115"/>
                  <a:gd name="T70" fmla="*/ 132 w 234"/>
                  <a:gd name="T71" fmla="*/ 71 h 115"/>
                  <a:gd name="T72" fmla="*/ 144 w 234"/>
                  <a:gd name="T73" fmla="*/ 56 h 115"/>
                  <a:gd name="T74" fmla="*/ 153 w 234"/>
                  <a:gd name="T75" fmla="*/ 46 h 115"/>
                  <a:gd name="T76" fmla="*/ 159 w 234"/>
                  <a:gd name="T77" fmla="*/ 37 h 115"/>
                  <a:gd name="T78" fmla="*/ 172 w 234"/>
                  <a:gd name="T79" fmla="*/ 31 h 115"/>
                  <a:gd name="T80" fmla="*/ 180 w 234"/>
                  <a:gd name="T81" fmla="*/ 25 h 115"/>
                  <a:gd name="T82" fmla="*/ 190 w 234"/>
                  <a:gd name="T83" fmla="*/ 21 h 115"/>
                  <a:gd name="T84" fmla="*/ 199 w 234"/>
                  <a:gd name="T85" fmla="*/ 21 h 115"/>
                  <a:gd name="T86" fmla="*/ 208 w 234"/>
                  <a:gd name="T87" fmla="*/ 25 h 115"/>
                  <a:gd name="T88" fmla="*/ 214 w 234"/>
                  <a:gd name="T89" fmla="*/ 25 h 115"/>
                  <a:gd name="T90" fmla="*/ 226 w 234"/>
                  <a:gd name="T91" fmla="*/ 34 h 115"/>
                  <a:gd name="T92" fmla="*/ 233 w 234"/>
                  <a:gd name="T93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4" h="115">
                    <a:moveTo>
                      <a:pt x="233" y="3"/>
                    </a:moveTo>
                    <a:lnTo>
                      <a:pt x="223" y="0"/>
                    </a:lnTo>
                    <a:lnTo>
                      <a:pt x="214" y="0"/>
                    </a:lnTo>
                    <a:lnTo>
                      <a:pt x="202" y="0"/>
                    </a:lnTo>
                    <a:lnTo>
                      <a:pt x="193" y="0"/>
                    </a:lnTo>
                    <a:lnTo>
                      <a:pt x="183" y="3"/>
                    </a:lnTo>
                    <a:lnTo>
                      <a:pt x="172" y="10"/>
                    </a:lnTo>
                    <a:lnTo>
                      <a:pt x="168" y="13"/>
                    </a:lnTo>
                    <a:lnTo>
                      <a:pt x="159" y="21"/>
                    </a:lnTo>
                    <a:lnTo>
                      <a:pt x="153" y="31"/>
                    </a:lnTo>
                    <a:lnTo>
                      <a:pt x="150" y="37"/>
                    </a:lnTo>
                    <a:lnTo>
                      <a:pt x="147" y="43"/>
                    </a:lnTo>
                    <a:lnTo>
                      <a:pt x="138" y="59"/>
                    </a:lnTo>
                    <a:lnTo>
                      <a:pt x="122" y="71"/>
                    </a:lnTo>
                    <a:lnTo>
                      <a:pt x="114" y="77"/>
                    </a:lnTo>
                    <a:lnTo>
                      <a:pt x="101" y="83"/>
                    </a:lnTo>
                    <a:lnTo>
                      <a:pt x="86" y="90"/>
                    </a:lnTo>
                    <a:lnTo>
                      <a:pt x="76" y="93"/>
                    </a:lnTo>
                    <a:lnTo>
                      <a:pt x="65" y="93"/>
                    </a:lnTo>
                    <a:lnTo>
                      <a:pt x="55" y="93"/>
                    </a:lnTo>
                    <a:lnTo>
                      <a:pt x="40" y="87"/>
                    </a:lnTo>
                    <a:lnTo>
                      <a:pt x="25" y="83"/>
                    </a:lnTo>
                    <a:lnTo>
                      <a:pt x="15" y="74"/>
                    </a:lnTo>
                    <a:lnTo>
                      <a:pt x="10" y="68"/>
                    </a:lnTo>
                    <a:lnTo>
                      <a:pt x="0" y="99"/>
                    </a:lnTo>
                    <a:lnTo>
                      <a:pt x="10" y="105"/>
                    </a:lnTo>
                    <a:lnTo>
                      <a:pt x="22" y="111"/>
                    </a:lnTo>
                    <a:lnTo>
                      <a:pt x="34" y="111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4" y="111"/>
                    </a:lnTo>
                    <a:lnTo>
                      <a:pt x="89" y="105"/>
                    </a:lnTo>
                    <a:lnTo>
                      <a:pt x="101" y="99"/>
                    </a:lnTo>
                    <a:lnTo>
                      <a:pt x="107" y="96"/>
                    </a:lnTo>
                    <a:lnTo>
                      <a:pt x="119" y="83"/>
                    </a:lnTo>
                    <a:lnTo>
                      <a:pt x="132" y="71"/>
                    </a:lnTo>
                    <a:lnTo>
                      <a:pt x="144" y="56"/>
                    </a:lnTo>
                    <a:lnTo>
                      <a:pt x="153" y="46"/>
                    </a:lnTo>
                    <a:lnTo>
                      <a:pt x="159" y="37"/>
                    </a:lnTo>
                    <a:lnTo>
                      <a:pt x="172" y="31"/>
                    </a:lnTo>
                    <a:lnTo>
                      <a:pt x="180" y="25"/>
                    </a:lnTo>
                    <a:lnTo>
                      <a:pt x="190" y="21"/>
                    </a:lnTo>
                    <a:lnTo>
                      <a:pt x="199" y="21"/>
                    </a:lnTo>
                    <a:lnTo>
                      <a:pt x="208" y="25"/>
                    </a:lnTo>
                    <a:lnTo>
                      <a:pt x="214" y="25"/>
                    </a:lnTo>
                    <a:lnTo>
                      <a:pt x="226" y="34"/>
                    </a:lnTo>
                    <a:lnTo>
                      <a:pt x="233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55"/>
              <p:cNvSpPr>
                <a:spLocks/>
              </p:cNvSpPr>
              <p:nvPr/>
            </p:nvSpPr>
            <p:spPr bwMode="ltGray">
              <a:xfrm>
                <a:off x="3135" y="4006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56"/>
              <p:cNvSpPr>
                <a:spLocks/>
              </p:cNvSpPr>
              <p:nvPr/>
            </p:nvSpPr>
            <p:spPr bwMode="ltGray">
              <a:xfrm>
                <a:off x="5643" y="2518"/>
                <a:ext cx="102" cy="312"/>
              </a:xfrm>
              <a:custGeom>
                <a:avLst/>
                <a:gdLst>
                  <a:gd name="T0" fmla="*/ 51 w 102"/>
                  <a:gd name="T1" fmla="*/ 6 h 312"/>
                  <a:gd name="T2" fmla="*/ 47 w 102"/>
                  <a:gd name="T3" fmla="*/ 16 h 312"/>
                  <a:gd name="T4" fmla="*/ 44 w 102"/>
                  <a:gd name="T5" fmla="*/ 19 h 312"/>
                  <a:gd name="T6" fmla="*/ 44 w 102"/>
                  <a:gd name="T7" fmla="*/ 26 h 312"/>
                  <a:gd name="T8" fmla="*/ 39 w 102"/>
                  <a:gd name="T9" fmla="*/ 43 h 312"/>
                  <a:gd name="T10" fmla="*/ 30 w 102"/>
                  <a:gd name="T11" fmla="*/ 65 h 312"/>
                  <a:gd name="T12" fmla="*/ 24 w 102"/>
                  <a:gd name="T13" fmla="*/ 81 h 312"/>
                  <a:gd name="T14" fmla="*/ 21 w 102"/>
                  <a:gd name="T15" fmla="*/ 97 h 312"/>
                  <a:gd name="T16" fmla="*/ 21 w 102"/>
                  <a:gd name="T17" fmla="*/ 110 h 312"/>
                  <a:gd name="T18" fmla="*/ 21 w 102"/>
                  <a:gd name="T19" fmla="*/ 120 h 312"/>
                  <a:gd name="T20" fmla="*/ 24 w 102"/>
                  <a:gd name="T21" fmla="*/ 133 h 312"/>
                  <a:gd name="T22" fmla="*/ 27 w 102"/>
                  <a:gd name="T23" fmla="*/ 140 h 312"/>
                  <a:gd name="T24" fmla="*/ 36 w 102"/>
                  <a:gd name="T25" fmla="*/ 152 h 312"/>
                  <a:gd name="T26" fmla="*/ 44 w 102"/>
                  <a:gd name="T27" fmla="*/ 165 h 312"/>
                  <a:gd name="T28" fmla="*/ 57 w 102"/>
                  <a:gd name="T29" fmla="*/ 178 h 312"/>
                  <a:gd name="T30" fmla="*/ 77 w 102"/>
                  <a:gd name="T31" fmla="*/ 201 h 312"/>
                  <a:gd name="T32" fmla="*/ 89 w 102"/>
                  <a:gd name="T33" fmla="*/ 221 h 312"/>
                  <a:gd name="T34" fmla="*/ 95 w 102"/>
                  <a:gd name="T35" fmla="*/ 230 h 312"/>
                  <a:gd name="T36" fmla="*/ 98 w 102"/>
                  <a:gd name="T37" fmla="*/ 240 h 312"/>
                  <a:gd name="T38" fmla="*/ 101 w 102"/>
                  <a:gd name="T39" fmla="*/ 256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5 w 102"/>
                  <a:gd name="T45" fmla="*/ 298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4 w 102"/>
                  <a:gd name="T51" fmla="*/ 279 h 312"/>
                  <a:gd name="T52" fmla="*/ 77 w 102"/>
                  <a:gd name="T53" fmla="*/ 265 h 312"/>
                  <a:gd name="T54" fmla="*/ 81 w 102"/>
                  <a:gd name="T55" fmla="*/ 253 h 312"/>
                  <a:gd name="T56" fmla="*/ 81 w 102"/>
                  <a:gd name="T57" fmla="*/ 240 h 312"/>
                  <a:gd name="T58" fmla="*/ 81 w 102"/>
                  <a:gd name="T59" fmla="*/ 227 h 312"/>
                  <a:gd name="T60" fmla="*/ 74 w 102"/>
                  <a:gd name="T61" fmla="*/ 211 h 312"/>
                  <a:gd name="T62" fmla="*/ 71 w 102"/>
                  <a:gd name="T63" fmla="*/ 201 h 312"/>
                  <a:gd name="T64" fmla="*/ 66 w 102"/>
                  <a:gd name="T65" fmla="*/ 195 h 312"/>
                  <a:gd name="T66" fmla="*/ 54 w 102"/>
                  <a:gd name="T67" fmla="*/ 184 h 312"/>
                  <a:gd name="T68" fmla="*/ 39 w 102"/>
                  <a:gd name="T69" fmla="*/ 168 h 312"/>
                  <a:gd name="T70" fmla="*/ 27 w 102"/>
                  <a:gd name="T71" fmla="*/ 156 h 312"/>
                  <a:gd name="T72" fmla="*/ 21 w 102"/>
                  <a:gd name="T73" fmla="*/ 146 h 312"/>
                  <a:gd name="T74" fmla="*/ 12 w 102"/>
                  <a:gd name="T75" fmla="*/ 127 h 312"/>
                  <a:gd name="T76" fmla="*/ 3 w 102"/>
                  <a:gd name="T77" fmla="*/ 113 h 312"/>
                  <a:gd name="T78" fmla="*/ 0 w 102"/>
                  <a:gd name="T79" fmla="*/ 103 h 312"/>
                  <a:gd name="T80" fmla="*/ 0 w 102"/>
                  <a:gd name="T81" fmla="*/ 84 h 312"/>
                  <a:gd name="T82" fmla="*/ 0 w 102"/>
                  <a:gd name="T83" fmla="*/ 65 h 312"/>
                  <a:gd name="T84" fmla="*/ 0 w 102"/>
                  <a:gd name="T85" fmla="*/ 52 h 312"/>
                  <a:gd name="T86" fmla="*/ 3 w 102"/>
                  <a:gd name="T87" fmla="*/ 35 h 312"/>
                  <a:gd name="T88" fmla="*/ 6 w 102"/>
                  <a:gd name="T89" fmla="*/ 22 h 312"/>
                  <a:gd name="T90" fmla="*/ 6 w 102"/>
                  <a:gd name="T91" fmla="*/ 10 h 312"/>
                  <a:gd name="T92" fmla="*/ 12 w 102"/>
                  <a:gd name="T93" fmla="*/ 0 h 312"/>
                  <a:gd name="T94" fmla="*/ 51 w 102"/>
                  <a:gd name="T95" fmla="*/ 6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1" y="6"/>
                    </a:moveTo>
                    <a:lnTo>
                      <a:pt x="47" y="16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39" y="43"/>
                    </a:lnTo>
                    <a:lnTo>
                      <a:pt x="30" y="65"/>
                    </a:lnTo>
                    <a:lnTo>
                      <a:pt x="24" y="81"/>
                    </a:lnTo>
                    <a:lnTo>
                      <a:pt x="21" y="97"/>
                    </a:lnTo>
                    <a:lnTo>
                      <a:pt x="21" y="110"/>
                    </a:lnTo>
                    <a:lnTo>
                      <a:pt x="21" y="120"/>
                    </a:lnTo>
                    <a:lnTo>
                      <a:pt x="24" y="133"/>
                    </a:lnTo>
                    <a:lnTo>
                      <a:pt x="27" y="140"/>
                    </a:lnTo>
                    <a:lnTo>
                      <a:pt x="36" y="152"/>
                    </a:lnTo>
                    <a:lnTo>
                      <a:pt x="44" y="165"/>
                    </a:lnTo>
                    <a:lnTo>
                      <a:pt x="57" y="178"/>
                    </a:lnTo>
                    <a:lnTo>
                      <a:pt x="77" y="201"/>
                    </a:lnTo>
                    <a:lnTo>
                      <a:pt x="89" y="221"/>
                    </a:lnTo>
                    <a:lnTo>
                      <a:pt x="95" y="230"/>
                    </a:lnTo>
                    <a:lnTo>
                      <a:pt x="98" y="240"/>
                    </a:lnTo>
                    <a:lnTo>
                      <a:pt x="101" y="256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5" y="298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4" y="279"/>
                    </a:lnTo>
                    <a:lnTo>
                      <a:pt x="77" y="265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4" y="211"/>
                    </a:lnTo>
                    <a:lnTo>
                      <a:pt x="71" y="201"/>
                    </a:lnTo>
                    <a:lnTo>
                      <a:pt x="66" y="195"/>
                    </a:lnTo>
                    <a:lnTo>
                      <a:pt x="54" y="184"/>
                    </a:lnTo>
                    <a:lnTo>
                      <a:pt x="39" y="168"/>
                    </a:lnTo>
                    <a:lnTo>
                      <a:pt x="27" y="156"/>
                    </a:lnTo>
                    <a:lnTo>
                      <a:pt x="21" y="146"/>
                    </a:lnTo>
                    <a:lnTo>
                      <a:pt x="12" y="127"/>
                    </a:lnTo>
                    <a:lnTo>
                      <a:pt x="3" y="113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0" y="65"/>
                    </a:lnTo>
                    <a:lnTo>
                      <a:pt x="0" y="52"/>
                    </a:lnTo>
                    <a:lnTo>
                      <a:pt x="3" y="35"/>
                    </a:lnTo>
                    <a:lnTo>
                      <a:pt x="6" y="22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1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57"/>
              <p:cNvSpPr>
                <a:spLocks/>
              </p:cNvSpPr>
              <p:nvPr/>
            </p:nvSpPr>
            <p:spPr bwMode="ltGray">
              <a:xfrm>
                <a:off x="5449" y="3971"/>
                <a:ext cx="103" cy="313"/>
              </a:xfrm>
              <a:custGeom>
                <a:avLst/>
                <a:gdLst>
                  <a:gd name="T0" fmla="*/ 52 w 103"/>
                  <a:gd name="T1" fmla="*/ 7 h 313"/>
                  <a:gd name="T2" fmla="*/ 46 w 103"/>
                  <a:gd name="T3" fmla="*/ 16 h 313"/>
                  <a:gd name="T4" fmla="*/ 44 w 103"/>
                  <a:gd name="T5" fmla="*/ 26 h 313"/>
                  <a:gd name="T6" fmla="*/ 37 w 103"/>
                  <a:gd name="T7" fmla="*/ 43 h 313"/>
                  <a:gd name="T8" fmla="*/ 29 w 103"/>
                  <a:gd name="T9" fmla="*/ 65 h 313"/>
                  <a:gd name="T10" fmla="*/ 26 w 103"/>
                  <a:gd name="T11" fmla="*/ 78 h 313"/>
                  <a:gd name="T12" fmla="*/ 23 w 103"/>
                  <a:gd name="T13" fmla="*/ 97 h 313"/>
                  <a:gd name="T14" fmla="*/ 23 w 103"/>
                  <a:gd name="T15" fmla="*/ 110 h 313"/>
                  <a:gd name="T16" fmla="*/ 23 w 103"/>
                  <a:gd name="T17" fmla="*/ 121 h 313"/>
                  <a:gd name="T18" fmla="*/ 23 w 103"/>
                  <a:gd name="T19" fmla="*/ 134 h 313"/>
                  <a:gd name="T20" fmla="*/ 29 w 103"/>
                  <a:gd name="T21" fmla="*/ 140 h 313"/>
                  <a:gd name="T22" fmla="*/ 37 w 103"/>
                  <a:gd name="T23" fmla="*/ 153 h 313"/>
                  <a:gd name="T24" fmla="*/ 46 w 103"/>
                  <a:gd name="T25" fmla="*/ 166 h 313"/>
                  <a:gd name="T26" fmla="*/ 58 w 103"/>
                  <a:gd name="T27" fmla="*/ 178 h 313"/>
                  <a:gd name="T28" fmla="*/ 78 w 103"/>
                  <a:gd name="T29" fmla="*/ 202 h 313"/>
                  <a:gd name="T30" fmla="*/ 90 w 103"/>
                  <a:gd name="T31" fmla="*/ 218 h 313"/>
                  <a:gd name="T32" fmla="*/ 96 w 103"/>
                  <a:gd name="T33" fmla="*/ 231 h 313"/>
                  <a:gd name="T34" fmla="*/ 98 w 103"/>
                  <a:gd name="T35" fmla="*/ 240 h 313"/>
                  <a:gd name="T36" fmla="*/ 98 w 103"/>
                  <a:gd name="T37" fmla="*/ 256 h 313"/>
                  <a:gd name="T38" fmla="*/ 102 w 103"/>
                  <a:gd name="T39" fmla="*/ 266 h 313"/>
                  <a:gd name="T40" fmla="*/ 98 w 103"/>
                  <a:gd name="T41" fmla="*/ 280 h 313"/>
                  <a:gd name="T42" fmla="*/ 96 w 103"/>
                  <a:gd name="T43" fmla="*/ 299 h 313"/>
                  <a:gd name="T44" fmla="*/ 90 w 103"/>
                  <a:gd name="T45" fmla="*/ 312 h 313"/>
                  <a:gd name="T46" fmla="*/ 69 w 103"/>
                  <a:gd name="T47" fmla="*/ 292 h 313"/>
                  <a:gd name="T48" fmla="*/ 76 w 103"/>
                  <a:gd name="T49" fmla="*/ 280 h 313"/>
                  <a:gd name="T50" fmla="*/ 78 w 103"/>
                  <a:gd name="T51" fmla="*/ 266 h 313"/>
                  <a:gd name="T52" fmla="*/ 81 w 103"/>
                  <a:gd name="T53" fmla="*/ 253 h 313"/>
                  <a:gd name="T54" fmla="*/ 81 w 103"/>
                  <a:gd name="T55" fmla="*/ 240 h 313"/>
                  <a:gd name="T56" fmla="*/ 81 w 103"/>
                  <a:gd name="T57" fmla="*/ 227 h 313"/>
                  <a:gd name="T58" fmla="*/ 76 w 103"/>
                  <a:gd name="T59" fmla="*/ 211 h 313"/>
                  <a:gd name="T60" fmla="*/ 73 w 103"/>
                  <a:gd name="T61" fmla="*/ 202 h 313"/>
                  <a:gd name="T62" fmla="*/ 64 w 103"/>
                  <a:gd name="T63" fmla="*/ 194 h 313"/>
                  <a:gd name="T64" fmla="*/ 55 w 103"/>
                  <a:gd name="T65" fmla="*/ 185 h 313"/>
                  <a:gd name="T66" fmla="*/ 40 w 103"/>
                  <a:gd name="T67" fmla="*/ 169 h 313"/>
                  <a:gd name="T68" fmla="*/ 29 w 103"/>
                  <a:gd name="T69" fmla="*/ 156 h 313"/>
                  <a:gd name="T70" fmla="*/ 23 w 103"/>
                  <a:gd name="T71" fmla="*/ 146 h 313"/>
                  <a:gd name="T72" fmla="*/ 11 w 103"/>
                  <a:gd name="T73" fmla="*/ 127 h 313"/>
                  <a:gd name="T74" fmla="*/ 5 w 103"/>
                  <a:gd name="T75" fmla="*/ 110 h 313"/>
                  <a:gd name="T76" fmla="*/ 3 w 103"/>
                  <a:gd name="T77" fmla="*/ 104 h 313"/>
                  <a:gd name="T78" fmla="*/ 0 w 103"/>
                  <a:gd name="T79" fmla="*/ 85 h 313"/>
                  <a:gd name="T80" fmla="*/ 0 w 103"/>
                  <a:gd name="T81" fmla="*/ 65 h 313"/>
                  <a:gd name="T82" fmla="*/ 3 w 103"/>
                  <a:gd name="T83" fmla="*/ 49 h 313"/>
                  <a:gd name="T84" fmla="*/ 3 w 103"/>
                  <a:gd name="T85" fmla="*/ 36 h 313"/>
                  <a:gd name="T86" fmla="*/ 5 w 103"/>
                  <a:gd name="T87" fmla="*/ 23 h 313"/>
                  <a:gd name="T88" fmla="*/ 8 w 103"/>
                  <a:gd name="T89" fmla="*/ 10 h 313"/>
                  <a:gd name="T90" fmla="*/ 11 w 103"/>
                  <a:gd name="T91" fmla="*/ 0 h 313"/>
                  <a:gd name="T92" fmla="*/ 52 w 103"/>
                  <a:gd name="T93" fmla="*/ 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3" h="313">
                    <a:moveTo>
                      <a:pt x="52" y="7"/>
                    </a:moveTo>
                    <a:lnTo>
                      <a:pt x="46" y="16"/>
                    </a:lnTo>
                    <a:lnTo>
                      <a:pt x="44" y="26"/>
                    </a:lnTo>
                    <a:lnTo>
                      <a:pt x="37" y="43"/>
                    </a:lnTo>
                    <a:lnTo>
                      <a:pt x="29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3" y="134"/>
                    </a:lnTo>
                    <a:lnTo>
                      <a:pt x="29" y="140"/>
                    </a:lnTo>
                    <a:lnTo>
                      <a:pt x="37" y="153"/>
                    </a:lnTo>
                    <a:lnTo>
                      <a:pt x="46" y="166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90" y="218"/>
                    </a:lnTo>
                    <a:lnTo>
                      <a:pt x="96" y="231"/>
                    </a:lnTo>
                    <a:lnTo>
                      <a:pt x="98" y="240"/>
                    </a:lnTo>
                    <a:lnTo>
                      <a:pt x="98" y="256"/>
                    </a:lnTo>
                    <a:lnTo>
                      <a:pt x="102" y="266"/>
                    </a:lnTo>
                    <a:lnTo>
                      <a:pt x="98" y="280"/>
                    </a:lnTo>
                    <a:lnTo>
                      <a:pt x="96" y="299"/>
                    </a:lnTo>
                    <a:lnTo>
                      <a:pt x="90" y="312"/>
                    </a:lnTo>
                    <a:lnTo>
                      <a:pt x="69" y="292"/>
                    </a:lnTo>
                    <a:lnTo>
                      <a:pt x="76" y="280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6" y="211"/>
                    </a:lnTo>
                    <a:lnTo>
                      <a:pt x="73" y="202"/>
                    </a:lnTo>
                    <a:lnTo>
                      <a:pt x="64" y="194"/>
                    </a:lnTo>
                    <a:lnTo>
                      <a:pt x="55" y="185"/>
                    </a:lnTo>
                    <a:lnTo>
                      <a:pt x="40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1" y="127"/>
                    </a:lnTo>
                    <a:lnTo>
                      <a:pt x="5" y="110"/>
                    </a:lnTo>
                    <a:lnTo>
                      <a:pt x="3" y="104"/>
                    </a:lnTo>
                    <a:lnTo>
                      <a:pt x="0" y="85"/>
                    </a:lnTo>
                    <a:lnTo>
                      <a:pt x="0" y="65"/>
                    </a:lnTo>
                    <a:lnTo>
                      <a:pt x="3" y="49"/>
                    </a:lnTo>
                    <a:lnTo>
                      <a:pt x="3" y="36"/>
                    </a:lnTo>
                    <a:lnTo>
                      <a:pt x="5" y="23"/>
                    </a:lnTo>
                    <a:lnTo>
                      <a:pt x="8" y="10"/>
                    </a:lnTo>
                    <a:lnTo>
                      <a:pt x="11" y="0"/>
                    </a:lnTo>
                    <a:lnTo>
                      <a:pt x="52" y="7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58"/>
              <p:cNvSpPr>
                <a:spLocks/>
              </p:cNvSpPr>
              <p:nvPr/>
            </p:nvSpPr>
            <p:spPr bwMode="ltGray">
              <a:xfrm>
                <a:off x="1045" y="390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59"/>
              <p:cNvSpPr>
                <a:spLocks/>
              </p:cNvSpPr>
              <p:nvPr/>
            </p:nvSpPr>
            <p:spPr bwMode="ltGray">
              <a:xfrm>
                <a:off x="3307" y="0"/>
                <a:ext cx="102" cy="312"/>
              </a:xfrm>
              <a:custGeom>
                <a:avLst/>
                <a:gdLst>
                  <a:gd name="T0" fmla="*/ 52 w 102"/>
                  <a:gd name="T1" fmla="*/ 7 h 312"/>
                  <a:gd name="T2" fmla="*/ 50 w 102"/>
                  <a:gd name="T3" fmla="*/ 16 h 312"/>
                  <a:gd name="T4" fmla="*/ 46 w 102"/>
                  <a:gd name="T5" fmla="*/ 16 h 312"/>
                  <a:gd name="T6" fmla="*/ 46 w 102"/>
                  <a:gd name="T7" fmla="*/ 26 h 312"/>
                  <a:gd name="T8" fmla="*/ 38 w 102"/>
                  <a:gd name="T9" fmla="*/ 43 h 312"/>
                  <a:gd name="T10" fmla="*/ 32 w 102"/>
                  <a:gd name="T11" fmla="*/ 65 h 312"/>
                  <a:gd name="T12" fmla="*/ 26 w 102"/>
                  <a:gd name="T13" fmla="*/ 78 h 312"/>
                  <a:gd name="T14" fmla="*/ 23 w 102"/>
                  <a:gd name="T15" fmla="*/ 97 h 312"/>
                  <a:gd name="T16" fmla="*/ 23 w 102"/>
                  <a:gd name="T17" fmla="*/ 110 h 312"/>
                  <a:gd name="T18" fmla="*/ 23 w 102"/>
                  <a:gd name="T19" fmla="*/ 121 h 312"/>
                  <a:gd name="T20" fmla="*/ 26 w 102"/>
                  <a:gd name="T21" fmla="*/ 130 h 312"/>
                  <a:gd name="T22" fmla="*/ 29 w 102"/>
                  <a:gd name="T23" fmla="*/ 140 h 312"/>
                  <a:gd name="T24" fmla="*/ 38 w 102"/>
                  <a:gd name="T25" fmla="*/ 153 h 312"/>
                  <a:gd name="T26" fmla="*/ 46 w 102"/>
                  <a:gd name="T27" fmla="*/ 162 h 312"/>
                  <a:gd name="T28" fmla="*/ 58 w 102"/>
                  <a:gd name="T29" fmla="*/ 178 h 312"/>
                  <a:gd name="T30" fmla="*/ 78 w 102"/>
                  <a:gd name="T31" fmla="*/ 202 h 312"/>
                  <a:gd name="T32" fmla="*/ 89 w 102"/>
                  <a:gd name="T33" fmla="*/ 218 h 312"/>
                  <a:gd name="T34" fmla="*/ 96 w 102"/>
                  <a:gd name="T35" fmla="*/ 227 h 312"/>
                  <a:gd name="T36" fmla="*/ 98 w 102"/>
                  <a:gd name="T37" fmla="*/ 240 h 312"/>
                  <a:gd name="T38" fmla="*/ 101 w 102"/>
                  <a:gd name="T39" fmla="*/ 253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6 w 102"/>
                  <a:gd name="T45" fmla="*/ 295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5 w 102"/>
                  <a:gd name="T51" fmla="*/ 279 h 312"/>
                  <a:gd name="T52" fmla="*/ 78 w 102"/>
                  <a:gd name="T53" fmla="*/ 266 h 312"/>
                  <a:gd name="T54" fmla="*/ 81 w 102"/>
                  <a:gd name="T55" fmla="*/ 253 h 312"/>
                  <a:gd name="T56" fmla="*/ 81 w 102"/>
                  <a:gd name="T57" fmla="*/ 237 h 312"/>
                  <a:gd name="T58" fmla="*/ 81 w 102"/>
                  <a:gd name="T59" fmla="*/ 227 h 312"/>
                  <a:gd name="T60" fmla="*/ 75 w 102"/>
                  <a:gd name="T61" fmla="*/ 211 h 312"/>
                  <a:gd name="T62" fmla="*/ 72 w 102"/>
                  <a:gd name="T63" fmla="*/ 202 h 312"/>
                  <a:gd name="T64" fmla="*/ 67 w 102"/>
                  <a:gd name="T65" fmla="*/ 191 h 312"/>
                  <a:gd name="T66" fmla="*/ 55 w 102"/>
                  <a:gd name="T67" fmla="*/ 181 h 312"/>
                  <a:gd name="T68" fmla="*/ 41 w 102"/>
                  <a:gd name="T69" fmla="*/ 169 h 312"/>
                  <a:gd name="T70" fmla="*/ 29 w 102"/>
                  <a:gd name="T71" fmla="*/ 156 h 312"/>
                  <a:gd name="T72" fmla="*/ 23 w 102"/>
                  <a:gd name="T73" fmla="*/ 146 h 312"/>
                  <a:gd name="T74" fmla="*/ 14 w 102"/>
                  <a:gd name="T75" fmla="*/ 127 h 312"/>
                  <a:gd name="T76" fmla="*/ 6 w 102"/>
                  <a:gd name="T77" fmla="*/ 110 h 312"/>
                  <a:gd name="T78" fmla="*/ 3 w 102"/>
                  <a:gd name="T79" fmla="*/ 104 h 312"/>
                  <a:gd name="T80" fmla="*/ 0 w 102"/>
                  <a:gd name="T81" fmla="*/ 84 h 312"/>
                  <a:gd name="T82" fmla="*/ 0 w 102"/>
                  <a:gd name="T83" fmla="*/ 62 h 312"/>
                  <a:gd name="T84" fmla="*/ 3 w 102"/>
                  <a:gd name="T85" fmla="*/ 49 h 312"/>
                  <a:gd name="T86" fmla="*/ 6 w 102"/>
                  <a:gd name="T87" fmla="*/ 35 h 312"/>
                  <a:gd name="T88" fmla="*/ 6 w 102"/>
                  <a:gd name="T89" fmla="*/ 23 h 312"/>
                  <a:gd name="T90" fmla="*/ 9 w 102"/>
                  <a:gd name="T91" fmla="*/ 10 h 312"/>
                  <a:gd name="T92" fmla="*/ 14 w 102"/>
                  <a:gd name="T93" fmla="*/ 0 h 312"/>
                  <a:gd name="T94" fmla="*/ 52 w 102"/>
                  <a:gd name="T95" fmla="*/ 7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2" y="7"/>
                    </a:moveTo>
                    <a:lnTo>
                      <a:pt x="50" y="16"/>
                    </a:lnTo>
                    <a:lnTo>
                      <a:pt x="46" y="16"/>
                    </a:lnTo>
                    <a:lnTo>
                      <a:pt x="46" y="26"/>
                    </a:lnTo>
                    <a:lnTo>
                      <a:pt x="38" y="43"/>
                    </a:lnTo>
                    <a:lnTo>
                      <a:pt x="32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6" y="130"/>
                    </a:lnTo>
                    <a:lnTo>
                      <a:pt x="29" y="140"/>
                    </a:lnTo>
                    <a:lnTo>
                      <a:pt x="38" y="153"/>
                    </a:lnTo>
                    <a:lnTo>
                      <a:pt x="46" y="162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89" y="218"/>
                    </a:lnTo>
                    <a:lnTo>
                      <a:pt x="96" y="227"/>
                    </a:lnTo>
                    <a:lnTo>
                      <a:pt x="98" y="240"/>
                    </a:lnTo>
                    <a:lnTo>
                      <a:pt x="101" y="253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6" y="295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5" y="279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37"/>
                    </a:lnTo>
                    <a:lnTo>
                      <a:pt x="81" y="227"/>
                    </a:lnTo>
                    <a:lnTo>
                      <a:pt x="75" y="211"/>
                    </a:lnTo>
                    <a:lnTo>
                      <a:pt x="72" y="202"/>
                    </a:lnTo>
                    <a:lnTo>
                      <a:pt x="67" y="191"/>
                    </a:lnTo>
                    <a:lnTo>
                      <a:pt x="55" y="181"/>
                    </a:lnTo>
                    <a:lnTo>
                      <a:pt x="41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4" y="127"/>
                    </a:lnTo>
                    <a:lnTo>
                      <a:pt x="6" y="110"/>
                    </a:lnTo>
                    <a:lnTo>
                      <a:pt x="3" y="104"/>
                    </a:lnTo>
                    <a:lnTo>
                      <a:pt x="0" y="84"/>
                    </a:lnTo>
                    <a:lnTo>
                      <a:pt x="0" y="62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3"/>
                    </a:lnTo>
                    <a:lnTo>
                      <a:pt x="9" y="10"/>
                    </a:lnTo>
                    <a:lnTo>
                      <a:pt x="14" y="0"/>
                    </a:lnTo>
                    <a:lnTo>
                      <a:pt x="52" y="7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60"/>
              <p:cNvSpPr>
                <a:spLocks/>
              </p:cNvSpPr>
              <p:nvPr/>
            </p:nvSpPr>
            <p:spPr bwMode="ltGray">
              <a:xfrm>
                <a:off x="2412" y="3901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61"/>
              <p:cNvSpPr>
                <a:spLocks/>
              </p:cNvSpPr>
              <p:nvPr/>
            </p:nvSpPr>
            <p:spPr bwMode="ltGray">
              <a:xfrm>
                <a:off x="2972" y="63"/>
                <a:ext cx="56" cy="102"/>
              </a:xfrm>
              <a:custGeom>
                <a:avLst/>
                <a:gdLst>
                  <a:gd name="T0" fmla="*/ 14 w 56"/>
                  <a:gd name="T1" fmla="*/ 101 h 102"/>
                  <a:gd name="T2" fmla="*/ 0 w 56"/>
                  <a:gd name="T3" fmla="*/ 0 h 102"/>
                  <a:gd name="T4" fmla="*/ 55 w 56"/>
                  <a:gd name="T5" fmla="*/ 51 h 102"/>
                  <a:gd name="T6" fmla="*/ 14 w 56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101"/>
                    </a:moveTo>
                    <a:lnTo>
                      <a:pt x="0" y="0"/>
                    </a:lnTo>
                    <a:lnTo>
                      <a:pt x="55" y="51"/>
                    </a:lnTo>
                    <a:lnTo>
                      <a:pt x="14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62"/>
              <p:cNvSpPr>
                <a:spLocks/>
              </p:cNvSpPr>
              <p:nvPr/>
            </p:nvSpPr>
            <p:spPr bwMode="ltGray">
              <a:xfrm>
                <a:off x="21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63"/>
              <p:cNvSpPr>
                <a:spLocks/>
              </p:cNvSpPr>
              <p:nvPr/>
            </p:nvSpPr>
            <p:spPr bwMode="ltGray">
              <a:xfrm>
                <a:off x="1452" y="115"/>
                <a:ext cx="53" cy="68"/>
              </a:xfrm>
              <a:custGeom>
                <a:avLst/>
                <a:gdLst>
                  <a:gd name="T0" fmla="*/ 30 w 53"/>
                  <a:gd name="T1" fmla="*/ 0 h 68"/>
                  <a:gd name="T2" fmla="*/ 0 w 53"/>
                  <a:gd name="T3" fmla="*/ 18 h 68"/>
                  <a:gd name="T4" fmla="*/ 14 w 53"/>
                  <a:gd name="T5" fmla="*/ 67 h 68"/>
                  <a:gd name="T6" fmla="*/ 52 w 53"/>
                  <a:gd name="T7" fmla="*/ 42 h 68"/>
                  <a:gd name="T8" fmla="*/ 30 w 53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8">
                    <a:moveTo>
                      <a:pt x="30" y="0"/>
                    </a:moveTo>
                    <a:lnTo>
                      <a:pt x="0" y="18"/>
                    </a:lnTo>
                    <a:lnTo>
                      <a:pt x="14" y="67"/>
                    </a:lnTo>
                    <a:lnTo>
                      <a:pt x="52" y="42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64"/>
              <p:cNvSpPr>
                <a:spLocks/>
              </p:cNvSpPr>
              <p:nvPr/>
            </p:nvSpPr>
            <p:spPr bwMode="ltGray">
              <a:xfrm>
                <a:off x="4571" y="216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Freeform 65"/>
              <p:cNvSpPr>
                <a:spLocks/>
              </p:cNvSpPr>
              <p:nvPr/>
            </p:nvSpPr>
            <p:spPr bwMode="ltGray">
              <a:xfrm>
                <a:off x="5490" y="2335"/>
                <a:ext cx="57" cy="69"/>
              </a:xfrm>
              <a:custGeom>
                <a:avLst/>
                <a:gdLst>
                  <a:gd name="T0" fmla="*/ 31 w 57"/>
                  <a:gd name="T1" fmla="*/ 0 h 69"/>
                  <a:gd name="T2" fmla="*/ 0 w 57"/>
                  <a:gd name="T3" fmla="*/ 21 h 69"/>
                  <a:gd name="T4" fmla="*/ 17 w 57"/>
                  <a:gd name="T5" fmla="*/ 68 h 69"/>
                  <a:gd name="T6" fmla="*/ 56 w 57"/>
                  <a:gd name="T7" fmla="*/ 44 h 69"/>
                  <a:gd name="T8" fmla="*/ 31 w 57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9">
                    <a:moveTo>
                      <a:pt x="31" y="0"/>
                    </a:moveTo>
                    <a:lnTo>
                      <a:pt x="0" y="21"/>
                    </a:lnTo>
                    <a:lnTo>
                      <a:pt x="17" y="68"/>
                    </a:lnTo>
                    <a:lnTo>
                      <a:pt x="56" y="44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66"/>
              <p:cNvSpPr>
                <a:spLocks/>
              </p:cNvSpPr>
              <p:nvPr/>
            </p:nvSpPr>
            <p:spPr bwMode="ltGray">
              <a:xfrm>
                <a:off x="5631" y="1402"/>
                <a:ext cx="58" cy="65"/>
              </a:xfrm>
              <a:custGeom>
                <a:avLst/>
                <a:gdLst>
                  <a:gd name="T0" fmla="*/ 31 w 58"/>
                  <a:gd name="T1" fmla="*/ 0 h 65"/>
                  <a:gd name="T2" fmla="*/ 0 w 58"/>
                  <a:gd name="T3" fmla="*/ 17 h 65"/>
                  <a:gd name="T4" fmla="*/ 17 w 58"/>
                  <a:gd name="T5" fmla="*/ 64 h 65"/>
                  <a:gd name="T6" fmla="*/ 57 w 58"/>
                  <a:gd name="T7" fmla="*/ 41 h 65"/>
                  <a:gd name="T8" fmla="*/ 31 w 58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5">
                    <a:moveTo>
                      <a:pt x="31" y="0"/>
                    </a:moveTo>
                    <a:lnTo>
                      <a:pt x="0" y="17"/>
                    </a:lnTo>
                    <a:lnTo>
                      <a:pt x="17" y="64"/>
                    </a:lnTo>
                    <a:lnTo>
                      <a:pt x="57" y="4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Freeform 67"/>
              <p:cNvSpPr>
                <a:spLocks/>
              </p:cNvSpPr>
              <p:nvPr/>
            </p:nvSpPr>
            <p:spPr bwMode="ltGray">
              <a:xfrm>
                <a:off x="0" y="1366"/>
                <a:ext cx="60" cy="102"/>
              </a:xfrm>
              <a:custGeom>
                <a:avLst/>
                <a:gdLst>
                  <a:gd name="T0" fmla="*/ 17 w 60"/>
                  <a:gd name="T1" fmla="*/ 101 h 102"/>
                  <a:gd name="T2" fmla="*/ 0 w 60"/>
                  <a:gd name="T3" fmla="*/ 0 h 102"/>
                  <a:gd name="T4" fmla="*/ 59 w 60"/>
                  <a:gd name="T5" fmla="*/ 52 h 102"/>
                  <a:gd name="T6" fmla="*/ 17 w 60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102">
                    <a:moveTo>
                      <a:pt x="17" y="101"/>
                    </a:moveTo>
                    <a:lnTo>
                      <a:pt x="0" y="0"/>
                    </a:lnTo>
                    <a:lnTo>
                      <a:pt x="59" y="52"/>
                    </a:lnTo>
                    <a:lnTo>
                      <a:pt x="17" y="101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Freeform 68"/>
              <p:cNvSpPr>
                <a:spLocks/>
              </p:cNvSpPr>
              <p:nvPr/>
            </p:nvSpPr>
            <p:spPr bwMode="ltGray">
              <a:xfrm>
                <a:off x="196" y="1205"/>
                <a:ext cx="59" cy="105"/>
              </a:xfrm>
              <a:custGeom>
                <a:avLst/>
                <a:gdLst>
                  <a:gd name="T0" fmla="*/ 17 w 59"/>
                  <a:gd name="T1" fmla="*/ 104 h 105"/>
                  <a:gd name="T2" fmla="*/ 0 w 59"/>
                  <a:gd name="T3" fmla="*/ 0 h 105"/>
                  <a:gd name="T4" fmla="*/ 58 w 59"/>
                  <a:gd name="T5" fmla="*/ 54 h 105"/>
                  <a:gd name="T6" fmla="*/ 17 w 59"/>
                  <a:gd name="T7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5">
                    <a:moveTo>
                      <a:pt x="17" y="104"/>
                    </a:moveTo>
                    <a:lnTo>
                      <a:pt x="0" y="0"/>
                    </a:lnTo>
                    <a:lnTo>
                      <a:pt x="58" y="54"/>
                    </a:lnTo>
                    <a:lnTo>
                      <a:pt x="17" y="104"/>
                    </a:lnTo>
                  </a:path>
                </a:pathLst>
              </a:custGeom>
              <a:grpFill/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" name="Freeform 70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grpFill/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6A5426-CDE5-4A9A-A2DE-4762493B25D5}" type="datetime1">
              <a:rPr lang="en-US" smtClean="0"/>
              <a:pPr/>
              <a:t>10/20/2015</a:t>
            </a:fld>
            <a:endParaRPr lang="en-US"/>
          </a:p>
        </p:txBody>
      </p:sp>
      <p:sp>
        <p:nvSpPr>
          <p:cNvPr id="15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673C52-BC4E-4C96-AFCF-B2E7CF5882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5" name="Text Placeholder 30"/>
          <p:cNvSpPr>
            <a:spLocks noGrp="1"/>
          </p:cNvSpPr>
          <p:nvPr>
            <p:ph type="body" idx="1"/>
          </p:nvPr>
        </p:nvSpPr>
        <p:spPr>
          <a:xfrm>
            <a:off x="838200" y="1609417"/>
            <a:ext cx="10515600" cy="455802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6" name="Title Placeholder 2"/>
          <p:cNvSpPr>
            <a:spLocks noGrp="1"/>
          </p:cNvSpPr>
          <p:nvPr>
            <p:ph type="title"/>
          </p:nvPr>
        </p:nvSpPr>
        <p:spPr>
          <a:xfrm>
            <a:off x="838200" y="320040"/>
            <a:ext cx="10515598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441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0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" panose="05000000000000000000" pitchFamily="2" charset="2"/>
        <a:buChar char="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anose="05000000000000000000" pitchFamily="2" charset="2"/>
        <a:buChar char="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528" userDrawn="1">
          <p15:clr>
            <a:srgbClr val="F26B43"/>
          </p15:clr>
        </p15:guide>
        <p15:guide id="4" orient="horz" pos="3888" userDrawn="1">
          <p15:clr>
            <a:srgbClr val="F26B43"/>
          </p15:clr>
        </p15:guide>
        <p15:guide id="5" orient="horz" pos="10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"/><Relationship Id="rId7" Type="http://schemas.openxmlformats.org/officeDocument/2006/relationships/image" Target="../media/image7.jpe"/><Relationship Id="rId2" Type="http://schemas.openxmlformats.org/officeDocument/2006/relationships/image" Target="../media/image2.jpe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e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Ashley Dunlap</a:t>
            </a:r>
          </a:p>
          <a:p>
            <a:r>
              <a:rPr lang="en-US" sz="2000" dirty="0" smtClean="0"/>
              <a:t>10/20/2015</a:t>
            </a:r>
          </a:p>
          <a:p>
            <a:r>
              <a:rPr lang="en-US" sz="2000" dirty="0" smtClean="0"/>
              <a:t>Writing in New Media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So special about a meme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70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/>
              <a:t>he meme comes from the Ancient Greek word </a:t>
            </a:r>
            <a:r>
              <a:rPr lang="en-US" i="1" dirty="0" err="1"/>
              <a:t>mimeme</a:t>
            </a:r>
            <a:r>
              <a:rPr lang="en-US" i="1" dirty="0"/>
              <a:t> </a:t>
            </a:r>
            <a:r>
              <a:rPr lang="en-US" dirty="0"/>
              <a:t>which means “imitated thing” (Cohen &amp; Kenny 86</a:t>
            </a:r>
            <a:r>
              <a:rPr lang="en-US" dirty="0" smtClean="0"/>
              <a:t>)</a:t>
            </a:r>
          </a:p>
          <a:p>
            <a:r>
              <a:rPr lang="en-US" dirty="0"/>
              <a:t>Topoi, singularly </a:t>
            </a:r>
            <a:r>
              <a:rPr lang="en-US" dirty="0" err="1"/>
              <a:t>topos</a:t>
            </a:r>
            <a:r>
              <a:rPr lang="en-US" dirty="0"/>
              <a:t>, is a theme or connection piece. When tying this into the understanding of memes it all goes back to discourse communities. 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meme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72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638" y="2796164"/>
            <a:ext cx="2857867" cy="28578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684" y="-28053"/>
            <a:ext cx="2819401" cy="28194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133" cy="28284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778" y="2793074"/>
            <a:ext cx="2864045" cy="28640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03"/>
          <a:stretch/>
        </p:blipFill>
        <p:spPr>
          <a:xfrm>
            <a:off x="8054585" y="-109569"/>
            <a:ext cx="2945838" cy="29009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20" y="3047999"/>
            <a:ext cx="3205880" cy="206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125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1262" y="3352800"/>
            <a:ext cx="769620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/>
              <a:t>Circulation, to be clear, is largely beyond a designer’s control, unlike distribution, which is a deliberate process</a:t>
            </a:r>
            <a:r>
              <a:rPr lang="en-US" dirty="0" smtClean="0"/>
              <a:t>. (</a:t>
            </a:r>
            <a:r>
              <a:rPr lang="en-US" dirty="0" err="1" smtClean="0"/>
              <a:t>Gries</a:t>
            </a:r>
            <a:r>
              <a:rPr lang="en-US" dirty="0" smtClean="0"/>
              <a:t> 344)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363362" y="685800"/>
            <a:ext cx="60960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Transformation is studied by paying attention to how a circulating image changes in terms of design, form, </a:t>
            </a:r>
            <a:r>
              <a:rPr lang="en-US" dirty="0" err="1"/>
              <a:t>medium,materiality</a:t>
            </a:r>
            <a:r>
              <a:rPr lang="en-US" dirty="0"/>
              <a:t>, genre, and function as it enters into new associations. With the advent of the Internet and the </a:t>
            </a:r>
            <a:r>
              <a:rPr lang="en-US" dirty="0" err="1"/>
              <a:t>expansionof</a:t>
            </a:r>
            <a:r>
              <a:rPr lang="en-US" dirty="0"/>
              <a:t> participatory culture, in which remix is a foundational vehicle for </a:t>
            </a:r>
            <a:r>
              <a:rPr lang="en-US" dirty="0" smtClean="0"/>
              <a:t>communication, </a:t>
            </a:r>
            <a:r>
              <a:rPr lang="en-US" dirty="0"/>
              <a:t>images trans-form at lightning speeds and in diverse ways</a:t>
            </a:r>
            <a:r>
              <a:rPr lang="en-US" dirty="0" smtClean="0"/>
              <a:t>. (</a:t>
            </a:r>
            <a:r>
              <a:rPr lang="en-US" dirty="0" err="1" smtClean="0"/>
              <a:t>Gries</a:t>
            </a:r>
            <a:r>
              <a:rPr lang="en-US" dirty="0" smtClean="0"/>
              <a:t> 343)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495800"/>
            <a:ext cx="6316362" cy="12003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If memes like “binders” fall squarely under the purview of rhetoric, we might begin to reconcile rhetoric and </a:t>
            </a:r>
            <a:r>
              <a:rPr lang="en-US" dirty="0" err="1"/>
              <a:t>memetics</a:t>
            </a:r>
            <a:r>
              <a:rPr lang="en-US" dirty="0"/>
              <a:t> by considering how some memes function as rhetorical topoi. </a:t>
            </a:r>
            <a:r>
              <a:rPr lang="en-US" dirty="0" smtClean="0"/>
              <a:t>(</a:t>
            </a:r>
            <a:r>
              <a:rPr lang="en-US" dirty="0" err="1" smtClean="0"/>
              <a:t>Wetherbee</a:t>
            </a:r>
            <a:r>
              <a:rPr lang="en-US" dirty="0" smtClean="0"/>
              <a:t>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40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62400" cy="2362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-6178"/>
            <a:ext cx="2638425" cy="3333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2222" r="6250" b="2222"/>
          <a:stretch/>
        </p:blipFill>
        <p:spPr>
          <a:xfrm>
            <a:off x="0" y="2514600"/>
            <a:ext cx="3962400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284194"/>
            <a:ext cx="5373335" cy="35799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25" y="26773"/>
            <a:ext cx="3554039" cy="24878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173" y="2526957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3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930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eers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heers design template" id="{EA53D6B0-FEE0-4DA1-9F61-74B6D0789E7F}" vid="{6E928643-8FFA-49A4-B8D6-6FEF41C8B5F6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9AE6F49-95DA-42EB-A0AF-1B0AAB7EB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Cheers design slides</Template>
  <TotalTime>0</TotalTime>
  <Words>156</Words>
  <Application>Microsoft Office PowerPoint</Application>
  <PresentationFormat>Widescreen</PresentationFormat>
  <Paragraphs>11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Wingdings</vt:lpstr>
      <vt:lpstr>Wingdings 2</vt:lpstr>
      <vt:lpstr>Cheers design template</vt:lpstr>
      <vt:lpstr>What’s So special about a meme</vt:lpstr>
      <vt:lpstr>What is a meme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2015-10-20T11:45:44Z</dcterms:created>
  <dcterms:modified xsi:type="dcterms:W3CDTF">2015-10-20T17:05:13Z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TC034605059991</vt:lpwstr>
  </property>
</Properties>
</file>