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lvl1pPr algn="ctr" defTabSz="584200">
      <a:defRPr sz="3200">
        <a:solidFill>
          <a:srgbClr val="546056"/>
        </a:solidFill>
        <a:latin typeface="+mn-lt"/>
        <a:ea typeface="+mn-ea"/>
        <a:cs typeface="+mn-cs"/>
        <a:sym typeface="Palatino"/>
      </a:defRPr>
    </a:lvl1pPr>
    <a:lvl2pPr indent="228600" algn="ctr" defTabSz="584200">
      <a:defRPr sz="3200">
        <a:solidFill>
          <a:srgbClr val="546056"/>
        </a:solidFill>
        <a:latin typeface="+mn-lt"/>
        <a:ea typeface="+mn-ea"/>
        <a:cs typeface="+mn-cs"/>
        <a:sym typeface="Palatino"/>
      </a:defRPr>
    </a:lvl2pPr>
    <a:lvl3pPr indent="457200" algn="ctr" defTabSz="584200">
      <a:defRPr sz="3200">
        <a:solidFill>
          <a:srgbClr val="546056"/>
        </a:solidFill>
        <a:latin typeface="+mn-lt"/>
        <a:ea typeface="+mn-ea"/>
        <a:cs typeface="+mn-cs"/>
        <a:sym typeface="Palatino"/>
      </a:defRPr>
    </a:lvl3pPr>
    <a:lvl4pPr indent="685800" algn="ctr" defTabSz="584200">
      <a:defRPr sz="3200">
        <a:solidFill>
          <a:srgbClr val="546056"/>
        </a:solidFill>
        <a:latin typeface="+mn-lt"/>
        <a:ea typeface="+mn-ea"/>
        <a:cs typeface="+mn-cs"/>
        <a:sym typeface="Palatino"/>
      </a:defRPr>
    </a:lvl4pPr>
    <a:lvl5pPr indent="914400" algn="ctr" defTabSz="584200">
      <a:defRPr sz="3200">
        <a:solidFill>
          <a:srgbClr val="546056"/>
        </a:solidFill>
        <a:latin typeface="+mn-lt"/>
        <a:ea typeface="+mn-ea"/>
        <a:cs typeface="+mn-cs"/>
        <a:sym typeface="Palatino"/>
      </a:defRPr>
    </a:lvl5pPr>
    <a:lvl6pPr indent="1143000" algn="ctr" defTabSz="584200">
      <a:defRPr sz="3200">
        <a:solidFill>
          <a:srgbClr val="546056"/>
        </a:solidFill>
        <a:latin typeface="+mn-lt"/>
        <a:ea typeface="+mn-ea"/>
        <a:cs typeface="+mn-cs"/>
        <a:sym typeface="Palatino"/>
      </a:defRPr>
    </a:lvl6pPr>
    <a:lvl7pPr indent="1371600" algn="ctr" defTabSz="584200">
      <a:defRPr sz="3200">
        <a:solidFill>
          <a:srgbClr val="546056"/>
        </a:solidFill>
        <a:latin typeface="+mn-lt"/>
        <a:ea typeface="+mn-ea"/>
        <a:cs typeface="+mn-cs"/>
        <a:sym typeface="Palatino"/>
      </a:defRPr>
    </a:lvl7pPr>
    <a:lvl8pPr indent="1600200" algn="ctr" defTabSz="584200">
      <a:defRPr sz="3200">
        <a:solidFill>
          <a:srgbClr val="546056"/>
        </a:solidFill>
        <a:latin typeface="+mn-lt"/>
        <a:ea typeface="+mn-ea"/>
        <a:cs typeface="+mn-cs"/>
        <a:sym typeface="Palatino"/>
      </a:defRPr>
    </a:lvl8pPr>
    <a:lvl9pPr indent="1828800" algn="ctr" defTabSz="584200">
      <a:defRPr sz="3200">
        <a:solidFill>
          <a:srgbClr val="546056"/>
        </a:solidFill>
        <a:latin typeface="+mn-lt"/>
        <a:ea typeface="+mn-ea"/>
        <a:cs typeface="+mn-cs"/>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rgbClr val="77B06D">
              <a:alpha val="90000"/>
            </a:srgb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rgbClr val="77B06D">
              <a:alpha val="90000"/>
            </a:srgb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lvl="0"/>
          </a:p>
        </p:txBody>
      </p:sp>
      <p:sp>
        <p:nvSpPr>
          <p:cNvPr id="33" name="Shape 3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6" name="Shape 6"/>
          <p:cNvSpPr/>
          <p:nvPr>
            <p:ph type="body" idx="1"/>
          </p:nvPr>
        </p:nvSpPr>
        <p:spPr>
          <a:xfrm>
            <a:off x="647700" y="5207000"/>
            <a:ext cx="11709400" cy="13970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3 Up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9" name="Shape 9"/>
          <p:cNvSpPr/>
          <p:nvPr>
            <p:ph type="body"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12" name="Shape 12"/>
          <p:cNvSpPr/>
          <p:nvPr>
            <p:ph type="body"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title"/>
          </p:nvPr>
        </p:nvSpPr>
        <p:spPr>
          <a:xfrm>
            <a:off x="647700" y="3390900"/>
            <a:ext cx="11709400" cy="2959100"/>
          </a:xfrm>
          <a:prstGeom prst="rect">
            <a:avLst/>
          </a:prstGeom>
        </p:spPr>
        <p:txBody>
          <a:bodyPr/>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 name="Shape 16"/>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17" name="Shape 17"/>
          <p:cNvSpPr/>
          <p:nvPr>
            <p:ph type="body" idx="1"/>
          </p:nvPr>
        </p:nvSpPr>
        <p:spPr>
          <a:xfrm>
            <a:off x="647700" y="5435600"/>
            <a:ext cx="5600700" cy="35941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lvl="0">
              <a:defRPr i="0" sz="1800">
                <a:solidFill>
                  <a:srgbClr val="000000"/>
                </a:solidFill>
              </a:defRPr>
            </a:pPr>
            <a:r>
              <a:rPr i="1" sz="3200">
                <a:solidFill>
                  <a:srgbClr val="717D75"/>
                </a:solidFill>
              </a:rPr>
              <a:t>Body Level One</a:t>
            </a:r>
            <a:endParaRPr i="1" sz="3200">
              <a:solidFill>
                <a:srgbClr val="717D75"/>
              </a:solidFill>
            </a:endParaRPr>
          </a:p>
          <a:p>
            <a:pPr lvl="1">
              <a:defRPr i="0" sz="1800">
                <a:solidFill>
                  <a:srgbClr val="000000"/>
                </a:solidFill>
              </a:defRPr>
            </a:pPr>
            <a:r>
              <a:rPr i="1" sz="3200">
                <a:solidFill>
                  <a:srgbClr val="717D75"/>
                </a:solidFill>
              </a:rPr>
              <a:t>Body Level Two</a:t>
            </a:r>
            <a:endParaRPr i="1" sz="3200">
              <a:solidFill>
                <a:srgbClr val="717D75"/>
              </a:solidFill>
            </a:endParaRPr>
          </a:p>
          <a:p>
            <a:pPr lvl="2">
              <a:defRPr i="0" sz="1800">
                <a:solidFill>
                  <a:srgbClr val="000000"/>
                </a:solidFill>
              </a:defRPr>
            </a:pPr>
            <a:r>
              <a:rPr i="1" sz="3200">
                <a:solidFill>
                  <a:srgbClr val="717D75"/>
                </a:solidFill>
              </a:rPr>
              <a:t>Body Level Three</a:t>
            </a:r>
            <a:endParaRPr i="1" sz="3200">
              <a:solidFill>
                <a:srgbClr val="717D75"/>
              </a:solidFill>
            </a:endParaRPr>
          </a:p>
          <a:p>
            <a:pPr lvl="3">
              <a:defRPr i="0" sz="1800">
                <a:solidFill>
                  <a:srgbClr val="000000"/>
                </a:solidFill>
              </a:defRPr>
            </a:pPr>
            <a:r>
              <a:rPr i="1" sz="3200">
                <a:solidFill>
                  <a:srgbClr val="717D75"/>
                </a:solidFill>
              </a:rPr>
              <a:t>Body Level Four</a:t>
            </a:r>
            <a:endParaRPr i="1" sz="3200">
              <a:solidFill>
                <a:srgbClr val="717D75"/>
              </a:solidFill>
            </a:endParaRPr>
          </a:p>
          <a:p>
            <a:pPr lvl="4">
              <a:defRPr i="0" sz="1800">
                <a:solidFill>
                  <a:srgbClr val="000000"/>
                </a:solidFill>
              </a:defRPr>
            </a:pPr>
            <a:r>
              <a:rPr i="1" sz="3200">
                <a:solidFill>
                  <a:srgbClr val="717D75"/>
                </a:solidFill>
              </a:rPr>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Title Text</a:t>
            </a:r>
          </a:p>
        </p:txBody>
      </p:sp>
      <p:sp>
        <p:nvSpPr>
          <p:cNvPr id="22" name="Shape 22"/>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300">
                <a:solidFill>
                  <a:srgbClr val="546056"/>
                </a:solidFill>
              </a:rPr>
              <a:t>Body Level One</a:t>
            </a:r>
            <a:endParaRPr sz="4300">
              <a:solidFill>
                <a:srgbClr val="546056"/>
              </a:solidFill>
            </a:endParaRPr>
          </a:p>
          <a:p>
            <a:pPr lvl="1">
              <a:defRPr sz="1800">
                <a:solidFill>
                  <a:srgbClr val="000000"/>
                </a:solidFill>
              </a:defRPr>
            </a:pPr>
            <a:r>
              <a:rPr sz="4300">
                <a:solidFill>
                  <a:srgbClr val="546056"/>
                </a:solidFill>
              </a:rPr>
              <a:t>Body Level Two</a:t>
            </a:r>
            <a:endParaRPr sz="4300">
              <a:solidFill>
                <a:srgbClr val="546056"/>
              </a:solidFill>
            </a:endParaRPr>
          </a:p>
          <a:p>
            <a:pPr lvl="2">
              <a:defRPr sz="1800">
                <a:solidFill>
                  <a:srgbClr val="000000"/>
                </a:solidFill>
              </a:defRPr>
            </a:pPr>
            <a:r>
              <a:rPr sz="4300">
                <a:solidFill>
                  <a:srgbClr val="546056"/>
                </a:solidFill>
              </a:rPr>
              <a:t>Body Level Three</a:t>
            </a:r>
            <a:endParaRPr sz="4300">
              <a:solidFill>
                <a:srgbClr val="546056"/>
              </a:solidFill>
            </a:endParaRPr>
          </a:p>
          <a:p>
            <a:pPr lvl="3">
              <a:defRPr sz="1800">
                <a:solidFill>
                  <a:srgbClr val="000000"/>
                </a:solidFill>
              </a:defRPr>
            </a:pPr>
            <a:r>
              <a:rPr sz="4300">
                <a:solidFill>
                  <a:srgbClr val="546056"/>
                </a:solidFill>
              </a:rPr>
              <a:t>Body Level Four</a:t>
            </a:r>
            <a:endParaRPr sz="4300">
              <a:solidFill>
                <a:srgbClr val="546056"/>
              </a:solidFill>
            </a:endParaRPr>
          </a:p>
          <a:p>
            <a:pPr lvl="4">
              <a:defRPr sz="1800">
                <a:solidFill>
                  <a:srgbClr val="000000"/>
                </a:solidFill>
              </a:defRPr>
            </a:pPr>
            <a:r>
              <a:rPr sz="4300">
                <a:solidFill>
                  <a:srgbClr val="546056"/>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Title Text</a:t>
            </a:r>
          </a:p>
        </p:txBody>
      </p:sp>
      <p:sp>
        <p:nvSpPr>
          <p:cNvPr id="25" name="Shape 25"/>
          <p:cNvSpPr/>
          <p:nvPr>
            <p:ph type="body" idx="1"/>
          </p:nvPr>
        </p:nvSpPr>
        <p:spPr>
          <a:xfrm>
            <a:off x="647700" y="2628900"/>
            <a:ext cx="5600700" cy="6477000"/>
          </a:xfrm>
          <a:prstGeom prst="rect">
            <a:avLst/>
          </a:prstGeom>
        </p:spPr>
        <p:txBody>
          <a:bodyPr/>
          <a:lstStyle>
            <a:lvl1pPr marL="393700" indent="-393700">
              <a:lnSpc>
                <a:spcPct val="120000"/>
              </a:lnSpc>
              <a:spcBef>
                <a:spcPts val="2400"/>
              </a:spcBef>
              <a:buFont typeface="Zapf Dingbats"/>
              <a:buBlip>
                <a:blip r:embed="rId2"/>
              </a:buBlip>
              <a:defRPr sz="3200"/>
            </a:lvl1pPr>
            <a:lvl2pPr marL="787400" indent="-393700">
              <a:lnSpc>
                <a:spcPct val="120000"/>
              </a:lnSpc>
              <a:spcBef>
                <a:spcPts val="2400"/>
              </a:spcBef>
              <a:buFont typeface="Zapf Dingbats"/>
              <a:buBlip>
                <a:blip r:embed="rId2"/>
              </a:buBlip>
              <a:defRPr sz="3200"/>
            </a:lvl2pPr>
            <a:lvl3pPr marL="1181100" indent="-393700">
              <a:lnSpc>
                <a:spcPct val="120000"/>
              </a:lnSpc>
              <a:spcBef>
                <a:spcPts val="2400"/>
              </a:spcBef>
              <a:buFont typeface="Zapf Dingbats"/>
              <a:buBlip>
                <a:blip r:embed="rId2"/>
              </a:buBlip>
              <a:defRPr sz="3200"/>
            </a:lvl3pPr>
            <a:lvl4pPr marL="1574800" indent="-393700">
              <a:lnSpc>
                <a:spcPct val="120000"/>
              </a:lnSpc>
              <a:spcBef>
                <a:spcPts val="2400"/>
              </a:spcBef>
              <a:buFont typeface="Zapf Dingbats"/>
              <a:buBlip>
                <a:blip r:embed="rId2"/>
              </a:buBlip>
              <a:defRPr sz="3200"/>
            </a:lvl4pPr>
            <a:lvl5pPr marL="1968500" indent="-393700">
              <a:lnSpc>
                <a:spcPct val="120000"/>
              </a:lnSpc>
              <a:spcBef>
                <a:spcPts val="2400"/>
              </a:spcBef>
              <a:buFont typeface="Zapf Dingbats"/>
              <a:buBlip>
                <a:blip r:embed="rId2"/>
              </a:buBlip>
              <a:defRPr sz="3200"/>
            </a:lvl5pPr>
          </a:lstStyle>
          <a:p>
            <a:pPr lvl="0">
              <a:defRPr sz="1800">
                <a:solidFill>
                  <a:srgbClr val="000000"/>
                </a:solidFill>
              </a:defRPr>
            </a:pPr>
            <a:r>
              <a:rPr sz="3200">
                <a:solidFill>
                  <a:srgbClr val="546056"/>
                </a:solidFill>
              </a:rPr>
              <a:t>Body Level One</a:t>
            </a:r>
            <a:endParaRPr sz="3200">
              <a:solidFill>
                <a:srgbClr val="546056"/>
              </a:solidFill>
            </a:endParaRPr>
          </a:p>
          <a:p>
            <a:pPr lvl="1">
              <a:defRPr sz="1800">
                <a:solidFill>
                  <a:srgbClr val="000000"/>
                </a:solidFill>
              </a:defRPr>
            </a:pPr>
            <a:r>
              <a:rPr sz="3200">
                <a:solidFill>
                  <a:srgbClr val="546056"/>
                </a:solidFill>
              </a:rPr>
              <a:t>Body Level Two</a:t>
            </a:r>
            <a:endParaRPr sz="3200">
              <a:solidFill>
                <a:srgbClr val="546056"/>
              </a:solidFill>
            </a:endParaRPr>
          </a:p>
          <a:p>
            <a:pPr lvl="2">
              <a:defRPr sz="1800">
                <a:solidFill>
                  <a:srgbClr val="000000"/>
                </a:solidFill>
              </a:defRPr>
            </a:pPr>
            <a:r>
              <a:rPr sz="3200">
                <a:solidFill>
                  <a:srgbClr val="546056"/>
                </a:solidFill>
              </a:rPr>
              <a:t>Body Level Three</a:t>
            </a:r>
            <a:endParaRPr sz="3200">
              <a:solidFill>
                <a:srgbClr val="546056"/>
              </a:solidFill>
            </a:endParaRPr>
          </a:p>
          <a:p>
            <a:pPr lvl="3">
              <a:defRPr sz="1800">
                <a:solidFill>
                  <a:srgbClr val="000000"/>
                </a:solidFill>
              </a:defRPr>
            </a:pPr>
            <a:r>
              <a:rPr sz="3200">
                <a:solidFill>
                  <a:srgbClr val="546056"/>
                </a:solidFill>
              </a:rPr>
              <a:t>Body Level Four</a:t>
            </a:r>
            <a:endParaRPr sz="3200">
              <a:solidFill>
                <a:srgbClr val="546056"/>
              </a:solidFill>
            </a:endParaRPr>
          </a:p>
          <a:p>
            <a:pPr lvl="4">
              <a:defRPr sz="1800">
                <a:solidFill>
                  <a:srgbClr val="000000"/>
                </a:solidFill>
              </a:defRPr>
            </a:pPr>
            <a:r>
              <a:rPr sz="3200">
                <a:solidFill>
                  <a:srgbClr val="546056"/>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 name="Shape 27"/>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300">
                <a:solidFill>
                  <a:srgbClr val="546056"/>
                </a:solidFill>
              </a:rPr>
              <a:t>Body Level One</a:t>
            </a:r>
            <a:endParaRPr sz="4300">
              <a:solidFill>
                <a:srgbClr val="546056"/>
              </a:solidFill>
            </a:endParaRPr>
          </a:p>
          <a:p>
            <a:pPr lvl="1">
              <a:defRPr sz="1800">
                <a:solidFill>
                  <a:srgbClr val="000000"/>
                </a:solidFill>
              </a:defRPr>
            </a:pPr>
            <a:r>
              <a:rPr sz="4300">
                <a:solidFill>
                  <a:srgbClr val="546056"/>
                </a:solidFill>
              </a:rPr>
              <a:t>Body Level Two</a:t>
            </a:r>
            <a:endParaRPr sz="4300">
              <a:solidFill>
                <a:srgbClr val="546056"/>
              </a:solidFill>
            </a:endParaRPr>
          </a:p>
          <a:p>
            <a:pPr lvl="2">
              <a:defRPr sz="1800">
                <a:solidFill>
                  <a:srgbClr val="000000"/>
                </a:solidFill>
              </a:defRPr>
            </a:pPr>
            <a:r>
              <a:rPr sz="4300">
                <a:solidFill>
                  <a:srgbClr val="546056"/>
                </a:solidFill>
              </a:rPr>
              <a:t>Body Level Three</a:t>
            </a:r>
            <a:endParaRPr sz="4300">
              <a:solidFill>
                <a:srgbClr val="546056"/>
              </a:solidFill>
            </a:endParaRPr>
          </a:p>
          <a:p>
            <a:pPr lvl="3">
              <a:defRPr sz="1800">
                <a:solidFill>
                  <a:srgbClr val="000000"/>
                </a:solidFill>
              </a:defRPr>
            </a:pPr>
            <a:r>
              <a:rPr sz="4300">
                <a:solidFill>
                  <a:srgbClr val="546056"/>
                </a:solidFill>
              </a:rPr>
              <a:t>Body Level Four</a:t>
            </a:r>
            <a:endParaRPr sz="4300">
              <a:solidFill>
                <a:srgbClr val="546056"/>
              </a:solidFill>
            </a:endParaRPr>
          </a:p>
          <a:p>
            <a:pPr lvl="4">
              <a:defRPr sz="1800">
                <a:solidFill>
                  <a:srgbClr val="000000"/>
                </a:solidFill>
              </a:defRPr>
            </a:pPr>
            <a:r>
              <a:rPr sz="4300">
                <a:solidFill>
                  <a:srgbClr val="546056"/>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000">
                <a:solidFill>
                  <a:srgbClr val="FFFFFF">
                    <a:alpha val="95000"/>
                  </a:srgbClr>
                </a:solidFill>
              </a:rPr>
              <a:t>Title Text</a:t>
            </a:r>
          </a:p>
        </p:txBody>
      </p:sp>
      <p:sp>
        <p:nvSpPr>
          <p:cNvPr id="3" name="Shape 3"/>
          <p:cNvSpPr/>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300">
                <a:solidFill>
                  <a:srgbClr val="546056"/>
                </a:solidFill>
              </a:rPr>
              <a:t>Body Level One</a:t>
            </a:r>
            <a:endParaRPr sz="4300">
              <a:solidFill>
                <a:srgbClr val="546056"/>
              </a:solidFill>
            </a:endParaRPr>
          </a:p>
          <a:p>
            <a:pPr lvl="1">
              <a:defRPr sz="1800">
                <a:solidFill>
                  <a:srgbClr val="000000"/>
                </a:solidFill>
              </a:defRPr>
            </a:pPr>
            <a:r>
              <a:rPr sz="4300">
                <a:solidFill>
                  <a:srgbClr val="546056"/>
                </a:solidFill>
              </a:rPr>
              <a:t>Body Level Two</a:t>
            </a:r>
            <a:endParaRPr sz="4300">
              <a:solidFill>
                <a:srgbClr val="546056"/>
              </a:solidFill>
            </a:endParaRPr>
          </a:p>
          <a:p>
            <a:pPr lvl="2">
              <a:defRPr sz="1800">
                <a:solidFill>
                  <a:srgbClr val="000000"/>
                </a:solidFill>
              </a:defRPr>
            </a:pPr>
            <a:r>
              <a:rPr sz="4300">
                <a:solidFill>
                  <a:srgbClr val="546056"/>
                </a:solidFill>
              </a:rPr>
              <a:t>Body Level Three</a:t>
            </a:r>
            <a:endParaRPr sz="4300">
              <a:solidFill>
                <a:srgbClr val="546056"/>
              </a:solidFill>
            </a:endParaRPr>
          </a:p>
          <a:p>
            <a:pPr lvl="3">
              <a:defRPr sz="1800">
                <a:solidFill>
                  <a:srgbClr val="000000"/>
                </a:solidFill>
              </a:defRPr>
            </a:pPr>
            <a:r>
              <a:rPr sz="4300">
                <a:solidFill>
                  <a:srgbClr val="546056"/>
                </a:solidFill>
              </a:rPr>
              <a:t>Body Level Four</a:t>
            </a:r>
            <a:endParaRPr sz="4300">
              <a:solidFill>
                <a:srgbClr val="546056"/>
              </a:solidFill>
            </a:endParaRPr>
          </a:p>
          <a:p>
            <a:pPr lvl="4">
              <a:defRPr sz="1800">
                <a:solidFill>
                  <a:srgbClr val="000000"/>
                </a:solidFill>
              </a:defRPr>
            </a:pPr>
            <a:r>
              <a:rPr sz="4300">
                <a:solidFill>
                  <a:srgbClr val="546056"/>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spd="med" advClick="1"/>
  <p:txStyles>
    <p:titleStyle>
      <a:lvl1pPr defTabSz="584200">
        <a:defRPr sz="7000">
          <a:solidFill>
            <a:srgbClr val="FFFFFF">
              <a:alpha val="95000"/>
            </a:srgbClr>
          </a:solidFill>
          <a:latin typeface="+mn-lt"/>
          <a:ea typeface="+mn-ea"/>
          <a:cs typeface="+mn-cs"/>
          <a:sym typeface="Palatino"/>
        </a:defRPr>
      </a:lvl1pPr>
      <a:lvl2pPr indent="228600" defTabSz="584200">
        <a:defRPr sz="7000">
          <a:solidFill>
            <a:srgbClr val="FFFFFF">
              <a:alpha val="95000"/>
            </a:srgbClr>
          </a:solidFill>
          <a:latin typeface="+mn-lt"/>
          <a:ea typeface="+mn-ea"/>
          <a:cs typeface="+mn-cs"/>
          <a:sym typeface="Palatino"/>
        </a:defRPr>
      </a:lvl2pPr>
      <a:lvl3pPr indent="457200" defTabSz="584200">
        <a:defRPr sz="7000">
          <a:solidFill>
            <a:srgbClr val="FFFFFF">
              <a:alpha val="95000"/>
            </a:srgbClr>
          </a:solidFill>
          <a:latin typeface="+mn-lt"/>
          <a:ea typeface="+mn-ea"/>
          <a:cs typeface="+mn-cs"/>
          <a:sym typeface="Palatino"/>
        </a:defRPr>
      </a:lvl3pPr>
      <a:lvl4pPr indent="685800" defTabSz="584200">
        <a:defRPr sz="7000">
          <a:solidFill>
            <a:srgbClr val="FFFFFF">
              <a:alpha val="95000"/>
            </a:srgbClr>
          </a:solidFill>
          <a:latin typeface="+mn-lt"/>
          <a:ea typeface="+mn-ea"/>
          <a:cs typeface="+mn-cs"/>
          <a:sym typeface="Palatino"/>
        </a:defRPr>
      </a:lvl4pPr>
      <a:lvl5pPr indent="914400" defTabSz="584200">
        <a:defRPr sz="7000">
          <a:solidFill>
            <a:srgbClr val="FFFFFF">
              <a:alpha val="95000"/>
            </a:srgbClr>
          </a:solidFill>
          <a:latin typeface="+mn-lt"/>
          <a:ea typeface="+mn-ea"/>
          <a:cs typeface="+mn-cs"/>
          <a:sym typeface="Palatino"/>
        </a:defRPr>
      </a:lvl5pPr>
      <a:lvl6pPr indent="1143000" defTabSz="584200">
        <a:defRPr sz="7000">
          <a:solidFill>
            <a:srgbClr val="FFFFFF">
              <a:alpha val="95000"/>
            </a:srgbClr>
          </a:solidFill>
          <a:latin typeface="+mn-lt"/>
          <a:ea typeface="+mn-ea"/>
          <a:cs typeface="+mn-cs"/>
          <a:sym typeface="Palatino"/>
        </a:defRPr>
      </a:lvl6pPr>
      <a:lvl7pPr indent="1371600" defTabSz="584200">
        <a:defRPr sz="7000">
          <a:solidFill>
            <a:srgbClr val="FFFFFF">
              <a:alpha val="95000"/>
            </a:srgbClr>
          </a:solidFill>
          <a:latin typeface="+mn-lt"/>
          <a:ea typeface="+mn-ea"/>
          <a:cs typeface="+mn-cs"/>
          <a:sym typeface="Palatino"/>
        </a:defRPr>
      </a:lvl7pPr>
      <a:lvl8pPr indent="1600200" defTabSz="584200">
        <a:defRPr sz="7000">
          <a:solidFill>
            <a:srgbClr val="FFFFFF">
              <a:alpha val="95000"/>
            </a:srgbClr>
          </a:solidFill>
          <a:latin typeface="+mn-lt"/>
          <a:ea typeface="+mn-ea"/>
          <a:cs typeface="+mn-cs"/>
          <a:sym typeface="Palatino"/>
        </a:defRPr>
      </a:lvl8pPr>
      <a:lvl9pPr indent="1828800" defTabSz="584200">
        <a:defRPr sz="7000">
          <a:solidFill>
            <a:srgbClr val="FFFFFF">
              <a:alpha val="95000"/>
            </a:srgbClr>
          </a:solidFill>
          <a:latin typeface="+mn-lt"/>
          <a:ea typeface="+mn-ea"/>
          <a:cs typeface="+mn-cs"/>
          <a:sym typeface="Palatino"/>
        </a:defRPr>
      </a:lvl9pPr>
    </p:titleStyle>
    <p:bodyStyle>
      <a:lvl1pPr marL="533400" indent="-533400" defTabSz="584200">
        <a:spcBef>
          <a:spcPts val="4200"/>
        </a:spcBef>
        <a:buSzPct val="40000"/>
        <a:buBlip>
          <a:blip r:embed="rId3"/>
        </a:buBlip>
        <a:defRPr sz="4300">
          <a:solidFill>
            <a:srgbClr val="546056"/>
          </a:solidFill>
          <a:latin typeface="+mn-lt"/>
          <a:ea typeface="+mn-ea"/>
          <a:cs typeface="+mn-cs"/>
          <a:sym typeface="Palatino"/>
        </a:defRPr>
      </a:lvl1pPr>
      <a:lvl2pPr marL="1066800" indent="-533400" defTabSz="584200">
        <a:spcBef>
          <a:spcPts val="4200"/>
        </a:spcBef>
        <a:buSzPct val="40000"/>
        <a:buBlip>
          <a:blip r:embed="rId3"/>
        </a:buBlip>
        <a:defRPr sz="4300">
          <a:solidFill>
            <a:srgbClr val="546056"/>
          </a:solidFill>
          <a:latin typeface="+mn-lt"/>
          <a:ea typeface="+mn-ea"/>
          <a:cs typeface="+mn-cs"/>
          <a:sym typeface="Palatino"/>
        </a:defRPr>
      </a:lvl2pPr>
      <a:lvl3pPr marL="1600200" indent="-533400" defTabSz="584200">
        <a:spcBef>
          <a:spcPts val="4200"/>
        </a:spcBef>
        <a:buSzPct val="40000"/>
        <a:buBlip>
          <a:blip r:embed="rId3"/>
        </a:buBlip>
        <a:defRPr sz="4300">
          <a:solidFill>
            <a:srgbClr val="546056"/>
          </a:solidFill>
          <a:latin typeface="+mn-lt"/>
          <a:ea typeface="+mn-ea"/>
          <a:cs typeface="+mn-cs"/>
          <a:sym typeface="Palatino"/>
        </a:defRPr>
      </a:lvl3pPr>
      <a:lvl4pPr marL="2133600" indent="-533400" defTabSz="584200">
        <a:spcBef>
          <a:spcPts val="4200"/>
        </a:spcBef>
        <a:buSzPct val="40000"/>
        <a:buBlip>
          <a:blip r:embed="rId3"/>
        </a:buBlip>
        <a:defRPr sz="4300">
          <a:solidFill>
            <a:srgbClr val="546056"/>
          </a:solidFill>
          <a:latin typeface="+mn-lt"/>
          <a:ea typeface="+mn-ea"/>
          <a:cs typeface="+mn-cs"/>
          <a:sym typeface="Palatino"/>
        </a:defRPr>
      </a:lvl4pPr>
      <a:lvl5pPr marL="2667000" indent="-533400" defTabSz="584200">
        <a:spcBef>
          <a:spcPts val="4200"/>
        </a:spcBef>
        <a:buSzPct val="40000"/>
        <a:buBlip>
          <a:blip r:embed="rId3"/>
        </a:buBlip>
        <a:defRPr sz="4300">
          <a:solidFill>
            <a:srgbClr val="546056"/>
          </a:solidFill>
          <a:latin typeface="+mn-lt"/>
          <a:ea typeface="+mn-ea"/>
          <a:cs typeface="+mn-cs"/>
          <a:sym typeface="Palatino"/>
        </a:defRPr>
      </a:lvl5pPr>
      <a:lvl6pPr marL="3200400" indent="-533400" defTabSz="584200">
        <a:spcBef>
          <a:spcPts val="4200"/>
        </a:spcBef>
        <a:buSzPct val="40000"/>
        <a:buBlip>
          <a:blip r:embed="rId3"/>
        </a:buBlip>
        <a:defRPr sz="4300">
          <a:solidFill>
            <a:srgbClr val="546056"/>
          </a:solidFill>
          <a:latin typeface="+mn-lt"/>
          <a:ea typeface="+mn-ea"/>
          <a:cs typeface="+mn-cs"/>
          <a:sym typeface="Palatino"/>
        </a:defRPr>
      </a:lvl6pPr>
      <a:lvl7pPr marL="3733800" indent="-533400" defTabSz="584200">
        <a:spcBef>
          <a:spcPts val="4200"/>
        </a:spcBef>
        <a:buSzPct val="40000"/>
        <a:buBlip>
          <a:blip r:embed="rId3"/>
        </a:buBlip>
        <a:defRPr sz="4300">
          <a:solidFill>
            <a:srgbClr val="546056"/>
          </a:solidFill>
          <a:latin typeface="+mn-lt"/>
          <a:ea typeface="+mn-ea"/>
          <a:cs typeface="+mn-cs"/>
          <a:sym typeface="Palatino"/>
        </a:defRPr>
      </a:lvl7pPr>
      <a:lvl8pPr marL="4267200" indent="-533400" defTabSz="584200">
        <a:spcBef>
          <a:spcPts val="4200"/>
        </a:spcBef>
        <a:buSzPct val="40000"/>
        <a:buBlip>
          <a:blip r:embed="rId3"/>
        </a:buBlip>
        <a:defRPr sz="4300">
          <a:solidFill>
            <a:srgbClr val="546056"/>
          </a:solidFill>
          <a:latin typeface="+mn-lt"/>
          <a:ea typeface="+mn-ea"/>
          <a:cs typeface="+mn-cs"/>
          <a:sym typeface="Palatino"/>
        </a:defRPr>
      </a:lvl8pPr>
      <a:lvl9pPr marL="4800600" indent="-533400" defTabSz="584200">
        <a:spcBef>
          <a:spcPts val="4200"/>
        </a:spcBef>
        <a:buSzPct val="40000"/>
        <a:buBlip>
          <a:blip r:embed="rId3"/>
        </a:buBlip>
        <a:defRPr sz="4300">
          <a:solidFill>
            <a:srgbClr val="546056"/>
          </a:solidFill>
          <a:latin typeface="+mn-lt"/>
          <a:ea typeface="+mn-ea"/>
          <a:cs typeface="+mn-cs"/>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prstGeom prst="rect">
            <a:avLst/>
          </a:prstGeom>
          <a:blipFill>
            <a:blip r:embed="rId2"/>
          </a:blipFill>
          <a:effectLst>
            <a:outerShdw sx="100000" sy="100000" kx="0" ky="0" algn="b" rotWithShape="0" blurRad="355600" dist="0" dir="0">
              <a:srgbClr val="000000">
                <a:alpha val="75000"/>
              </a:srgbClr>
            </a:outerShdw>
          </a:effectLst>
        </p:spPr>
        <p:txBody>
          <a:bodyPr/>
          <a:lstStyle>
            <a:lvl1pPr>
              <a:defRPr b="1" sz="8500">
                <a:solidFill>
                  <a:srgbClr val="F5F8EB"/>
                </a:solidFill>
              </a:defRPr>
            </a:lvl1pPr>
          </a:lstStyle>
          <a:p>
            <a:pPr lvl="0">
              <a:defRPr b="0" sz="1800">
                <a:solidFill>
                  <a:srgbClr val="000000"/>
                </a:solidFill>
              </a:defRPr>
            </a:pPr>
            <a:r>
              <a:rPr b="1" sz="8500">
                <a:solidFill>
                  <a:srgbClr val="F5F8EB"/>
                </a:solidFill>
              </a:rPr>
              <a:t>Humans of New York</a:t>
            </a:r>
          </a:p>
        </p:txBody>
      </p:sp>
      <p:sp>
        <p:nvSpPr>
          <p:cNvPr id="36" name="Shape 36"/>
          <p:cNvSpPr/>
          <p:nvPr>
            <p:ph type="body" idx="1"/>
          </p:nvPr>
        </p:nvSpPr>
        <p:spPr>
          <a:xfrm>
            <a:off x="647700" y="6450105"/>
            <a:ext cx="11709400" cy="1397001"/>
          </a:xfrm>
          <a:prstGeom prst="rect">
            <a:avLst/>
          </a:prstGeom>
        </p:spPr>
        <p:txBody>
          <a:bodyPr/>
          <a:lstStyle>
            <a:lvl1pPr>
              <a:defRPr sz="5000"/>
            </a:lvl1pPr>
          </a:lstStyle>
          <a:p>
            <a:pPr lvl="0">
              <a:defRPr i="0" sz="1800">
                <a:solidFill>
                  <a:srgbClr val="000000"/>
                </a:solidFill>
              </a:defRPr>
            </a:pPr>
            <a:r>
              <a:rPr i="1" sz="5000">
                <a:solidFill>
                  <a:srgbClr val="717D75"/>
                </a:solidFill>
              </a:rPr>
              <a:t>A photo blog </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 name=""/>
          <p:cNvPicPr/>
          <p:nvPr/>
        </p:nvPicPr>
        <p:blipFill>
          <a:blip r:embed="rId2">
            <a:extLst/>
          </a:blip>
          <a:stretch>
            <a:fillRect/>
          </a:stretch>
        </p:blipFill>
        <p:spPr>
          <a:xfrm>
            <a:off x="8547100" y="342900"/>
            <a:ext cx="4114800" cy="6070600"/>
          </a:xfrm>
          <a:prstGeom prst="rect">
            <a:avLst/>
          </a:prstGeom>
        </p:spPr>
      </p:pic>
      <p:pic>
        <p:nvPicPr>
          <p:cNvPr id="39" name=""/>
          <p:cNvPicPr/>
          <p:nvPr/>
        </p:nvPicPr>
        <p:blipFill>
          <a:blip r:embed="rId3">
            <a:extLst/>
          </a:blip>
          <a:stretch>
            <a:fillRect/>
          </a:stretch>
        </p:blipFill>
        <p:spPr>
          <a:xfrm>
            <a:off x="355600" y="342900"/>
            <a:ext cx="4114800" cy="6070600"/>
          </a:xfrm>
          <a:prstGeom prst="rect">
            <a:avLst/>
          </a:prstGeom>
        </p:spPr>
      </p:pic>
      <p:sp>
        <p:nvSpPr>
          <p:cNvPr id="40" name="Shape 40"/>
          <p:cNvSpPr/>
          <p:nvPr>
            <p:ph type="title"/>
          </p:nvPr>
        </p:nvSpPr>
        <p:spPr>
          <a:xfrm>
            <a:off x="654050" y="6597650"/>
            <a:ext cx="11709400" cy="1422400"/>
          </a:xfrm>
          <a:prstGeom prst="rect">
            <a:avLst/>
          </a:prstGeom>
        </p:spPr>
        <p:txBody>
          <a:bodyPr/>
          <a:lstStyle>
            <a:lvl1pPr defTabSz="467359">
              <a:defRPr sz="5600"/>
            </a:lvl1pPr>
          </a:lstStyle>
          <a:p>
            <a:pPr lvl="0">
              <a:defRPr sz="1800">
                <a:solidFill>
                  <a:srgbClr val="000000"/>
                </a:solidFill>
              </a:defRPr>
            </a:pPr>
            <a:r>
              <a:rPr sz="5600">
                <a:solidFill>
                  <a:srgbClr val="546056"/>
                </a:solidFill>
              </a:rPr>
              <a:t>A picture is worth a thousand words</a:t>
            </a:r>
          </a:p>
        </p:txBody>
      </p:sp>
      <p:sp>
        <p:nvSpPr>
          <p:cNvPr id="41" name="Shape 41"/>
          <p:cNvSpPr/>
          <p:nvPr>
            <p:ph type="body" idx="1"/>
          </p:nvPr>
        </p:nvSpPr>
        <p:spPr>
          <a:xfrm>
            <a:off x="654050" y="7917329"/>
            <a:ext cx="11709400" cy="1282701"/>
          </a:xfrm>
          <a:prstGeom prst="rect">
            <a:avLst/>
          </a:prstGeom>
        </p:spPr>
        <p:txBody>
          <a:bodyPr/>
          <a:lstStyle>
            <a:lvl1pPr defTabSz="408940">
              <a:defRPr i="0" sz="2240"/>
            </a:lvl1pPr>
          </a:lstStyle>
          <a:p>
            <a:pPr lvl="0">
              <a:defRPr sz="1800">
                <a:solidFill>
                  <a:srgbClr val="000000"/>
                </a:solidFill>
              </a:defRPr>
            </a:pPr>
            <a:r>
              <a:rPr sz="2240">
                <a:solidFill>
                  <a:srgbClr val="717D75"/>
                </a:solidFill>
              </a:rPr>
              <a:t>Humans of New York author Brandon Stanton captures people's photograph by randomly approaching them on the street. Asking  them to share a story about themselves or their past or even some random witty observation. He then blogs or posts the photo with the persons story. </a:t>
            </a:r>
          </a:p>
        </p:txBody>
      </p:sp>
      <p:pic>
        <p:nvPicPr>
          <p:cNvPr id="42" name="CAC8CA33-3A85-4F58-A97E-59175AE2B874-L0-001.png"/>
          <p:cNvPicPr/>
          <p:nvPr/>
        </p:nvPicPr>
        <p:blipFill>
          <a:blip r:embed="rId4">
            <a:extLst/>
          </a:blip>
          <a:stretch>
            <a:fillRect/>
          </a:stretch>
        </p:blipFill>
        <p:spPr>
          <a:xfrm>
            <a:off x="4739925" y="232049"/>
            <a:ext cx="3537650" cy="6292302"/>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5" grpId="1" fill="hold">
                                  <p:stCondLst>
                                    <p:cond delay="0"/>
                                  </p:stCondLst>
                                  <p:iterate type="el" backwards="0">
                                    <p:tmAbs val="0"/>
                                  </p:iterate>
                                  <p:childTnLst>
                                    <p:set>
                                      <p:cBhvr>
                                        <p:cTn id="6" fill="hold"/>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15" grpId="2" fill="hold">
                                  <p:stCondLst>
                                    <p:cond delay="0"/>
                                  </p:stCondLst>
                                  <p:iterate type="el" backwards="0">
                                    <p:tmAbs val="0"/>
                                  </p:iterate>
                                  <p:childTnLst>
                                    <p:set>
                                      <p:cBhvr>
                                        <p:cTn id="14" fill="hold"/>
                                        <p:tgtEl>
                                          <p:spTgt spid="42"/>
                                        </p:tgtEl>
                                        <p:attrNameLst>
                                          <p:attrName>style.visibility</p:attrName>
                                        </p:attrNameLst>
                                      </p:cBhvr>
                                      <p:to>
                                        <p:strVal val="visible"/>
                                      </p:to>
                                    </p:set>
                                    <p:anim calcmode="lin" valueType="num">
                                      <p:cBhvr>
                                        <p:cTn id="15" dur="1000" fill="hold"/>
                                        <p:tgtEl>
                                          <p:spTgt spid="42"/>
                                        </p:tgtEl>
                                        <p:attrNameLst>
                                          <p:attrName>ppt_w</p:attrName>
                                        </p:attrNameLst>
                                      </p:cBhvr>
                                      <p:tavLst>
                                        <p:tav tm="0">
                                          <p:val>
                                            <p:fltVal val="0"/>
                                          </p:val>
                                        </p:tav>
                                        <p:tav tm="100000">
                                          <p:val>
                                            <p:strVal val="#ppt_w"/>
                                          </p:val>
                                        </p:tav>
                                      </p:tavLst>
                                    </p:anim>
                                    <p:anim calcmode="lin" valueType="num">
                                      <p:cBhvr>
                                        <p:cTn id="16" dur="1000" fill="hold"/>
                                        <p:tgtEl>
                                          <p:spTgt spid="42"/>
                                        </p:tgtEl>
                                        <p:attrNameLst>
                                          <p:attrName>ppt_h</p:attrName>
                                        </p:attrNameLst>
                                      </p:cBhvr>
                                      <p:tavLst>
                                        <p:tav tm="0">
                                          <p:val>
                                            <p:fltVal val="0"/>
                                          </p:val>
                                        </p:tav>
                                        <p:tav tm="100000">
                                          <p:val>
                                            <p:strVal val="#ppt_h"/>
                                          </p:val>
                                        </p:tav>
                                      </p:tavLst>
                                    </p:anim>
                                    <p:anim calcmode="lin" valueType="num">
                                      <p:cBhvr>
                                        <p:cTn id="17"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15" grpId="3" fill="hold">
                                  <p:stCondLst>
                                    <p:cond delay="0"/>
                                  </p:stCondLst>
                                  <p:iterate type="el" backwards="0">
                                    <p:tmAbs val="0"/>
                                  </p:iterate>
                                  <p:childTnLst>
                                    <p:set>
                                      <p:cBhvr>
                                        <p:cTn id="22" fill="hold"/>
                                        <p:tgtEl>
                                          <p:spTgt spid="38"/>
                                        </p:tgtEl>
                                        <p:attrNameLst>
                                          <p:attrName>style.visibility</p:attrName>
                                        </p:attrNameLst>
                                      </p:cBhvr>
                                      <p:to>
                                        <p:strVal val="visible"/>
                                      </p:to>
                                    </p:set>
                                    <p:anim calcmode="lin" valueType="num">
                                      <p:cBhvr>
                                        <p:cTn id="23" dur="1000" fill="hold"/>
                                        <p:tgtEl>
                                          <p:spTgt spid="38"/>
                                        </p:tgtEl>
                                        <p:attrNameLst>
                                          <p:attrName>ppt_w</p:attrName>
                                        </p:attrNameLst>
                                      </p:cBhvr>
                                      <p:tavLst>
                                        <p:tav tm="0">
                                          <p:val>
                                            <p:fltVal val="0"/>
                                          </p:val>
                                        </p:tav>
                                        <p:tav tm="100000">
                                          <p:val>
                                            <p:strVal val="#ppt_w"/>
                                          </p:val>
                                        </p:tav>
                                      </p:tavLst>
                                    </p:anim>
                                    <p:anim calcmode="lin" valueType="num">
                                      <p:cBhvr>
                                        <p:cTn id="24" dur="1000" fill="hold"/>
                                        <p:tgtEl>
                                          <p:spTgt spid="38"/>
                                        </p:tgtEl>
                                        <p:attrNameLst>
                                          <p:attrName>ppt_h</p:attrName>
                                        </p:attrNameLst>
                                      </p:cBhvr>
                                      <p:tavLst>
                                        <p:tav tm="0">
                                          <p:val>
                                            <p:fltVal val="0"/>
                                          </p:val>
                                        </p:tav>
                                        <p:tav tm="100000">
                                          <p:val>
                                            <p:strVal val="#ppt_h"/>
                                          </p:val>
                                        </p:tav>
                                      </p:tavLst>
                                    </p:anim>
                                    <p:anim calcmode="lin" valueType="num">
                                      <p:cBhvr>
                                        <p:cTn id="25"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2"/>
      <p:bldP build="whole" bldLvl="1" animBg="1" rev="0" advAuto="0" spid="38" grpId="3"/>
      <p:bldP build="whole" bldLvl="1" animBg="1" rev="0" advAuto="0" spid="3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
          <p:cNvPicPr/>
          <p:nvPr/>
        </p:nvPicPr>
        <p:blipFill>
          <a:blip r:embed="rId2">
            <a:extLst/>
          </a:blip>
          <a:stretch>
            <a:fillRect/>
          </a:stretch>
        </p:blipFill>
        <p:spPr>
          <a:xfrm>
            <a:off x="6477000" y="609600"/>
            <a:ext cx="5918200" cy="8547100"/>
          </a:xfrm>
          <a:prstGeom prst="rect">
            <a:avLst/>
          </a:prstGeom>
        </p:spPr>
      </p:pic>
      <p:sp>
        <p:nvSpPr>
          <p:cNvPr id="45" name="Shape 45"/>
          <p:cNvSpPr/>
          <p:nvPr>
            <p:ph type="title"/>
          </p:nvPr>
        </p:nvSpPr>
        <p:spPr>
          <a:xfrm>
            <a:off x="647700" y="-1721473"/>
            <a:ext cx="5600700" cy="3492501"/>
          </a:xfrm>
          <a:prstGeom prst="rect">
            <a:avLst/>
          </a:prstGeom>
        </p:spPr>
        <p:txBody>
          <a:bodyPr/>
          <a:lstStyle/>
          <a:p>
            <a:pPr lvl="0">
              <a:defRPr sz="1800">
                <a:solidFill>
                  <a:srgbClr val="000000"/>
                </a:solidFill>
              </a:defRPr>
            </a:pPr>
            <a:r>
              <a:rPr sz="7000">
                <a:solidFill>
                  <a:srgbClr val="546056"/>
                </a:solidFill>
              </a:rPr>
              <a:t>Unique</a:t>
            </a:r>
          </a:p>
        </p:txBody>
      </p:sp>
      <p:sp>
        <p:nvSpPr>
          <p:cNvPr id="46" name="Shape 46"/>
          <p:cNvSpPr/>
          <p:nvPr>
            <p:ph type="body" idx="1"/>
          </p:nvPr>
        </p:nvSpPr>
        <p:spPr>
          <a:xfrm>
            <a:off x="654050" y="1865654"/>
            <a:ext cx="5752851" cy="6565652"/>
          </a:xfrm>
          <a:prstGeom prst="rect">
            <a:avLst/>
          </a:prstGeom>
        </p:spPr>
        <p:txBody>
          <a:bodyPr/>
          <a:lstStyle/>
          <a:p>
            <a:pPr lvl="0" algn="just" defTabSz="245363">
              <a:defRPr i="0" sz="1800">
                <a:solidFill>
                  <a:srgbClr val="000000"/>
                </a:solidFill>
              </a:defRPr>
            </a:pPr>
            <a:r>
              <a:rPr sz="1890">
                <a:solidFill>
                  <a:srgbClr val="717D75"/>
                </a:solidFill>
                <a:latin typeface="Kailasa"/>
                <a:ea typeface="Kailasa"/>
                <a:cs typeface="Kailasa"/>
                <a:sym typeface="Kailasa"/>
              </a:rPr>
              <a:t>The blog which is hosted by tumblr also has extensions on Instagram and Facebook making it wildly popular and shared thousands of times across multiple platforms. </a:t>
            </a:r>
            <a:endParaRPr sz="1890">
              <a:solidFill>
                <a:srgbClr val="717D75"/>
              </a:solidFill>
              <a:latin typeface="Kailasa"/>
              <a:ea typeface="Kailasa"/>
              <a:cs typeface="Kailasa"/>
              <a:sym typeface="Kailasa"/>
            </a:endParaRPr>
          </a:p>
          <a:p>
            <a:pPr lvl="0" algn="just" defTabSz="245363">
              <a:defRPr i="0" sz="1800">
                <a:solidFill>
                  <a:srgbClr val="000000"/>
                </a:solidFill>
              </a:defRPr>
            </a:pPr>
            <a:endParaRPr sz="1890">
              <a:solidFill>
                <a:srgbClr val="717D75"/>
              </a:solidFill>
              <a:latin typeface="Kailasa"/>
              <a:ea typeface="Kailasa"/>
              <a:cs typeface="Kailasa"/>
              <a:sym typeface="Kailasa"/>
            </a:endParaRPr>
          </a:p>
          <a:p>
            <a:pPr lvl="0" algn="just" defTabSz="245363">
              <a:defRPr i="0" sz="1800">
                <a:solidFill>
                  <a:srgbClr val="000000"/>
                </a:solidFill>
              </a:defRPr>
            </a:pPr>
            <a:r>
              <a:rPr sz="1890">
                <a:solidFill>
                  <a:srgbClr val="717D75"/>
                </a:solidFill>
                <a:latin typeface="Kailasa"/>
                <a:ea typeface="Kailasa"/>
                <a:cs typeface="Kailasa"/>
                <a:sym typeface="Kailasa"/>
              </a:rPr>
              <a:t>The amount of compassion and support that Stanton generates from a one paragraph description is unbelievable as well as heartwarming</a:t>
            </a:r>
            <a:endParaRPr sz="1890">
              <a:solidFill>
                <a:srgbClr val="717D75"/>
              </a:solidFill>
              <a:latin typeface="Kailasa"/>
              <a:ea typeface="Kailasa"/>
              <a:cs typeface="Kailasa"/>
              <a:sym typeface="Kailasa"/>
            </a:endParaRPr>
          </a:p>
          <a:p>
            <a:pPr lvl="0" algn="just" defTabSz="245363">
              <a:defRPr i="0" sz="1800">
                <a:solidFill>
                  <a:srgbClr val="000000"/>
                </a:solidFill>
              </a:defRPr>
            </a:pPr>
            <a:r>
              <a:rPr sz="1890">
                <a:solidFill>
                  <a:srgbClr val="717D75"/>
                </a:solidFill>
                <a:latin typeface="Kailasa"/>
                <a:ea typeface="Kailasa"/>
                <a:cs typeface="Kailasa"/>
                <a:sym typeface="Kailasa"/>
              </a:rPr>
              <a:t> </a:t>
            </a:r>
            <a:endParaRPr sz="1890">
              <a:solidFill>
                <a:srgbClr val="717D75"/>
              </a:solidFill>
              <a:latin typeface="Kailasa"/>
              <a:ea typeface="Kailasa"/>
              <a:cs typeface="Kailasa"/>
              <a:sym typeface="Kailasa"/>
            </a:endParaRPr>
          </a:p>
          <a:p>
            <a:pPr lvl="0" algn="just" defTabSz="245363">
              <a:defRPr i="0" sz="1800">
                <a:solidFill>
                  <a:srgbClr val="000000"/>
                </a:solidFill>
              </a:defRPr>
            </a:pPr>
            <a:r>
              <a:rPr sz="1890">
                <a:solidFill>
                  <a:srgbClr val="717D75"/>
                </a:solidFill>
                <a:latin typeface="Kailasa"/>
                <a:ea typeface="Kailasa"/>
                <a:cs typeface="Kailasa"/>
                <a:sym typeface="Kailasa"/>
              </a:rPr>
              <a:t>In some instances  followers of the blog and in the HONY community seek to start go fundme pages for individuals in hardship. This unique community started as a small project and has grown to global proportions. </a:t>
            </a:r>
          </a:p>
        </p:txBody>
      </p:sp>
    </p:spTree>
  </p:cSld>
  <p:clrMapOvr>
    <a:masterClrMapping/>
  </p:clrMapOvr>
  <p:transition spd="slow" advClick="1">
    <p:push dir="l"/>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
          <p:cNvPicPr/>
          <p:nvPr/>
        </p:nvPicPr>
        <p:blipFill>
          <a:blip r:embed="rId2">
            <a:extLst/>
          </a:blip>
          <a:stretch>
            <a:fillRect/>
          </a:stretch>
        </p:blipFill>
        <p:spPr>
          <a:xfrm>
            <a:off x="495300" y="603250"/>
            <a:ext cx="5918200" cy="8547100"/>
          </a:xfrm>
          <a:prstGeom prst="rect">
            <a:avLst/>
          </a:prstGeom>
        </p:spPr>
      </p:pic>
      <p:sp>
        <p:nvSpPr>
          <p:cNvPr id="49" name="Shape 49"/>
          <p:cNvSpPr/>
          <p:nvPr>
            <p:ph type="title"/>
          </p:nvPr>
        </p:nvSpPr>
        <p:spPr>
          <a:xfrm>
            <a:off x="6831355" y="-860861"/>
            <a:ext cx="5600701" cy="2137834"/>
          </a:xfrm>
          <a:prstGeom prst="rect">
            <a:avLst/>
          </a:prstGeom>
        </p:spPr>
        <p:txBody>
          <a:bodyPr/>
          <a:lstStyle>
            <a:lvl1pPr>
              <a:defRPr sz="5000"/>
            </a:lvl1pPr>
          </a:lstStyle>
          <a:p>
            <a:pPr lvl="0">
              <a:defRPr sz="1800">
                <a:solidFill>
                  <a:srgbClr val="000000"/>
                </a:solidFill>
              </a:defRPr>
            </a:pPr>
            <a:r>
              <a:rPr sz="5000">
                <a:solidFill>
                  <a:srgbClr val="546056"/>
                </a:solidFill>
              </a:rPr>
              <a:t>Global Community</a:t>
            </a:r>
          </a:p>
        </p:txBody>
      </p:sp>
      <p:sp>
        <p:nvSpPr>
          <p:cNvPr id="50" name="Shape 50"/>
          <p:cNvSpPr/>
          <p:nvPr>
            <p:ph type="body" idx="1"/>
          </p:nvPr>
        </p:nvSpPr>
        <p:spPr>
          <a:xfrm>
            <a:off x="6831355" y="1961278"/>
            <a:ext cx="5600700" cy="6717802"/>
          </a:xfrm>
          <a:prstGeom prst="rect">
            <a:avLst/>
          </a:prstGeom>
        </p:spPr>
        <p:txBody>
          <a:bodyPr/>
          <a:lstStyle/>
          <a:p>
            <a:pPr lvl="0" algn="just" defTabSz="233679">
              <a:defRPr i="0" sz="1800">
                <a:solidFill>
                  <a:srgbClr val="000000"/>
                </a:solidFill>
              </a:defRPr>
            </a:pPr>
            <a:r>
              <a:rPr>
                <a:solidFill>
                  <a:srgbClr val="717D75"/>
                </a:solidFill>
                <a:latin typeface="Kailasa"/>
                <a:ea typeface="Kailasa"/>
                <a:cs typeface="Kailasa"/>
                <a:sym typeface="Kailasa"/>
              </a:rPr>
              <a:t>Since its launch on November 4, 2010 HONY has traveled across Europe capturing the lives of people all over the region. </a:t>
            </a:r>
            <a:endParaRPr>
              <a:solidFill>
                <a:srgbClr val="717D75"/>
              </a:solidFill>
              <a:latin typeface="Kailasa"/>
              <a:ea typeface="Kailasa"/>
              <a:cs typeface="Kailasa"/>
              <a:sym typeface="Kailasa"/>
            </a:endParaRPr>
          </a:p>
          <a:p>
            <a:pPr lvl="0" algn="just" defTabSz="233679">
              <a:defRPr i="0" sz="1800">
                <a:solidFill>
                  <a:srgbClr val="000000"/>
                </a:solidFill>
              </a:defRPr>
            </a:pPr>
            <a:endParaRPr>
              <a:solidFill>
                <a:srgbClr val="717D75"/>
              </a:solidFill>
              <a:latin typeface="Kailasa"/>
              <a:ea typeface="Kailasa"/>
              <a:cs typeface="Kailasa"/>
              <a:sym typeface="Kailasa"/>
            </a:endParaRPr>
          </a:p>
          <a:p>
            <a:pPr lvl="0" algn="just" defTabSz="233679">
              <a:defRPr i="0" sz="1800">
                <a:solidFill>
                  <a:srgbClr val="000000"/>
                </a:solidFill>
              </a:defRPr>
            </a:pPr>
            <a:r>
              <a:rPr>
                <a:solidFill>
                  <a:srgbClr val="717D75"/>
                </a:solidFill>
                <a:latin typeface="Kailasa"/>
                <a:ea typeface="Kailasa"/>
                <a:cs typeface="Kailasa"/>
                <a:sym typeface="Kailasa"/>
              </a:rPr>
              <a:t>Summer 2015 featured posts from Pakistan, Iran, Turkey and more. Stanton visited villages, towns and schools of regions torn by war or just poverty stricken and in one case managed to raise over one million dollars for a woman in need. </a:t>
            </a:r>
            <a:endParaRPr>
              <a:solidFill>
                <a:srgbClr val="717D75"/>
              </a:solidFill>
              <a:latin typeface="Kailasa"/>
              <a:ea typeface="Kailasa"/>
              <a:cs typeface="Kailasa"/>
              <a:sym typeface="Kailasa"/>
            </a:endParaRPr>
          </a:p>
          <a:p>
            <a:pPr lvl="0" algn="just" defTabSz="233679">
              <a:defRPr i="0" sz="1800">
                <a:solidFill>
                  <a:srgbClr val="000000"/>
                </a:solidFill>
              </a:defRPr>
            </a:pPr>
            <a:endParaRPr>
              <a:solidFill>
                <a:srgbClr val="717D75"/>
              </a:solidFill>
              <a:latin typeface="Kailasa"/>
              <a:ea typeface="Kailasa"/>
              <a:cs typeface="Kailasa"/>
              <a:sym typeface="Kailasa"/>
            </a:endParaRPr>
          </a:p>
          <a:p>
            <a:pPr lvl="0" algn="just" defTabSz="233679">
              <a:defRPr i="0" sz="1800">
                <a:solidFill>
                  <a:srgbClr val="000000"/>
                </a:solidFill>
              </a:defRPr>
            </a:pPr>
            <a:r>
              <a:rPr>
                <a:solidFill>
                  <a:srgbClr val="717D75"/>
                </a:solidFill>
                <a:latin typeface="Kailasa"/>
                <a:ea typeface="Kailasa"/>
                <a:cs typeface="Kailasa"/>
                <a:sym typeface="Kailasa"/>
              </a:rPr>
              <a:t>Currently though Stanton is photo blogging the refugee crisis in Syria and the boarding nations. Giving a human perspective to the migration of millions of people as opposed to a generic news article detailing the political struggles of it. </a:t>
            </a:r>
            <a:endParaRPr>
              <a:solidFill>
                <a:srgbClr val="717D75"/>
              </a:solidFill>
              <a:latin typeface="Kailasa"/>
              <a:ea typeface="Kailasa"/>
              <a:cs typeface="Kailasa"/>
              <a:sym typeface="Kailasa"/>
            </a:endParaRPr>
          </a:p>
        </p:txBody>
      </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Why HONY?</a:t>
            </a:r>
          </a:p>
        </p:txBody>
      </p:sp>
      <p:sp>
        <p:nvSpPr>
          <p:cNvPr id="53" name="Shape 53"/>
          <p:cNvSpPr/>
          <p:nvPr/>
        </p:nvSpPr>
        <p:spPr>
          <a:xfrm>
            <a:off x="447439" y="3056591"/>
            <a:ext cx="11631804" cy="676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endParaRPr sz="3100">
              <a:solidFill>
                <a:srgbClr val="546056"/>
              </a:solidFill>
            </a:endParaRPr>
          </a:p>
          <a:p>
            <a:pPr lvl="0" algn="just">
              <a:defRPr sz="1800">
                <a:solidFill>
                  <a:srgbClr val="000000"/>
                </a:solidFill>
              </a:defRPr>
            </a:pPr>
            <a:r>
              <a:rPr b="1" sz="3100">
                <a:solidFill>
                  <a:srgbClr val="546056"/>
                </a:solidFill>
                <a:latin typeface="Kailasa-Bold"/>
                <a:ea typeface="Kailasa-Bold"/>
                <a:cs typeface="Kailasa-Bold"/>
                <a:sym typeface="Kailasa-Bold"/>
              </a:rPr>
              <a:t>Why did I choose HONY?</a:t>
            </a:r>
            <a:endParaRPr b="1" sz="3100">
              <a:solidFill>
                <a:srgbClr val="546056"/>
              </a:solidFill>
              <a:latin typeface="Kailasa-Bold"/>
              <a:ea typeface="Kailasa-Bold"/>
              <a:cs typeface="Kailasa-Bold"/>
              <a:sym typeface="Kailasa-Bold"/>
            </a:endParaRPr>
          </a:p>
          <a:p>
            <a:pPr lvl="0" algn="just">
              <a:defRPr sz="1800">
                <a:solidFill>
                  <a:srgbClr val="000000"/>
                </a:solidFill>
              </a:defRPr>
            </a:pPr>
            <a:r>
              <a:rPr sz="3100">
                <a:solidFill>
                  <a:srgbClr val="546056"/>
                </a:solidFill>
                <a:latin typeface="Kailasa"/>
                <a:ea typeface="Kailasa"/>
                <a:cs typeface="Kailasa"/>
                <a:sym typeface="Kailasa"/>
              </a:rPr>
              <a:t>▶️ Well I browsed a variety of blogs like The Gothamist which is a news based blog. However a blog like HONY appeals to me because it's like a second hand diary. Stanton gives these people who would otherwise go unheard an outlet. I also love photography and his blog is all photo based. </a:t>
            </a:r>
            <a:endParaRPr sz="3100">
              <a:solidFill>
                <a:srgbClr val="546056"/>
              </a:solidFill>
              <a:latin typeface="Kailasa"/>
              <a:ea typeface="Kailasa"/>
              <a:cs typeface="Kailasa"/>
              <a:sym typeface="Kailasa"/>
            </a:endParaRPr>
          </a:p>
          <a:p>
            <a:pPr lvl="0">
              <a:defRPr sz="1800">
                <a:solidFill>
                  <a:srgbClr val="000000"/>
                </a:solidFill>
              </a:defRPr>
            </a:pPr>
            <a:endParaRPr sz="3100">
              <a:solidFill>
                <a:srgbClr val="546056"/>
              </a:solidFill>
            </a:endParaRPr>
          </a:p>
          <a:p>
            <a:pPr lvl="0">
              <a:defRPr sz="1800">
                <a:solidFill>
                  <a:srgbClr val="000000"/>
                </a:solidFill>
              </a:defRPr>
            </a:pPr>
            <a:endParaRPr sz="3100">
              <a:solidFill>
                <a:srgbClr val="546056"/>
              </a:solidFill>
            </a:endParaRPr>
          </a:p>
        </p:txBody>
      </p:sp>
    </p:spTree>
  </p:cSld>
  <p:clrMapOvr>
    <a:masterClrMapping/>
  </p:clrMapOvr>
  <p:transition spd="fast" advClick="1">
    <p:push dir="l"/>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 name=""/>
          <p:cNvPicPr/>
          <p:nvPr/>
        </p:nvPicPr>
        <p:blipFill>
          <a:blip r:embed="rId2">
            <a:extLst/>
          </a:blip>
          <a:stretch>
            <a:fillRect/>
          </a:stretch>
        </p:blipFill>
        <p:spPr>
          <a:xfrm>
            <a:off x="7801286" y="693519"/>
            <a:ext cx="4114801" cy="5719982"/>
          </a:xfrm>
          <a:prstGeom prst="rect">
            <a:avLst/>
          </a:prstGeom>
        </p:spPr>
      </p:pic>
      <p:pic>
        <p:nvPicPr>
          <p:cNvPr id="56" name=""/>
          <p:cNvPicPr/>
          <p:nvPr/>
        </p:nvPicPr>
        <p:blipFill>
          <a:blip r:embed="rId3">
            <a:extLst/>
          </a:blip>
          <a:stretch>
            <a:fillRect/>
          </a:stretch>
        </p:blipFill>
        <p:spPr>
          <a:xfrm>
            <a:off x="1586005" y="342900"/>
            <a:ext cx="4114801" cy="6070600"/>
          </a:xfrm>
          <a:prstGeom prst="rect">
            <a:avLst/>
          </a:prstGeom>
        </p:spPr>
      </p:pic>
      <p:sp>
        <p:nvSpPr>
          <p:cNvPr id="57" name="Shape 57"/>
          <p:cNvSpPr/>
          <p:nvPr>
            <p:ph type="title"/>
          </p:nvPr>
        </p:nvSpPr>
        <p:spPr>
          <a:xfrm>
            <a:off x="647700" y="7463864"/>
            <a:ext cx="11709400" cy="1422401"/>
          </a:xfrm>
          <a:prstGeom prst="rect">
            <a:avLst/>
          </a:prstGeom>
        </p:spPr>
        <p:txBody>
          <a:bodyPr/>
          <a:lstStyle/>
          <a:p>
            <a:pPr lvl="0">
              <a:defRPr sz="1800">
                <a:solidFill>
                  <a:srgbClr val="000000"/>
                </a:solidFill>
              </a:defRPr>
            </a:pPr>
            <a:r>
              <a:rPr sz="7000">
                <a:solidFill>
                  <a:srgbClr val="546056"/>
                </a:solidFill>
              </a:rPr>
              <a:t>What's happening on HONY</a:t>
            </a:r>
          </a:p>
        </p:txBody>
      </p:sp>
    </p:spTree>
  </p:cSld>
  <p:clrMapOvr>
    <a:masterClrMapping/>
  </p:clrMapOvr>
  <p:transition spd="slow" advClick="1">
    <p:push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56"/>
                                        </p:tgtEl>
                                        <p:attrNameLst>
                                          <p:attrName>style.visibility</p:attrName>
                                        </p:attrNameLst>
                                      </p:cBhvr>
                                      <p:to>
                                        <p:strVal val="visible"/>
                                      </p:to>
                                    </p:set>
                                    <p:animEffect filter="wipe(left)" transition="i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55"/>
                                        </p:tgtEl>
                                        <p:attrNameLst>
                                          <p:attrName>style.visibility</p:attrName>
                                        </p:attrNameLst>
                                      </p:cBhvr>
                                      <p:to>
                                        <p:strVal val="visible"/>
                                      </p:to>
                                    </p:set>
                                    <p:animEffect filter="wipe(left)" transition="in">
                                      <p:cBhvr>
                                        <p:cTn id="12" dur="5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 grpId="2"/>
      <p:bldP build="whole" bldLvl="1" animBg="1" rev="0" advAuto="0" spid="5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 name=""/>
          <p:cNvPicPr/>
          <p:nvPr/>
        </p:nvPicPr>
        <p:blipFill>
          <a:blip r:embed="rId2">
            <a:extLst/>
          </a:blip>
          <a:stretch>
            <a:fillRect/>
          </a:stretch>
        </p:blipFill>
        <p:spPr>
          <a:xfrm>
            <a:off x="8547100" y="342900"/>
            <a:ext cx="4114800" cy="6070600"/>
          </a:xfrm>
          <a:prstGeom prst="rect">
            <a:avLst/>
          </a:prstGeom>
        </p:spPr>
      </p:pic>
      <p:pic>
        <p:nvPicPr>
          <p:cNvPr id="60" name=""/>
          <p:cNvPicPr/>
          <p:nvPr/>
        </p:nvPicPr>
        <p:blipFill>
          <a:blip r:embed="rId3">
            <a:extLst/>
          </a:blip>
          <a:stretch>
            <a:fillRect/>
          </a:stretch>
        </p:blipFill>
        <p:spPr>
          <a:xfrm>
            <a:off x="342900" y="342900"/>
            <a:ext cx="4114800" cy="6070600"/>
          </a:xfrm>
          <a:prstGeom prst="rect">
            <a:avLst/>
          </a:prstGeom>
        </p:spPr>
      </p:pic>
      <p:sp>
        <p:nvSpPr>
          <p:cNvPr id="61" name="Shape 61"/>
          <p:cNvSpPr/>
          <p:nvPr>
            <p:ph type="title"/>
          </p:nvPr>
        </p:nvSpPr>
        <p:spPr>
          <a:xfrm>
            <a:off x="647700" y="7559488"/>
            <a:ext cx="11709400" cy="1422401"/>
          </a:xfrm>
          <a:prstGeom prst="rect">
            <a:avLst/>
          </a:prstGeom>
        </p:spPr>
        <p:txBody>
          <a:bodyPr/>
          <a:lstStyle/>
          <a:p>
            <a:pPr lvl="0">
              <a:defRPr sz="1800">
                <a:solidFill>
                  <a:srgbClr val="000000"/>
                </a:solidFill>
              </a:defRPr>
            </a:pPr>
            <a:r>
              <a:rPr sz="7000">
                <a:solidFill>
                  <a:srgbClr val="546056"/>
                </a:solidFill>
              </a:rPr>
              <a:t>What's happening on HONY</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60"/>
                                        </p:tgtEl>
                                        <p:attrNameLst>
                                          <p:attrName>style.visibility</p:attrName>
                                        </p:attrNameLst>
                                      </p:cBhvr>
                                      <p:to>
                                        <p:strVal val="visible"/>
                                      </p:to>
                                    </p:set>
                                    <p:animEffect filter="fade" transition="in">
                                      <p:cBhvr>
                                        <p:cTn id="7" dur="1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59"/>
                                        </p:tgtEl>
                                        <p:attrNameLst>
                                          <p:attrName>style.visibility</p:attrName>
                                        </p:attrNameLst>
                                      </p:cBhvr>
                                      <p:to>
                                        <p:strVal val="visible"/>
                                      </p:to>
                                    </p:set>
                                    <p:animEffect filter="fade" transition="in">
                                      <p:cBhvr>
                                        <p:cTn id="12" dur="15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 grpId="2"/>
      <p:bldP build="whole" bldLvl="1" animBg="1" rev="0" advAuto="0" spid="6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nvSpPr>
        <p:spPr>
          <a:xfrm>
            <a:off x="521073" y="533399"/>
            <a:ext cx="11962654" cy="8686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defRPr sz="1800">
                <a:solidFill>
                  <a:srgbClr val="000000"/>
                </a:solidFill>
              </a:defRPr>
            </a:pPr>
            <a:r>
              <a:rPr sz="3200">
                <a:solidFill>
                  <a:srgbClr val="546056"/>
                </a:solidFill>
                <a:latin typeface="Kailasa"/>
                <a:ea typeface="Kailasa"/>
                <a:cs typeface="Kailasa"/>
                <a:sym typeface="Kailasa"/>
              </a:rPr>
              <a:t>Blogs like HONY appeal to people's emotional side and provokes compassion among one another that we may not see every day. It brings awareness to action, consequence and empowerment. </a:t>
            </a:r>
            <a:endParaRPr sz="3200">
              <a:solidFill>
                <a:srgbClr val="546056"/>
              </a:solidFill>
              <a:latin typeface="Kailasa"/>
              <a:ea typeface="Kailasa"/>
              <a:cs typeface="Kailasa"/>
              <a:sym typeface="Kailasa"/>
            </a:endParaRPr>
          </a:p>
          <a:p>
            <a:pPr lvl="0" algn="just">
              <a:defRPr sz="1800">
                <a:solidFill>
                  <a:srgbClr val="000000"/>
                </a:solidFill>
              </a:defRPr>
            </a:pPr>
            <a:r>
              <a:rPr sz="3200">
                <a:solidFill>
                  <a:srgbClr val="546056"/>
                </a:solidFill>
                <a:latin typeface="Kailasa"/>
                <a:ea typeface="Kailasa"/>
                <a:cs typeface="Kailasa"/>
                <a:sym typeface="Kailasa"/>
              </a:rPr>
              <a:t>Blogs similar to HONY are blogs like undergroundnyc which uses the subway system to take artistic photos. Horacio Jones who talks about relationships, heart break and moving on. Poetic style who blogs about emotional crisis, hardship and coping. </a:t>
            </a:r>
            <a:endParaRPr sz="3200">
              <a:solidFill>
                <a:srgbClr val="546056"/>
              </a:solidFill>
              <a:latin typeface="Kailasa"/>
              <a:ea typeface="Kailasa"/>
              <a:cs typeface="Kailasa"/>
              <a:sym typeface="Kailasa"/>
            </a:endParaRPr>
          </a:p>
          <a:p>
            <a:pPr lvl="0" algn="just">
              <a:defRPr sz="1800">
                <a:solidFill>
                  <a:srgbClr val="000000"/>
                </a:solidFill>
              </a:defRPr>
            </a:pPr>
            <a:r>
              <a:rPr sz="3200">
                <a:solidFill>
                  <a:srgbClr val="546056"/>
                </a:solidFill>
                <a:latin typeface="Kailasa"/>
                <a:ea typeface="Kailasa"/>
                <a:cs typeface="Kailasa"/>
                <a:sym typeface="Kailasa"/>
              </a:rPr>
              <a:t>All these blogs are personal yet can apply to so many lives. Making blogging seem human again and giving its readers a sense of comfort in knowing there is a community out there for them. </a:t>
            </a:r>
          </a:p>
        </p:txBody>
      </p:sp>
    </p:spTree>
  </p:cSld>
  <p:clrMapOvr>
    <a:masterClrMapping/>
  </p:clrMapOvr>
  <p:transition spd="med" advClick="1">
    <p:blinds dir="vert"/>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xfrm>
            <a:off x="647700" y="2095499"/>
            <a:ext cx="11709400" cy="3809503"/>
          </a:xfrm>
          <a:prstGeom prst="rect">
            <a:avLst/>
          </a:prstGeom>
        </p:spPr>
        <p:txBody>
          <a:bodyPr/>
          <a:lstStyle/>
          <a:p>
            <a:pPr lvl="0">
              <a:defRPr sz="1800">
                <a:solidFill>
                  <a:srgbClr val="000000"/>
                </a:solidFill>
              </a:defRPr>
            </a:pPr>
            <a:r>
              <a:rPr sz="7000">
                <a:solidFill>
                  <a:srgbClr val="546056"/>
                </a:solidFill>
              </a:rPr>
              <a:t>😊💛💻</a:t>
            </a:r>
          </a:p>
        </p:txBody>
      </p:sp>
    </p:spTree>
  </p:cSld>
  <p:clrMapOvr>
    <a:masterClrMapping/>
  </p:clrMapOvr>
  <p:transition spd="slow"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