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734674D-2D2F-4EA0-A5EA-9F1DF96495E8}" type="datetimeFigureOut">
              <a:rPr lang="en-US" smtClean="0"/>
              <a:pPr/>
              <a:t>10/26/2012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42FD72-EF0C-4A9C-AEED-FB8DD662E5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Tooth Dilacerations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Bianca </a:t>
            </a:r>
            <a:r>
              <a:rPr lang="en-US" dirty="0" err="1" smtClean="0"/>
              <a:t>DeFranco</a:t>
            </a:r>
            <a:endParaRPr lang="en-US" dirty="0" smtClean="0"/>
          </a:p>
          <a:p>
            <a:r>
              <a:rPr lang="en-US" dirty="0" smtClean="0"/>
              <a:t>Group 2 8218</a:t>
            </a:r>
          </a:p>
          <a:p>
            <a:r>
              <a:rPr lang="en-US" dirty="0" smtClean="0"/>
              <a:t>October 30th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tooth dilacerations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a developmental problem which involves the malformation of a tooth either at the crown or root </a:t>
            </a:r>
            <a:r>
              <a:rPr lang="en-US" dirty="0" smtClean="0"/>
              <a:t>portion.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results in a tooth having sharply angulated roots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* Also common to have crown dilacerations but root dilacerations are more common.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C:\Users\eherskowitz\Download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4953000"/>
            <a:ext cx="148828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 </a:t>
            </a:r>
            <a:r>
              <a:rPr lang="en-US" dirty="0" smtClean="0"/>
              <a:t>of tooth dilacerations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r>
              <a:rPr lang="en-US" dirty="0" smtClean="0"/>
              <a:t>Distortion of HERS ( </a:t>
            </a:r>
            <a:r>
              <a:rPr lang="en-US" dirty="0" err="1" smtClean="0"/>
              <a:t>Hertwig’s</a:t>
            </a:r>
            <a:r>
              <a:rPr lang="en-US" dirty="0" smtClean="0"/>
              <a:t> epithelial root sheath) due to an injury or pressure. </a:t>
            </a:r>
          </a:p>
          <a:p>
            <a:endParaRPr lang="en-US" dirty="0" smtClean="0"/>
          </a:p>
          <a:p>
            <a:r>
              <a:rPr lang="en-US" dirty="0" smtClean="0"/>
              <a:t>HERS = membrane that shapes the root(s) by inducing dentin formation in the root area so that it is continuous with the coronal dentin.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Can occur in any group of teeth during tooth development.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dilaceration-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828800"/>
            <a:ext cx="3352800" cy="2542540"/>
          </a:xfrm>
        </p:spPr>
      </p:pic>
      <p:pic>
        <p:nvPicPr>
          <p:cNvPr id="7" name="Picture 6" descr="1-s2_0-S1079210405007110-gr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0600" y="3276600"/>
            <a:ext cx="2980059" cy="226253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Bend in root is  so pronounced that teeth may fail to erupt. </a:t>
            </a:r>
          </a:p>
          <a:p>
            <a:endParaRPr lang="en-US" dirty="0" smtClean="0"/>
          </a:p>
          <a:p>
            <a:r>
              <a:rPr lang="en-US" dirty="0" smtClean="0"/>
              <a:t>cause problems during extraction and endodontic therapy.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prevent tooth dilacerations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Hard to avoid because accidents may happen at any time</a:t>
            </a:r>
          </a:p>
          <a:p>
            <a:endParaRPr lang="en-US" dirty="0" smtClean="0"/>
          </a:p>
          <a:p>
            <a:r>
              <a:rPr lang="en-US" dirty="0" smtClean="0"/>
              <a:t>* Do NOT replace baby teeth if they are knocked out. Replaced tooth may disturb  permanent teeth from growing in or bacteria may infest the socket. </a:t>
            </a:r>
            <a:endParaRPr lang="en-US" dirty="0"/>
          </a:p>
        </p:txBody>
      </p:sp>
      <p:pic>
        <p:nvPicPr>
          <p:cNvPr id="4" name="Picture 3" descr="Park-Ridge-DDS-football-play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4495800"/>
            <a:ext cx="2575560" cy="17312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Treatment/Role of the dental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Surgical extraction or repositioning </a:t>
            </a:r>
          </a:p>
          <a:p>
            <a:endParaRPr lang="en-US" dirty="0" smtClean="0"/>
          </a:p>
          <a:p>
            <a:r>
              <a:rPr lang="en-US" dirty="0" smtClean="0"/>
              <a:t>Root canals </a:t>
            </a:r>
          </a:p>
          <a:p>
            <a:r>
              <a:rPr lang="en-US" dirty="0" smtClean="0"/>
              <a:t>* In case root canal or extraction is needed, the patient should be referred out to see an oral surgeon.</a:t>
            </a:r>
          </a:p>
          <a:p>
            <a:endParaRPr lang="en-US" dirty="0" smtClean="0"/>
          </a:p>
          <a:p>
            <a:r>
              <a:rPr lang="en-US" dirty="0" smtClean="0"/>
              <a:t>These treatments are a common practice but </a:t>
            </a:r>
            <a:r>
              <a:rPr lang="en-US" dirty="0" smtClean="0"/>
              <a:t>commits the patient to extensive future </a:t>
            </a:r>
            <a:r>
              <a:rPr lang="en-US" dirty="0" smtClean="0"/>
              <a:t>restorative care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573</TotalTime>
  <Words>229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 Tooth Dilacerations</vt:lpstr>
      <vt:lpstr>What are tooth dilacerations</vt:lpstr>
      <vt:lpstr>Cause of tooth dilacerations</vt:lpstr>
      <vt:lpstr>Slide 4</vt:lpstr>
      <vt:lpstr>complications </vt:lpstr>
      <vt:lpstr>How to prevent tooth dilacerations</vt:lpstr>
      <vt:lpstr>Treatment/Role of the dental team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Dilaceration</dc:title>
  <dc:creator>ANTHONY</dc:creator>
  <cp:lastModifiedBy>ANTHONY</cp:lastModifiedBy>
  <cp:revision>16</cp:revision>
  <dcterms:created xsi:type="dcterms:W3CDTF">2012-10-25T00:02:51Z</dcterms:created>
  <dcterms:modified xsi:type="dcterms:W3CDTF">2012-10-27T04:06:11Z</dcterms:modified>
</cp:coreProperties>
</file>