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4490" r:id="rId1"/>
  </p:sldMasterIdLst>
  <p:sldIdLst>
    <p:sldId id="256" r:id="rId2"/>
    <p:sldId id="260" r:id="rId3"/>
    <p:sldId id="265" r:id="rId4"/>
    <p:sldId id="257" r:id="rId5"/>
    <p:sldId id="262" r:id="rId6"/>
    <p:sldId id="268" r:id="rId7"/>
    <p:sldId id="269" r:id="rId8"/>
    <p:sldId id="266" r:id="rId9"/>
    <p:sldId id="263" r:id="rId10"/>
    <p:sldId id="264" r:id="rId11"/>
    <p:sldId id="261" r:id="rId12"/>
    <p:sldId id="258" r:id="rId13"/>
  </p:sldIdLst>
  <p:sldSz cx="9144000" cy="6858000" type="screen4x3"/>
  <p:notesSz cx="7077075" cy="94265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87917" autoAdjust="0"/>
  </p:normalViewPr>
  <p:slideViewPr>
    <p:cSldViewPr snapToGrid="0" snapToObjects="1">
      <p:cViewPr varScale="1">
        <p:scale>
          <a:sx n="116" d="100"/>
          <a:sy n="116" d="100"/>
        </p:scale>
        <p:origin x="2178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878FA4-96CB-E94B-834D-ED2565A69173}" type="doc">
      <dgm:prSet loTypeId="urn:microsoft.com/office/officeart/2005/8/layout/arrow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32C3C4-981C-BB4F-8330-15E5A4F163D6}">
      <dgm:prSet/>
      <dgm:spPr/>
      <dgm:t>
        <a:bodyPr/>
        <a:lstStyle/>
        <a:p>
          <a:pPr rtl="0"/>
          <a:r>
            <a:rPr lang="en-US" dirty="0" smtClean="0"/>
            <a:t>Assessment committee formed 2009</a:t>
          </a:r>
          <a:endParaRPr lang="en-US" dirty="0"/>
        </a:p>
      </dgm:t>
    </dgm:pt>
    <dgm:pt modelId="{C113F91E-AF79-5B43-A833-F22572A8DCC4}" type="parTrans" cxnId="{C27F4DBA-2EEA-EA4F-9AC9-A423139FBB18}">
      <dgm:prSet/>
      <dgm:spPr/>
      <dgm:t>
        <a:bodyPr/>
        <a:lstStyle/>
        <a:p>
          <a:endParaRPr lang="en-US"/>
        </a:p>
      </dgm:t>
    </dgm:pt>
    <dgm:pt modelId="{9F393E4C-2C43-4049-8F10-E16E38DF43A7}" type="sibTrans" cxnId="{C27F4DBA-2EEA-EA4F-9AC9-A423139FBB18}">
      <dgm:prSet/>
      <dgm:spPr/>
      <dgm:t>
        <a:bodyPr/>
        <a:lstStyle/>
        <a:p>
          <a:endParaRPr lang="en-US"/>
        </a:p>
      </dgm:t>
    </dgm:pt>
    <dgm:pt modelId="{768FBF8D-1F03-2A4E-B887-457B0CA03DF1}">
      <dgm:prSet custT="1"/>
      <dgm:spPr/>
      <dgm:t>
        <a:bodyPr/>
        <a:lstStyle/>
        <a:p>
          <a:pPr rtl="0"/>
          <a:r>
            <a:rPr lang="en-US" sz="1900" dirty="0" smtClean="0"/>
            <a:t>Critical Course Assessment</a:t>
          </a:r>
        </a:p>
        <a:p>
          <a:pPr rtl="0"/>
          <a:r>
            <a:rPr lang="en-US" sz="1400" smtClean="0"/>
            <a:t>(ongoing)</a:t>
          </a:r>
          <a:endParaRPr lang="en-US" sz="1400" dirty="0"/>
        </a:p>
      </dgm:t>
    </dgm:pt>
    <dgm:pt modelId="{3BD2611A-0580-F64C-A0E4-1E259493A0C1}" type="parTrans" cxnId="{60C54F5C-2D7C-8F44-BD8B-7CE2CB0A45A2}">
      <dgm:prSet/>
      <dgm:spPr/>
      <dgm:t>
        <a:bodyPr/>
        <a:lstStyle/>
        <a:p>
          <a:endParaRPr lang="en-US"/>
        </a:p>
      </dgm:t>
    </dgm:pt>
    <dgm:pt modelId="{63EA35D1-2B9A-FE45-B96C-F91AF192FCA3}" type="sibTrans" cxnId="{60C54F5C-2D7C-8F44-BD8B-7CE2CB0A45A2}">
      <dgm:prSet/>
      <dgm:spPr/>
      <dgm:t>
        <a:bodyPr/>
        <a:lstStyle/>
        <a:p>
          <a:endParaRPr lang="en-US"/>
        </a:p>
      </dgm:t>
    </dgm:pt>
    <dgm:pt modelId="{650961EB-A66B-6C46-B609-DE88791F4980}">
      <dgm:prSet/>
      <dgm:spPr/>
      <dgm:t>
        <a:bodyPr/>
        <a:lstStyle/>
        <a:p>
          <a:pPr rtl="0"/>
          <a:r>
            <a:rPr lang="en-US" dirty="0" smtClean="0"/>
            <a:t>Program Level Assessment</a:t>
          </a:r>
          <a:endParaRPr lang="en-US" dirty="0"/>
        </a:p>
      </dgm:t>
    </dgm:pt>
    <dgm:pt modelId="{7B93DECC-2C46-0744-BC99-4C58BF20326E}" type="parTrans" cxnId="{4251F849-62D6-3845-BE6C-EDE103621765}">
      <dgm:prSet/>
      <dgm:spPr/>
      <dgm:t>
        <a:bodyPr/>
        <a:lstStyle/>
        <a:p>
          <a:endParaRPr lang="en-US"/>
        </a:p>
      </dgm:t>
    </dgm:pt>
    <dgm:pt modelId="{6FB30FFA-3466-2941-B944-7C90CC4E7692}" type="sibTrans" cxnId="{4251F849-62D6-3845-BE6C-EDE103621765}">
      <dgm:prSet/>
      <dgm:spPr/>
      <dgm:t>
        <a:bodyPr/>
        <a:lstStyle/>
        <a:p>
          <a:endParaRPr lang="en-US"/>
        </a:p>
      </dgm:t>
    </dgm:pt>
    <dgm:pt modelId="{30A4CE13-FE28-8243-8421-334D7F0FABC8}">
      <dgm:prSet/>
      <dgm:spPr/>
      <dgm:t>
        <a:bodyPr/>
        <a:lstStyle/>
        <a:p>
          <a:pPr rtl="0"/>
          <a:r>
            <a:rPr lang="en-US" dirty="0" smtClean="0"/>
            <a:t>General Education Assessment </a:t>
          </a:r>
          <a:endParaRPr lang="en-US" dirty="0"/>
        </a:p>
      </dgm:t>
    </dgm:pt>
    <dgm:pt modelId="{0AB62D33-8043-E44F-A5A6-1D7143A83145}" type="parTrans" cxnId="{09C0C6FC-F2B3-9044-BCBD-85F5A29EC89A}">
      <dgm:prSet/>
      <dgm:spPr/>
      <dgm:t>
        <a:bodyPr/>
        <a:lstStyle/>
        <a:p>
          <a:endParaRPr lang="en-US"/>
        </a:p>
      </dgm:t>
    </dgm:pt>
    <dgm:pt modelId="{5305EFC0-28A5-7444-AB2C-1C87FFCAB7F5}" type="sibTrans" cxnId="{09C0C6FC-F2B3-9044-BCBD-85F5A29EC89A}">
      <dgm:prSet/>
      <dgm:spPr/>
      <dgm:t>
        <a:bodyPr/>
        <a:lstStyle/>
        <a:p>
          <a:endParaRPr lang="en-US"/>
        </a:p>
      </dgm:t>
    </dgm:pt>
    <dgm:pt modelId="{40C15FB2-5F93-CB42-BBF6-A29FAE7A8259}" type="pres">
      <dgm:prSet presAssocID="{41878FA4-96CB-E94B-834D-ED2565A69173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573FCB-28AE-7C4A-8E2E-09BE37D19BCA}" type="pres">
      <dgm:prSet presAssocID="{41878FA4-96CB-E94B-834D-ED2565A69173}" presName="arrow" presStyleLbl="bgShp" presStyleIdx="0" presStyleCnt="1"/>
      <dgm:spPr/>
    </dgm:pt>
    <dgm:pt modelId="{FB76DCF9-79F4-B541-8225-A486701E8791}" type="pres">
      <dgm:prSet presAssocID="{41878FA4-96CB-E94B-834D-ED2565A69173}" presName="arrowDiagram4" presStyleCnt="0"/>
      <dgm:spPr/>
    </dgm:pt>
    <dgm:pt modelId="{D24E2A95-E109-0843-B0A5-02BAEF719E1D}" type="pres">
      <dgm:prSet presAssocID="{7B32C3C4-981C-BB4F-8330-15E5A4F163D6}" presName="bullet4a" presStyleLbl="node1" presStyleIdx="0" presStyleCnt="4"/>
      <dgm:spPr/>
    </dgm:pt>
    <dgm:pt modelId="{4DE162DD-6C17-9543-BEF3-7659B9CCBA9D}" type="pres">
      <dgm:prSet presAssocID="{7B32C3C4-981C-BB4F-8330-15E5A4F163D6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F6F7F7-E8D1-F646-8E9C-614BA8FB5524}" type="pres">
      <dgm:prSet presAssocID="{768FBF8D-1F03-2A4E-B887-457B0CA03DF1}" presName="bullet4b" presStyleLbl="node1" presStyleIdx="1" presStyleCnt="4"/>
      <dgm:spPr/>
    </dgm:pt>
    <dgm:pt modelId="{3B16FA90-CA98-D547-9675-DB3EB0624F5B}" type="pres">
      <dgm:prSet presAssocID="{768FBF8D-1F03-2A4E-B887-457B0CA03DF1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61FF71-5455-BF4E-BBDE-28476AA230A7}" type="pres">
      <dgm:prSet presAssocID="{650961EB-A66B-6C46-B609-DE88791F4980}" presName="bullet4c" presStyleLbl="node1" presStyleIdx="2" presStyleCnt="4"/>
      <dgm:spPr/>
    </dgm:pt>
    <dgm:pt modelId="{CD2D87D2-8775-E345-ADA3-5F89D11879DA}" type="pres">
      <dgm:prSet presAssocID="{650961EB-A66B-6C46-B609-DE88791F4980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54BA29-0920-6D40-ABF0-6CAB5CAEF81E}" type="pres">
      <dgm:prSet presAssocID="{30A4CE13-FE28-8243-8421-334D7F0FABC8}" presName="bullet4d" presStyleLbl="node1" presStyleIdx="3" presStyleCnt="4"/>
      <dgm:spPr/>
    </dgm:pt>
    <dgm:pt modelId="{65957E67-9C7D-804A-8AA4-18EA9D19AB55}" type="pres">
      <dgm:prSet presAssocID="{30A4CE13-FE28-8243-8421-334D7F0FABC8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04EF3E-C4B3-45F1-8F55-F6C59C9E9E86}" type="presOf" srcId="{768FBF8D-1F03-2A4E-B887-457B0CA03DF1}" destId="{3B16FA90-CA98-D547-9675-DB3EB0624F5B}" srcOrd="0" destOrd="0" presId="urn:microsoft.com/office/officeart/2005/8/layout/arrow2"/>
    <dgm:cxn modelId="{EE47DA82-2096-4C41-B13B-1EEA299026AD}" type="presOf" srcId="{7B32C3C4-981C-BB4F-8330-15E5A4F163D6}" destId="{4DE162DD-6C17-9543-BEF3-7659B9CCBA9D}" srcOrd="0" destOrd="0" presId="urn:microsoft.com/office/officeart/2005/8/layout/arrow2"/>
    <dgm:cxn modelId="{E9E89B60-F147-4246-84E2-509E6FDC2B8C}" type="presOf" srcId="{41878FA4-96CB-E94B-834D-ED2565A69173}" destId="{40C15FB2-5F93-CB42-BBF6-A29FAE7A8259}" srcOrd="0" destOrd="0" presId="urn:microsoft.com/office/officeart/2005/8/layout/arrow2"/>
    <dgm:cxn modelId="{E184BAC1-8E92-4044-A68B-3B168F2587DD}" type="presOf" srcId="{650961EB-A66B-6C46-B609-DE88791F4980}" destId="{CD2D87D2-8775-E345-ADA3-5F89D11879DA}" srcOrd="0" destOrd="0" presId="urn:microsoft.com/office/officeart/2005/8/layout/arrow2"/>
    <dgm:cxn modelId="{4251F849-62D6-3845-BE6C-EDE103621765}" srcId="{41878FA4-96CB-E94B-834D-ED2565A69173}" destId="{650961EB-A66B-6C46-B609-DE88791F4980}" srcOrd="2" destOrd="0" parTransId="{7B93DECC-2C46-0744-BC99-4C58BF20326E}" sibTransId="{6FB30FFA-3466-2941-B944-7C90CC4E7692}"/>
    <dgm:cxn modelId="{C27F4DBA-2EEA-EA4F-9AC9-A423139FBB18}" srcId="{41878FA4-96CB-E94B-834D-ED2565A69173}" destId="{7B32C3C4-981C-BB4F-8330-15E5A4F163D6}" srcOrd="0" destOrd="0" parTransId="{C113F91E-AF79-5B43-A833-F22572A8DCC4}" sibTransId="{9F393E4C-2C43-4049-8F10-E16E38DF43A7}"/>
    <dgm:cxn modelId="{B0AEBB2D-761B-45FE-811C-D1940D7CD439}" type="presOf" srcId="{30A4CE13-FE28-8243-8421-334D7F0FABC8}" destId="{65957E67-9C7D-804A-8AA4-18EA9D19AB55}" srcOrd="0" destOrd="0" presId="urn:microsoft.com/office/officeart/2005/8/layout/arrow2"/>
    <dgm:cxn modelId="{09C0C6FC-F2B3-9044-BCBD-85F5A29EC89A}" srcId="{41878FA4-96CB-E94B-834D-ED2565A69173}" destId="{30A4CE13-FE28-8243-8421-334D7F0FABC8}" srcOrd="3" destOrd="0" parTransId="{0AB62D33-8043-E44F-A5A6-1D7143A83145}" sibTransId="{5305EFC0-28A5-7444-AB2C-1C87FFCAB7F5}"/>
    <dgm:cxn modelId="{60C54F5C-2D7C-8F44-BD8B-7CE2CB0A45A2}" srcId="{41878FA4-96CB-E94B-834D-ED2565A69173}" destId="{768FBF8D-1F03-2A4E-B887-457B0CA03DF1}" srcOrd="1" destOrd="0" parTransId="{3BD2611A-0580-F64C-A0E4-1E259493A0C1}" sibTransId="{63EA35D1-2B9A-FE45-B96C-F91AF192FCA3}"/>
    <dgm:cxn modelId="{8515738A-7AA2-C140-8414-2C0BF5F48B3B}" type="presParOf" srcId="{40C15FB2-5F93-CB42-BBF6-A29FAE7A8259}" destId="{A3573FCB-28AE-7C4A-8E2E-09BE37D19BCA}" srcOrd="0" destOrd="0" presId="urn:microsoft.com/office/officeart/2005/8/layout/arrow2"/>
    <dgm:cxn modelId="{BAE09DD3-DAEA-4E19-9480-07DA9DD5C1EB}" type="presParOf" srcId="{40C15FB2-5F93-CB42-BBF6-A29FAE7A8259}" destId="{FB76DCF9-79F4-B541-8225-A486701E8791}" srcOrd="1" destOrd="0" presId="urn:microsoft.com/office/officeart/2005/8/layout/arrow2"/>
    <dgm:cxn modelId="{EDC59191-90D7-488F-B840-45DEB92C864A}" type="presParOf" srcId="{FB76DCF9-79F4-B541-8225-A486701E8791}" destId="{D24E2A95-E109-0843-B0A5-02BAEF719E1D}" srcOrd="0" destOrd="0" presId="urn:microsoft.com/office/officeart/2005/8/layout/arrow2"/>
    <dgm:cxn modelId="{E7B70DAB-53F7-460D-AF50-EF87249A79A5}" type="presParOf" srcId="{FB76DCF9-79F4-B541-8225-A486701E8791}" destId="{4DE162DD-6C17-9543-BEF3-7659B9CCBA9D}" srcOrd="1" destOrd="0" presId="urn:microsoft.com/office/officeart/2005/8/layout/arrow2"/>
    <dgm:cxn modelId="{DF345854-7018-46F4-AED5-75DD1A6027E2}" type="presParOf" srcId="{FB76DCF9-79F4-B541-8225-A486701E8791}" destId="{50F6F7F7-E8D1-F646-8E9C-614BA8FB5524}" srcOrd="2" destOrd="0" presId="urn:microsoft.com/office/officeart/2005/8/layout/arrow2"/>
    <dgm:cxn modelId="{71429350-03BF-4780-AD6E-A7B48116183B}" type="presParOf" srcId="{FB76DCF9-79F4-B541-8225-A486701E8791}" destId="{3B16FA90-CA98-D547-9675-DB3EB0624F5B}" srcOrd="3" destOrd="0" presId="urn:microsoft.com/office/officeart/2005/8/layout/arrow2"/>
    <dgm:cxn modelId="{5FAF9B4D-BEF3-43E9-BBB4-E5F149045F0A}" type="presParOf" srcId="{FB76DCF9-79F4-B541-8225-A486701E8791}" destId="{F461FF71-5455-BF4E-BBDE-28476AA230A7}" srcOrd="4" destOrd="0" presId="urn:microsoft.com/office/officeart/2005/8/layout/arrow2"/>
    <dgm:cxn modelId="{899612CB-7B25-478E-8FE8-7EF478427FFE}" type="presParOf" srcId="{FB76DCF9-79F4-B541-8225-A486701E8791}" destId="{CD2D87D2-8775-E345-ADA3-5F89D11879DA}" srcOrd="5" destOrd="0" presId="urn:microsoft.com/office/officeart/2005/8/layout/arrow2"/>
    <dgm:cxn modelId="{DFDB81F6-4321-4F7E-A2FA-DAABC059C59F}" type="presParOf" srcId="{FB76DCF9-79F4-B541-8225-A486701E8791}" destId="{CE54BA29-0920-6D40-ABF0-6CAB5CAEF81E}" srcOrd="6" destOrd="0" presId="urn:microsoft.com/office/officeart/2005/8/layout/arrow2"/>
    <dgm:cxn modelId="{40BBC5AA-E8B2-4AFF-B938-375073F92F67}" type="presParOf" srcId="{FB76DCF9-79F4-B541-8225-A486701E8791}" destId="{65957E67-9C7D-804A-8AA4-18EA9D19AB55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33A1D5-B41A-48DB-BDC0-FF04FFE2C28B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84FB47-EDB8-4DF7-9665-B4A05A75F979}">
      <dgm:prSet phldrT="[Text]" custT="1"/>
      <dgm:spPr/>
      <dgm:t>
        <a:bodyPr/>
        <a:lstStyle/>
        <a:p>
          <a:r>
            <a:rPr lang="en-US" sz="1000" dirty="0" smtClean="0"/>
            <a:t>Civic Engagement</a:t>
          </a:r>
          <a:endParaRPr lang="en-US" sz="1000" dirty="0"/>
        </a:p>
      </dgm:t>
    </dgm:pt>
    <dgm:pt modelId="{72A5F3AD-1850-4CF2-A314-894FEC58F165}" type="parTrans" cxnId="{EE341AFC-4685-4AA1-B3CC-731B7F53E7DF}">
      <dgm:prSet/>
      <dgm:spPr/>
      <dgm:t>
        <a:bodyPr/>
        <a:lstStyle/>
        <a:p>
          <a:endParaRPr lang="en-US"/>
        </a:p>
      </dgm:t>
    </dgm:pt>
    <dgm:pt modelId="{3FD8B2A2-67E3-47BC-B840-E0E684E99A7C}" type="sibTrans" cxnId="{EE341AFC-4685-4AA1-B3CC-731B7F53E7DF}">
      <dgm:prSet/>
      <dgm:spPr/>
      <dgm:t>
        <a:bodyPr/>
        <a:lstStyle/>
        <a:p>
          <a:endParaRPr lang="en-US"/>
        </a:p>
      </dgm:t>
    </dgm:pt>
    <dgm:pt modelId="{FAA9A87D-FCEB-41F2-B978-29F2238B4C7F}">
      <dgm:prSet phldrT="[Text]" custT="1"/>
      <dgm:spPr/>
      <dgm:t>
        <a:bodyPr/>
        <a:lstStyle/>
        <a:p>
          <a:r>
            <a:rPr lang="en-US" sz="900" dirty="0" smtClean="0"/>
            <a:t>Creative Thinking</a:t>
          </a:r>
          <a:endParaRPr lang="en-US" sz="900" dirty="0"/>
        </a:p>
      </dgm:t>
    </dgm:pt>
    <dgm:pt modelId="{7F9B2E70-410E-4AAF-BF3B-8FE9607B08C6}" type="parTrans" cxnId="{1F30E4CB-6F9C-4101-A003-63F1BAE44256}">
      <dgm:prSet/>
      <dgm:spPr/>
      <dgm:t>
        <a:bodyPr/>
        <a:lstStyle/>
        <a:p>
          <a:endParaRPr lang="en-US"/>
        </a:p>
      </dgm:t>
    </dgm:pt>
    <dgm:pt modelId="{159299A3-AB72-4C40-AA76-ECA96B8884CC}" type="sibTrans" cxnId="{1F30E4CB-6F9C-4101-A003-63F1BAE44256}">
      <dgm:prSet/>
      <dgm:spPr/>
      <dgm:t>
        <a:bodyPr/>
        <a:lstStyle/>
        <a:p>
          <a:endParaRPr lang="en-US"/>
        </a:p>
      </dgm:t>
    </dgm:pt>
    <dgm:pt modelId="{58FC39ED-4A60-4653-AC84-0BAFF8443B6F}">
      <dgm:prSet phldrT="[Text]" custT="1"/>
      <dgm:spPr/>
      <dgm:t>
        <a:bodyPr/>
        <a:lstStyle/>
        <a:p>
          <a:r>
            <a:rPr lang="en-US" sz="1000" dirty="0" smtClean="0"/>
            <a:t>Quantitative Literacy</a:t>
          </a:r>
          <a:endParaRPr lang="en-US" sz="1000" dirty="0"/>
        </a:p>
      </dgm:t>
    </dgm:pt>
    <dgm:pt modelId="{BCE46B11-EC7C-49FC-95D4-8F11E16E3D39}" type="parTrans" cxnId="{BDE40C92-2982-491E-93AD-F0D2898C2BA4}">
      <dgm:prSet/>
      <dgm:spPr/>
      <dgm:t>
        <a:bodyPr/>
        <a:lstStyle/>
        <a:p>
          <a:endParaRPr lang="en-US"/>
        </a:p>
      </dgm:t>
    </dgm:pt>
    <dgm:pt modelId="{D74C1A41-EB19-4670-A536-7E655439F02E}" type="sibTrans" cxnId="{BDE40C92-2982-491E-93AD-F0D2898C2BA4}">
      <dgm:prSet/>
      <dgm:spPr/>
      <dgm:t>
        <a:bodyPr/>
        <a:lstStyle/>
        <a:p>
          <a:endParaRPr lang="en-US"/>
        </a:p>
      </dgm:t>
    </dgm:pt>
    <dgm:pt modelId="{F0DF91C0-5C4E-4746-9D0A-7141ADF58CB4}">
      <dgm:prSet phldrT="[Text]" custT="1"/>
      <dgm:spPr/>
      <dgm:t>
        <a:bodyPr/>
        <a:lstStyle/>
        <a:p>
          <a:r>
            <a:rPr lang="en-US" sz="1100" dirty="0" smtClean="0"/>
            <a:t>Reading</a:t>
          </a:r>
          <a:endParaRPr lang="en-US" sz="1100" dirty="0"/>
        </a:p>
      </dgm:t>
    </dgm:pt>
    <dgm:pt modelId="{46F90602-3D87-4193-8548-4E1F178D3257}" type="parTrans" cxnId="{87E36D52-F5C0-4C88-8D47-8A8B5C23EF92}">
      <dgm:prSet/>
      <dgm:spPr/>
      <dgm:t>
        <a:bodyPr/>
        <a:lstStyle/>
        <a:p>
          <a:endParaRPr lang="en-US"/>
        </a:p>
      </dgm:t>
    </dgm:pt>
    <dgm:pt modelId="{56692CE9-7CF8-4EEC-9B6B-EA8EEE8B2325}" type="sibTrans" cxnId="{87E36D52-F5C0-4C88-8D47-8A8B5C23EF92}">
      <dgm:prSet/>
      <dgm:spPr/>
      <dgm:t>
        <a:bodyPr/>
        <a:lstStyle/>
        <a:p>
          <a:endParaRPr lang="en-US"/>
        </a:p>
      </dgm:t>
    </dgm:pt>
    <dgm:pt modelId="{2B19C30E-9A84-4073-A1E4-1B79B08ECB59}">
      <dgm:prSet phldrT="[Text]" custT="1"/>
      <dgm:spPr/>
      <dgm:t>
        <a:bodyPr/>
        <a:lstStyle/>
        <a:p>
          <a:r>
            <a:rPr lang="en-US" sz="1050" dirty="0" smtClean="0"/>
            <a:t>Scientific Reasoning</a:t>
          </a:r>
          <a:endParaRPr lang="en-US" sz="1050" dirty="0"/>
        </a:p>
      </dgm:t>
    </dgm:pt>
    <dgm:pt modelId="{E8A17779-7B39-4DA5-ABE4-E03A2CF59965}" type="parTrans" cxnId="{CA979ACF-825D-4B11-B3E7-47114A82BC19}">
      <dgm:prSet/>
      <dgm:spPr/>
      <dgm:t>
        <a:bodyPr/>
        <a:lstStyle/>
        <a:p>
          <a:endParaRPr lang="en-US"/>
        </a:p>
      </dgm:t>
    </dgm:pt>
    <dgm:pt modelId="{47AF1738-DC91-4E33-9FBD-467E9F019BEC}" type="sibTrans" cxnId="{CA979ACF-825D-4B11-B3E7-47114A82BC19}">
      <dgm:prSet/>
      <dgm:spPr/>
      <dgm:t>
        <a:bodyPr/>
        <a:lstStyle/>
        <a:p>
          <a:endParaRPr lang="en-US"/>
        </a:p>
      </dgm:t>
    </dgm:pt>
    <dgm:pt modelId="{AEB395BA-4C29-47D4-AA4B-AE9806A69EE2}">
      <dgm:prSet phldrT="[Text]" custT="1"/>
      <dgm:spPr/>
      <dgm:t>
        <a:bodyPr/>
        <a:lstStyle/>
        <a:p>
          <a:r>
            <a:rPr lang="en-US" sz="1000" dirty="0" smtClean="0"/>
            <a:t>Teamwork</a:t>
          </a:r>
          <a:endParaRPr lang="en-US" sz="1000" dirty="0"/>
        </a:p>
      </dgm:t>
    </dgm:pt>
    <dgm:pt modelId="{63A842DB-ED1A-4E0B-AA11-6B478B6E9905}" type="parTrans" cxnId="{EA0BA2FE-A54A-41FA-A4E7-BC135193A3F3}">
      <dgm:prSet/>
      <dgm:spPr/>
      <dgm:t>
        <a:bodyPr/>
        <a:lstStyle/>
        <a:p>
          <a:endParaRPr lang="en-US"/>
        </a:p>
      </dgm:t>
    </dgm:pt>
    <dgm:pt modelId="{56F01A80-FA53-4248-8CD6-B90076FD6265}" type="sibTrans" cxnId="{EA0BA2FE-A54A-41FA-A4E7-BC135193A3F3}">
      <dgm:prSet/>
      <dgm:spPr/>
      <dgm:t>
        <a:bodyPr/>
        <a:lstStyle/>
        <a:p>
          <a:endParaRPr lang="en-US"/>
        </a:p>
      </dgm:t>
    </dgm:pt>
    <dgm:pt modelId="{F390E4C1-C974-4B2D-AF03-3F0A5A14713E}">
      <dgm:prSet phldrT="[Text]" custT="1"/>
      <dgm:spPr/>
      <dgm:t>
        <a:bodyPr/>
        <a:lstStyle/>
        <a:p>
          <a:r>
            <a:rPr lang="en-US" sz="900" dirty="0" smtClean="0"/>
            <a:t>Critical Thinking</a:t>
          </a:r>
          <a:endParaRPr lang="en-US" sz="900" dirty="0"/>
        </a:p>
      </dgm:t>
    </dgm:pt>
    <dgm:pt modelId="{1D8D6AAB-5EB0-4FD7-ADCC-8380B0C0E3BD}" type="parTrans" cxnId="{B58BE97B-91D2-4BC8-A5A9-64FAA6F8294C}">
      <dgm:prSet/>
      <dgm:spPr/>
      <dgm:t>
        <a:bodyPr/>
        <a:lstStyle/>
        <a:p>
          <a:endParaRPr lang="en-US"/>
        </a:p>
      </dgm:t>
    </dgm:pt>
    <dgm:pt modelId="{7C23C78C-5271-43FD-90F3-21D05B8407C8}" type="sibTrans" cxnId="{B58BE97B-91D2-4BC8-A5A9-64FAA6F8294C}">
      <dgm:prSet/>
      <dgm:spPr/>
      <dgm:t>
        <a:bodyPr/>
        <a:lstStyle/>
        <a:p>
          <a:endParaRPr lang="en-US"/>
        </a:p>
      </dgm:t>
    </dgm:pt>
    <dgm:pt modelId="{7DBFA94B-51F2-454E-80E0-05FDD6E9AF76}">
      <dgm:prSet phldrT="[Text]" custT="1"/>
      <dgm:spPr/>
      <dgm:t>
        <a:bodyPr/>
        <a:lstStyle/>
        <a:p>
          <a:r>
            <a:rPr lang="en-US" sz="1000" dirty="0" smtClean="0"/>
            <a:t>Ethical Reasoning</a:t>
          </a:r>
          <a:endParaRPr lang="en-US" sz="1000" dirty="0"/>
        </a:p>
      </dgm:t>
    </dgm:pt>
    <dgm:pt modelId="{6729080C-06B2-4BBD-8864-39F6878223BB}" type="parTrans" cxnId="{0CF31CC1-EE58-49FD-9DA9-DF69C0169DF5}">
      <dgm:prSet/>
      <dgm:spPr/>
      <dgm:t>
        <a:bodyPr/>
        <a:lstStyle/>
        <a:p>
          <a:endParaRPr lang="en-US"/>
        </a:p>
      </dgm:t>
    </dgm:pt>
    <dgm:pt modelId="{B7ADF46E-7C66-47B6-8755-FCF639A3AE2F}" type="sibTrans" cxnId="{0CF31CC1-EE58-49FD-9DA9-DF69C0169DF5}">
      <dgm:prSet/>
      <dgm:spPr/>
      <dgm:t>
        <a:bodyPr/>
        <a:lstStyle/>
        <a:p>
          <a:endParaRPr lang="en-US"/>
        </a:p>
      </dgm:t>
    </dgm:pt>
    <dgm:pt modelId="{C1CE6219-A21F-433F-96F9-B6A9C4AD905B}">
      <dgm:prSet phldrT="[Text]" custT="1"/>
      <dgm:spPr/>
      <dgm:t>
        <a:bodyPr/>
        <a:lstStyle/>
        <a:p>
          <a:r>
            <a:rPr lang="en-US" sz="1050" dirty="0" smtClean="0"/>
            <a:t>Lifelong Learning</a:t>
          </a:r>
          <a:endParaRPr lang="en-US" sz="1050" dirty="0"/>
        </a:p>
      </dgm:t>
    </dgm:pt>
    <dgm:pt modelId="{0CD0AADD-156E-4E22-9A7A-89009D934539}" type="parTrans" cxnId="{EAED72AE-1772-4B6D-B51C-D9D257AD4B9E}">
      <dgm:prSet/>
      <dgm:spPr/>
      <dgm:t>
        <a:bodyPr/>
        <a:lstStyle/>
        <a:p>
          <a:endParaRPr lang="en-US"/>
        </a:p>
      </dgm:t>
    </dgm:pt>
    <dgm:pt modelId="{440DC4CE-0190-4C57-821D-426A74DD8685}" type="sibTrans" cxnId="{EAED72AE-1772-4B6D-B51C-D9D257AD4B9E}">
      <dgm:prSet/>
      <dgm:spPr/>
      <dgm:t>
        <a:bodyPr/>
        <a:lstStyle/>
        <a:p>
          <a:endParaRPr lang="en-US"/>
        </a:p>
      </dgm:t>
    </dgm:pt>
    <dgm:pt modelId="{96F510A7-7C9D-4024-86F9-54DF712EF751}">
      <dgm:prSet phldrT="[Text]" custT="1"/>
      <dgm:spPr/>
      <dgm:t>
        <a:bodyPr/>
        <a:lstStyle/>
        <a:p>
          <a:r>
            <a:rPr lang="en-US" sz="1050" dirty="0" smtClean="0"/>
            <a:t>Information Literacy</a:t>
          </a:r>
          <a:endParaRPr lang="en-US" sz="1050" dirty="0"/>
        </a:p>
      </dgm:t>
    </dgm:pt>
    <dgm:pt modelId="{B2B066E9-6880-4831-89F1-9E02F7E6941C}" type="parTrans" cxnId="{846B778B-A351-4806-844B-8C275457A39E}">
      <dgm:prSet/>
      <dgm:spPr/>
      <dgm:t>
        <a:bodyPr/>
        <a:lstStyle/>
        <a:p>
          <a:endParaRPr lang="en-US"/>
        </a:p>
      </dgm:t>
    </dgm:pt>
    <dgm:pt modelId="{A8911D98-6EAF-4EB8-95CC-FBBEF9F4C053}" type="sibTrans" cxnId="{846B778B-A351-4806-844B-8C275457A39E}">
      <dgm:prSet/>
      <dgm:spPr/>
      <dgm:t>
        <a:bodyPr/>
        <a:lstStyle/>
        <a:p>
          <a:endParaRPr lang="en-US"/>
        </a:p>
      </dgm:t>
    </dgm:pt>
    <dgm:pt modelId="{9805FC5B-0C82-4C18-A23E-1DF590F7DF60}">
      <dgm:prSet phldrT="[Text]" custT="1"/>
      <dgm:spPr/>
      <dgm:t>
        <a:bodyPr/>
        <a:lstStyle/>
        <a:p>
          <a:r>
            <a:rPr lang="en-US" sz="1000" dirty="0" smtClean="0"/>
            <a:t>Inquiry and Analysis</a:t>
          </a:r>
          <a:endParaRPr lang="en-US" sz="1000" dirty="0"/>
        </a:p>
      </dgm:t>
    </dgm:pt>
    <dgm:pt modelId="{4BAA67D3-F7BD-4B6E-BAAA-6998C8A285A8}" type="parTrans" cxnId="{0C7B95FF-BF7B-476F-8655-1C3542456F80}">
      <dgm:prSet/>
      <dgm:spPr/>
      <dgm:t>
        <a:bodyPr/>
        <a:lstStyle/>
        <a:p>
          <a:endParaRPr lang="en-US"/>
        </a:p>
      </dgm:t>
    </dgm:pt>
    <dgm:pt modelId="{BF4CC28F-56D0-41DD-9A57-1C339D116FFF}" type="sibTrans" cxnId="{0C7B95FF-BF7B-476F-8655-1C3542456F80}">
      <dgm:prSet/>
      <dgm:spPr/>
      <dgm:t>
        <a:bodyPr/>
        <a:lstStyle/>
        <a:p>
          <a:endParaRPr lang="en-US"/>
        </a:p>
      </dgm:t>
    </dgm:pt>
    <dgm:pt modelId="{8099E459-371D-4EF7-BC99-519429220CFC}">
      <dgm:prSet phldrT="[Text]" custT="1"/>
      <dgm:spPr/>
      <dgm:t>
        <a:bodyPr/>
        <a:lstStyle/>
        <a:p>
          <a:r>
            <a:rPr lang="en-US" sz="1000" dirty="0" smtClean="0"/>
            <a:t>Integrative Learning</a:t>
          </a:r>
          <a:endParaRPr lang="en-US" sz="1000" dirty="0"/>
        </a:p>
      </dgm:t>
    </dgm:pt>
    <dgm:pt modelId="{37334625-013E-428F-AA90-7AC24A2C26C2}" type="parTrans" cxnId="{39521BA3-6BDB-486D-8F96-C78A1BC40FDE}">
      <dgm:prSet/>
      <dgm:spPr/>
      <dgm:t>
        <a:bodyPr/>
        <a:lstStyle/>
        <a:p>
          <a:endParaRPr lang="en-US"/>
        </a:p>
      </dgm:t>
    </dgm:pt>
    <dgm:pt modelId="{D2948BFC-1FF8-45C2-A7FF-5317D62FFD7F}" type="sibTrans" cxnId="{39521BA3-6BDB-486D-8F96-C78A1BC40FDE}">
      <dgm:prSet/>
      <dgm:spPr/>
      <dgm:t>
        <a:bodyPr/>
        <a:lstStyle/>
        <a:p>
          <a:endParaRPr lang="en-US"/>
        </a:p>
      </dgm:t>
    </dgm:pt>
    <dgm:pt modelId="{4F6D8CB4-9090-4571-B085-0D0B9364B1B0}">
      <dgm:prSet phldrT="[Text]" custT="1"/>
      <dgm:spPr/>
      <dgm:t>
        <a:bodyPr/>
        <a:lstStyle/>
        <a:p>
          <a:r>
            <a:rPr lang="en-US" sz="900" dirty="0" smtClean="0"/>
            <a:t>Intercultural Knowledge and Competence</a:t>
          </a:r>
          <a:endParaRPr lang="en-US" sz="900" dirty="0"/>
        </a:p>
      </dgm:t>
    </dgm:pt>
    <dgm:pt modelId="{6F2F65EF-4E5F-4AE5-88B6-2FA1568764CC}" type="parTrans" cxnId="{27D0E28A-FEDF-4399-B2B6-5AB3E6912F11}">
      <dgm:prSet/>
      <dgm:spPr/>
      <dgm:t>
        <a:bodyPr/>
        <a:lstStyle/>
        <a:p>
          <a:endParaRPr lang="en-US"/>
        </a:p>
      </dgm:t>
    </dgm:pt>
    <dgm:pt modelId="{721A38EE-8786-4A2B-B1C8-D2F55F856B86}" type="sibTrans" cxnId="{27D0E28A-FEDF-4399-B2B6-5AB3E6912F11}">
      <dgm:prSet/>
      <dgm:spPr/>
      <dgm:t>
        <a:bodyPr/>
        <a:lstStyle/>
        <a:p>
          <a:endParaRPr lang="en-US"/>
        </a:p>
      </dgm:t>
    </dgm:pt>
    <dgm:pt modelId="{362EBB73-CA43-4684-9A62-EE966C794AB9}">
      <dgm:prSet phldrT="[Text]" custT="1"/>
      <dgm:spPr/>
      <dgm:t>
        <a:bodyPr/>
        <a:lstStyle/>
        <a:p>
          <a:r>
            <a:rPr lang="en-US" sz="1050" dirty="0" smtClean="0"/>
            <a:t>Oral Communication</a:t>
          </a:r>
          <a:endParaRPr lang="en-US" sz="1050" dirty="0"/>
        </a:p>
      </dgm:t>
    </dgm:pt>
    <dgm:pt modelId="{D954046C-EFB3-4CBF-BFBC-9924F83536B7}" type="parTrans" cxnId="{C6A165D9-A77E-4268-B316-4F9B6EDCF954}">
      <dgm:prSet/>
      <dgm:spPr/>
      <dgm:t>
        <a:bodyPr/>
        <a:lstStyle/>
        <a:p>
          <a:endParaRPr lang="en-US"/>
        </a:p>
      </dgm:t>
    </dgm:pt>
    <dgm:pt modelId="{484232A7-7D43-4CDC-AAD1-5B50BD52B002}" type="sibTrans" cxnId="{C6A165D9-A77E-4268-B316-4F9B6EDCF954}">
      <dgm:prSet/>
      <dgm:spPr/>
      <dgm:t>
        <a:bodyPr/>
        <a:lstStyle/>
        <a:p>
          <a:endParaRPr lang="en-US"/>
        </a:p>
      </dgm:t>
    </dgm:pt>
    <dgm:pt modelId="{1351746A-2FE3-4C46-9E18-2777A1E597CA}">
      <dgm:prSet phldrT="[Text]" custT="1"/>
      <dgm:spPr/>
      <dgm:t>
        <a:bodyPr/>
        <a:lstStyle/>
        <a:p>
          <a:r>
            <a:rPr lang="en-US" sz="1050" dirty="0" smtClean="0"/>
            <a:t>Writing</a:t>
          </a:r>
          <a:endParaRPr lang="en-US" sz="1050" dirty="0"/>
        </a:p>
      </dgm:t>
    </dgm:pt>
    <dgm:pt modelId="{8D380553-69B6-4E40-A409-CBDF6A2AA1E0}" type="parTrans" cxnId="{4A5C5482-920B-4BD7-ACBF-106EE8CF0629}">
      <dgm:prSet/>
      <dgm:spPr/>
      <dgm:t>
        <a:bodyPr/>
        <a:lstStyle/>
        <a:p>
          <a:endParaRPr lang="en-US"/>
        </a:p>
      </dgm:t>
    </dgm:pt>
    <dgm:pt modelId="{06386C58-C02A-4795-8ACE-011097DD4613}" type="sibTrans" cxnId="{4A5C5482-920B-4BD7-ACBF-106EE8CF0629}">
      <dgm:prSet/>
      <dgm:spPr/>
      <dgm:t>
        <a:bodyPr/>
        <a:lstStyle/>
        <a:p>
          <a:endParaRPr lang="en-US"/>
        </a:p>
      </dgm:t>
    </dgm:pt>
    <dgm:pt modelId="{1B2279B5-EEAE-4D6B-82B9-E96B2C84654A}" type="pres">
      <dgm:prSet presAssocID="{9933A1D5-B41A-48DB-BDC0-FF04FFE2C28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28159A-503A-4C3F-90BA-8D0145D496E9}" type="pres">
      <dgm:prSet presAssocID="{D984FB47-EDB8-4DF7-9665-B4A05A75F979}" presName="node" presStyleLbl="node1" presStyleIdx="0" presStyleCnt="15" custScaleX="1151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3FE104-20C9-46B7-92CC-92A20938B128}" type="pres">
      <dgm:prSet presAssocID="{D984FB47-EDB8-4DF7-9665-B4A05A75F979}" presName="spNode" presStyleCnt="0"/>
      <dgm:spPr/>
    </dgm:pt>
    <dgm:pt modelId="{B67EC344-BC8E-4952-85D3-AA25A2F1D2CE}" type="pres">
      <dgm:prSet presAssocID="{3FD8B2A2-67E3-47BC-B840-E0E684E99A7C}" presName="sibTrans" presStyleLbl="sibTrans1D1" presStyleIdx="0" presStyleCnt="15"/>
      <dgm:spPr/>
      <dgm:t>
        <a:bodyPr/>
        <a:lstStyle/>
        <a:p>
          <a:endParaRPr lang="en-US"/>
        </a:p>
      </dgm:t>
    </dgm:pt>
    <dgm:pt modelId="{27FE6851-AC56-4FD5-BE1A-BC5F38F81B00}" type="pres">
      <dgm:prSet presAssocID="{FAA9A87D-FCEB-41F2-B978-29F2238B4C7F}" presName="node" presStyleLbl="node1" presStyleIdx="1" presStyleCnt="15" custScaleX="144725" custRadScaleRad="99864" custRadScaleInc="25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2BD902-3C18-47BE-ADED-EEDEDBDCD6AC}" type="pres">
      <dgm:prSet presAssocID="{FAA9A87D-FCEB-41F2-B978-29F2238B4C7F}" presName="spNode" presStyleCnt="0"/>
      <dgm:spPr/>
    </dgm:pt>
    <dgm:pt modelId="{B87DE52F-4617-498A-86E2-378A17E6FC9D}" type="pres">
      <dgm:prSet presAssocID="{159299A3-AB72-4C40-AA76-ECA96B8884CC}" presName="sibTrans" presStyleLbl="sibTrans1D1" presStyleIdx="1" presStyleCnt="15"/>
      <dgm:spPr/>
      <dgm:t>
        <a:bodyPr/>
        <a:lstStyle/>
        <a:p>
          <a:endParaRPr lang="en-US"/>
        </a:p>
      </dgm:t>
    </dgm:pt>
    <dgm:pt modelId="{0FE8054F-77BA-4FD8-B62D-9D1FDB55CE17}" type="pres">
      <dgm:prSet presAssocID="{F390E4C1-C974-4B2D-AF03-3F0A5A14713E}" presName="node" presStyleLbl="node1" presStyleIdx="2" presStyleCnt="15" custScaleX="1342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52A5A6-6C74-40F1-AC87-9D571A063E72}" type="pres">
      <dgm:prSet presAssocID="{F390E4C1-C974-4B2D-AF03-3F0A5A14713E}" presName="spNode" presStyleCnt="0"/>
      <dgm:spPr/>
    </dgm:pt>
    <dgm:pt modelId="{4E082ADF-4705-4EE1-A757-A87E4DDE09D4}" type="pres">
      <dgm:prSet presAssocID="{7C23C78C-5271-43FD-90F3-21D05B8407C8}" presName="sibTrans" presStyleLbl="sibTrans1D1" presStyleIdx="2" presStyleCnt="15"/>
      <dgm:spPr/>
      <dgm:t>
        <a:bodyPr/>
        <a:lstStyle/>
        <a:p>
          <a:endParaRPr lang="en-US"/>
        </a:p>
      </dgm:t>
    </dgm:pt>
    <dgm:pt modelId="{31B98E29-9F80-4ECF-AF19-9895792A615C}" type="pres">
      <dgm:prSet presAssocID="{7DBFA94B-51F2-454E-80E0-05FDD6E9AF76}" presName="node" presStyleLbl="node1" presStyleIdx="3" presStyleCnt="15" custScaleX="1229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50C21-8699-4C75-B340-4406104A3864}" type="pres">
      <dgm:prSet presAssocID="{7DBFA94B-51F2-454E-80E0-05FDD6E9AF76}" presName="spNode" presStyleCnt="0"/>
      <dgm:spPr/>
    </dgm:pt>
    <dgm:pt modelId="{7818D088-8569-4A90-9BA0-07FEC0D118DC}" type="pres">
      <dgm:prSet presAssocID="{B7ADF46E-7C66-47B6-8755-FCF639A3AE2F}" presName="sibTrans" presStyleLbl="sibTrans1D1" presStyleIdx="3" presStyleCnt="15"/>
      <dgm:spPr/>
      <dgm:t>
        <a:bodyPr/>
        <a:lstStyle/>
        <a:p>
          <a:endParaRPr lang="en-US"/>
        </a:p>
      </dgm:t>
    </dgm:pt>
    <dgm:pt modelId="{37ACE56E-A517-4531-9730-C51A08128B77}" type="pres">
      <dgm:prSet presAssocID="{C1CE6219-A21F-433F-96F9-B6A9C4AD905B}" presName="node" presStyleLbl="node1" presStyleIdx="4" presStyleCnt="15" custScaleX="1293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331551-825A-4E85-A6E6-E88F6FD2963F}" type="pres">
      <dgm:prSet presAssocID="{C1CE6219-A21F-433F-96F9-B6A9C4AD905B}" presName="spNode" presStyleCnt="0"/>
      <dgm:spPr/>
    </dgm:pt>
    <dgm:pt modelId="{68796387-CA58-4C82-87F8-BD89416AE386}" type="pres">
      <dgm:prSet presAssocID="{440DC4CE-0190-4C57-821D-426A74DD8685}" presName="sibTrans" presStyleLbl="sibTrans1D1" presStyleIdx="4" presStyleCnt="15"/>
      <dgm:spPr/>
      <dgm:t>
        <a:bodyPr/>
        <a:lstStyle/>
        <a:p>
          <a:endParaRPr lang="en-US"/>
        </a:p>
      </dgm:t>
    </dgm:pt>
    <dgm:pt modelId="{B7BDE75B-BD65-4527-936B-AC61DB3D2F69}" type="pres">
      <dgm:prSet presAssocID="{96F510A7-7C9D-4024-86F9-54DF712EF751}" presName="node" presStyleLbl="node1" presStyleIdx="5" presStyleCnt="15" custScaleX="1263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0F7E2A-F48E-4375-BD8B-42CCBAFF0FF1}" type="pres">
      <dgm:prSet presAssocID="{96F510A7-7C9D-4024-86F9-54DF712EF751}" presName="spNode" presStyleCnt="0"/>
      <dgm:spPr/>
    </dgm:pt>
    <dgm:pt modelId="{CF975CD6-207E-4DEE-AD77-2B5AB3BAB877}" type="pres">
      <dgm:prSet presAssocID="{A8911D98-6EAF-4EB8-95CC-FBBEF9F4C053}" presName="sibTrans" presStyleLbl="sibTrans1D1" presStyleIdx="5" presStyleCnt="15"/>
      <dgm:spPr/>
      <dgm:t>
        <a:bodyPr/>
        <a:lstStyle/>
        <a:p>
          <a:endParaRPr lang="en-US"/>
        </a:p>
      </dgm:t>
    </dgm:pt>
    <dgm:pt modelId="{FE7D4229-ED44-461A-9F9B-0ED2B157A64E}" type="pres">
      <dgm:prSet presAssocID="{9805FC5B-0C82-4C18-A23E-1DF590F7DF60}" presName="node" presStyleLbl="node1" presStyleIdx="6" presStyleCnt="15" custScaleX="1377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DD49FF-FFB8-48B4-A0F0-211668E376EA}" type="pres">
      <dgm:prSet presAssocID="{9805FC5B-0C82-4C18-A23E-1DF590F7DF60}" presName="spNode" presStyleCnt="0"/>
      <dgm:spPr/>
    </dgm:pt>
    <dgm:pt modelId="{1C46FD32-5B96-4452-96A4-7EF373E827E1}" type="pres">
      <dgm:prSet presAssocID="{BF4CC28F-56D0-41DD-9A57-1C339D116FFF}" presName="sibTrans" presStyleLbl="sibTrans1D1" presStyleIdx="6" presStyleCnt="15"/>
      <dgm:spPr/>
      <dgm:t>
        <a:bodyPr/>
        <a:lstStyle/>
        <a:p>
          <a:endParaRPr lang="en-US"/>
        </a:p>
      </dgm:t>
    </dgm:pt>
    <dgm:pt modelId="{9115A359-0C7B-43C7-87A9-4FDD5AF2FB23}" type="pres">
      <dgm:prSet presAssocID="{8099E459-371D-4EF7-BC99-519429220CFC}" presName="node" presStyleLbl="node1" presStyleIdx="7" presStyleCnt="15" custScaleX="1408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2758FA-628D-4614-9B4D-64EEA874DECB}" type="pres">
      <dgm:prSet presAssocID="{8099E459-371D-4EF7-BC99-519429220CFC}" presName="spNode" presStyleCnt="0"/>
      <dgm:spPr/>
    </dgm:pt>
    <dgm:pt modelId="{83844B06-AFAB-4062-A0B6-97F32B49675E}" type="pres">
      <dgm:prSet presAssocID="{D2948BFC-1FF8-45C2-A7FF-5317D62FFD7F}" presName="sibTrans" presStyleLbl="sibTrans1D1" presStyleIdx="7" presStyleCnt="15"/>
      <dgm:spPr/>
      <dgm:t>
        <a:bodyPr/>
        <a:lstStyle/>
        <a:p>
          <a:endParaRPr lang="en-US"/>
        </a:p>
      </dgm:t>
    </dgm:pt>
    <dgm:pt modelId="{9346FF34-A5B0-4690-8B15-48426649CBC9}" type="pres">
      <dgm:prSet presAssocID="{4F6D8CB4-9090-4571-B085-0D0B9364B1B0}" presName="node" presStyleLbl="node1" presStyleIdx="8" presStyleCnt="15" custScaleX="137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065664-8036-4D4C-8B03-C6DD28514B20}" type="pres">
      <dgm:prSet presAssocID="{4F6D8CB4-9090-4571-B085-0D0B9364B1B0}" presName="spNode" presStyleCnt="0"/>
      <dgm:spPr/>
    </dgm:pt>
    <dgm:pt modelId="{A3E48ADB-6FDD-4EE9-88D9-83278CE8EE74}" type="pres">
      <dgm:prSet presAssocID="{721A38EE-8786-4A2B-B1C8-D2F55F856B86}" presName="sibTrans" presStyleLbl="sibTrans1D1" presStyleIdx="8" presStyleCnt="15"/>
      <dgm:spPr/>
      <dgm:t>
        <a:bodyPr/>
        <a:lstStyle/>
        <a:p>
          <a:endParaRPr lang="en-US"/>
        </a:p>
      </dgm:t>
    </dgm:pt>
    <dgm:pt modelId="{092162FA-D34C-41DE-B8A1-72424A5581A0}" type="pres">
      <dgm:prSet presAssocID="{362EBB73-CA43-4684-9A62-EE966C794AB9}" presName="node" presStyleLbl="node1" presStyleIdx="9" presStyleCnt="15" custScaleX="1511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D8023B-3F50-436E-9717-F918E5D58997}" type="pres">
      <dgm:prSet presAssocID="{362EBB73-CA43-4684-9A62-EE966C794AB9}" presName="spNode" presStyleCnt="0"/>
      <dgm:spPr/>
    </dgm:pt>
    <dgm:pt modelId="{08EFB1BA-248F-481A-90E8-8928D7A20CEA}" type="pres">
      <dgm:prSet presAssocID="{484232A7-7D43-4CDC-AAD1-5B50BD52B002}" presName="sibTrans" presStyleLbl="sibTrans1D1" presStyleIdx="9" presStyleCnt="15"/>
      <dgm:spPr/>
      <dgm:t>
        <a:bodyPr/>
        <a:lstStyle/>
        <a:p>
          <a:endParaRPr lang="en-US"/>
        </a:p>
      </dgm:t>
    </dgm:pt>
    <dgm:pt modelId="{1BF4EA1E-6196-486E-AF09-B184379E39C7}" type="pres">
      <dgm:prSet presAssocID="{58FC39ED-4A60-4653-AC84-0BAFF8443B6F}" presName="node" presStyleLbl="node1" presStyleIdx="10" presStyleCnt="15" custScaleX="1480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29F067-0D97-46DB-88BA-B72D79DD0EC8}" type="pres">
      <dgm:prSet presAssocID="{58FC39ED-4A60-4653-AC84-0BAFF8443B6F}" presName="spNode" presStyleCnt="0"/>
      <dgm:spPr/>
    </dgm:pt>
    <dgm:pt modelId="{EDCEF094-FBE1-40AC-8C7B-734E12011E80}" type="pres">
      <dgm:prSet presAssocID="{D74C1A41-EB19-4670-A536-7E655439F02E}" presName="sibTrans" presStyleLbl="sibTrans1D1" presStyleIdx="10" presStyleCnt="15"/>
      <dgm:spPr/>
      <dgm:t>
        <a:bodyPr/>
        <a:lstStyle/>
        <a:p>
          <a:endParaRPr lang="en-US"/>
        </a:p>
      </dgm:t>
    </dgm:pt>
    <dgm:pt modelId="{65A3B112-8C07-44E0-9CE3-2A830EE10821}" type="pres">
      <dgm:prSet presAssocID="{F0DF91C0-5C4E-4746-9D0A-7141ADF58CB4}" presName="node" presStyleLbl="node1" presStyleIdx="11" presStyleCnt="15" custScaleX="119170" custRadScaleRad="100565" custRadScaleInc="-15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56CD8A-2180-4AE4-AF39-A5A53185A07F}" type="pres">
      <dgm:prSet presAssocID="{F0DF91C0-5C4E-4746-9D0A-7141ADF58CB4}" presName="spNode" presStyleCnt="0"/>
      <dgm:spPr/>
    </dgm:pt>
    <dgm:pt modelId="{5712C778-B931-4825-9B77-71BA9B40F027}" type="pres">
      <dgm:prSet presAssocID="{56692CE9-7CF8-4EEC-9B6B-EA8EEE8B2325}" presName="sibTrans" presStyleLbl="sibTrans1D1" presStyleIdx="11" presStyleCnt="15"/>
      <dgm:spPr/>
      <dgm:t>
        <a:bodyPr/>
        <a:lstStyle/>
        <a:p>
          <a:endParaRPr lang="en-US"/>
        </a:p>
      </dgm:t>
    </dgm:pt>
    <dgm:pt modelId="{5E3FEFD0-9E82-47CB-B000-24948AA31A60}" type="pres">
      <dgm:prSet presAssocID="{2B19C30E-9A84-4073-A1E4-1B79B08ECB59}" presName="node" presStyleLbl="node1" presStyleIdx="12" presStyleCnt="15" custScaleX="1328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8D5408-162C-4144-B6FC-308F26470020}" type="pres">
      <dgm:prSet presAssocID="{2B19C30E-9A84-4073-A1E4-1B79B08ECB59}" presName="spNode" presStyleCnt="0"/>
      <dgm:spPr/>
    </dgm:pt>
    <dgm:pt modelId="{854DCD50-CD23-4A41-BA83-5E7BD9DBEE7C}" type="pres">
      <dgm:prSet presAssocID="{47AF1738-DC91-4E33-9FBD-467E9F019BEC}" presName="sibTrans" presStyleLbl="sibTrans1D1" presStyleIdx="12" presStyleCnt="15"/>
      <dgm:spPr/>
      <dgm:t>
        <a:bodyPr/>
        <a:lstStyle/>
        <a:p>
          <a:endParaRPr lang="en-US"/>
        </a:p>
      </dgm:t>
    </dgm:pt>
    <dgm:pt modelId="{3503F289-F9F7-4742-A081-F8F5E0CF0694}" type="pres">
      <dgm:prSet presAssocID="{AEB395BA-4C29-47D4-AA4B-AE9806A69EE2}" presName="node" presStyleLbl="node1" presStyleIdx="13" presStyleCnt="15" custScaleX="1284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38CFEF-97D7-4658-80F9-95E0F7D94A39}" type="pres">
      <dgm:prSet presAssocID="{AEB395BA-4C29-47D4-AA4B-AE9806A69EE2}" presName="spNode" presStyleCnt="0"/>
      <dgm:spPr/>
    </dgm:pt>
    <dgm:pt modelId="{EF3E0229-792B-4641-BDC2-DC43965F9970}" type="pres">
      <dgm:prSet presAssocID="{56F01A80-FA53-4248-8CD6-B90076FD6265}" presName="sibTrans" presStyleLbl="sibTrans1D1" presStyleIdx="13" presStyleCnt="15"/>
      <dgm:spPr/>
      <dgm:t>
        <a:bodyPr/>
        <a:lstStyle/>
        <a:p>
          <a:endParaRPr lang="en-US"/>
        </a:p>
      </dgm:t>
    </dgm:pt>
    <dgm:pt modelId="{24E9E11A-E55A-4A9F-BD73-105C542D4B91}" type="pres">
      <dgm:prSet presAssocID="{1351746A-2FE3-4C46-9E18-2777A1E597CA}" presName="node" presStyleLbl="node1" presStyleIdx="14" presStyleCnt="15" custScaleX="1322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556C05-5C80-401A-87D3-715531EDF72B}" type="pres">
      <dgm:prSet presAssocID="{1351746A-2FE3-4C46-9E18-2777A1E597CA}" presName="spNode" presStyleCnt="0"/>
      <dgm:spPr/>
    </dgm:pt>
    <dgm:pt modelId="{9D7B6A97-B330-4DA3-AD7C-1512F3F9F996}" type="pres">
      <dgm:prSet presAssocID="{06386C58-C02A-4795-8ACE-011097DD4613}" presName="sibTrans" presStyleLbl="sibTrans1D1" presStyleIdx="14" presStyleCnt="15"/>
      <dgm:spPr/>
      <dgm:t>
        <a:bodyPr/>
        <a:lstStyle/>
        <a:p>
          <a:endParaRPr lang="en-US"/>
        </a:p>
      </dgm:t>
    </dgm:pt>
  </dgm:ptLst>
  <dgm:cxnLst>
    <dgm:cxn modelId="{92F4691B-60F7-4844-928E-2FC0E7E1B5C4}" type="presOf" srcId="{7DBFA94B-51F2-454E-80E0-05FDD6E9AF76}" destId="{31B98E29-9F80-4ECF-AF19-9895792A615C}" srcOrd="0" destOrd="0" presId="urn:microsoft.com/office/officeart/2005/8/layout/cycle6"/>
    <dgm:cxn modelId="{A4C1FDA5-33CC-4922-BCBD-F17B2E377AD5}" type="presOf" srcId="{F390E4C1-C974-4B2D-AF03-3F0A5A14713E}" destId="{0FE8054F-77BA-4FD8-B62D-9D1FDB55CE17}" srcOrd="0" destOrd="0" presId="urn:microsoft.com/office/officeart/2005/8/layout/cycle6"/>
    <dgm:cxn modelId="{27D0E28A-FEDF-4399-B2B6-5AB3E6912F11}" srcId="{9933A1D5-B41A-48DB-BDC0-FF04FFE2C28B}" destId="{4F6D8CB4-9090-4571-B085-0D0B9364B1B0}" srcOrd="8" destOrd="0" parTransId="{6F2F65EF-4E5F-4AE5-88B6-2FA1568764CC}" sibTransId="{721A38EE-8786-4A2B-B1C8-D2F55F856B86}"/>
    <dgm:cxn modelId="{CF1708B9-093C-4135-8C30-2D58723E8ED6}" type="presOf" srcId="{AEB395BA-4C29-47D4-AA4B-AE9806A69EE2}" destId="{3503F289-F9F7-4742-A081-F8F5E0CF0694}" srcOrd="0" destOrd="0" presId="urn:microsoft.com/office/officeart/2005/8/layout/cycle6"/>
    <dgm:cxn modelId="{3BFF6F2F-FCED-428F-8238-B140E9A5D465}" type="presOf" srcId="{3FD8B2A2-67E3-47BC-B840-E0E684E99A7C}" destId="{B67EC344-BC8E-4952-85D3-AA25A2F1D2CE}" srcOrd="0" destOrd="0" presId="urn:microsoft.com/office/officeart/2005/8/layout/cycle6"/>
    <dgm:cxn modelId="{39107FE8-88BC-4256-969E-F09147A82431}" type="presOf" srcId="{D2948BFC-1FF8-45C2-A7FF-5317D62FFD7F}" destId="{83844B06-AFAB-4062-A0B6-97F32B49675E}" srcOrd="0" destOrd="0" presId="urn:microsoft.com/office/officeart/2005/8/layout/cycle6"/>
    <dgm:cxn modelId="{846B778B-A351-4806-844B-8C275457A39E}" srcId="{9933A1D5-B41A-48DB-BDC0-FF04FFE2C28B}" destId="{96F510A7-7C9D-4024-86F9-54DF712EF751}" srcOrd="5" destOrd="0" parTransId="{B2B066E9-6880-4831-89F1-9E02F7E6941C}" sibTransId="{A8911D98-6EAF-4EB8-95CC-FBBEF9F4C053}"/>
    <dgm:cxn modelId="{4A5C5482-920B-4BD7-ACBF-106EE8CF0629}" srcId="{9933A1D5-B41A-48DB-BDC0-FF04FFE2C28B}" destId="{1351746A-2FE3-4C46-9E18-2777A1E597CA}" srcOrd="14" destOrd="0" parTransId="{8D380553-69B6-4E40-A409-CBDF6A2AA1E0}" sibTransId="{06386C58-C02A-4795-8ACE-011097DD4613}"/>
    <dgm:cxn modelId="{C6A165D9-A77E-4268-B316-4F9B6EDCF954}" srcId="{9933A1D5-B41A-48DB-BDC0-FF04FFE2C28B}" destId="{362EBB73-CA43-4684-9A62-EE966C794AB9}" srcOrd="9" destOrd="0" parTransId="{D954046C-EFB3-4CBF-BFBC-9924F83536B7}" sibTransId="{484232A7-7D43-4CDC-AAD1-5B50BD52B002}"/>
    <dgm:cxn modelId="{7D4315E7-C122-4F1F-8947-50417BD6509A}" type="presOf" srcId="{BF4CC28F-56D0-41DD-9A57-1C339D116FFF}" destId="{1C46FD32-5B96-4452-96A4-7EF373E827E1}" srcOrd="0" destOrd="0" presId="urn:microsoft.com/office/officeart/2005/8/layout/cycle6"/>
    <dgm:cxn modelId="{87E36D52-F5C0-4C88-8D47-8A8B5C23EF92}" srcId="{9933A1D5-B41A-48DB-BDC0-FF04FFE2C28B}" destId="{F0DF91C0-5C4E-4746-9D0A-7141ADF58CB4}" srcOrd="11" destOrd="0" parTransId="{46F90602-3D87-4193-8548-4E1F178D3257}" sibTransId="{56692CE9-7CF8-4EEC-9B6B-EA8EEE8B2325}"/>
    <dgm:cxn modelId="{68EBF873-F36A-490D-813A-BDB5882A4848}" type="presOf" srcId="{58FC39ED-4A60-4653-AC84-0BAFF8443B6F}" destId="{1BF4EA1E-6196-486E-AF09-B184379E39C7}" srcOrd="0" destOrd="0" presId="urn:microsoft.com/office/officeart/2005/8/layout/cycle6"/>
    <dgm:cxn modelId="{39521BA3-6BDB-486D-8F96-C78A1BC40FDE}" srcId="{9933A1D5-B41A-48DB-BDC0-FF04FFE2C28B}" destId="{8099E459-371D-4EF7-BC99-519429220CFC}" srcOrd="7" destOrd="0" parTransId="{37334625-013E-428F-AA90-7AC24A2C26C2}" sibTransId="{D2948BFC-1FF8-45C2-A7FF-5317D62FFD7F}"/>
    <dgm:cxn modelId="{7054B535-BDBF-4708-BE1F-ABCB966F28E9}" type="presOf" srcId="{4F6D8CB4-9090-4571-B085-0D0B9364B1B0}" destId="{9346FF34-A5B0-4690-8B15-48426649CBC9}" srcOrd="0" destOrd="0" presId="urn:microsoft.com/office/officeart/2005/8/layout/cycle6"/>
    <dgm:cxn modelId="{443AFB52-F2DB-48A8-8865-BCD00E86ED27}" type="presOf" srcId="{FAA9A87D-FCEB-41F2-B978-29F2238B4C7F}" destId="{27FE6851-AC56-4FD5-BE1A-BC5F38F81B00}" srcOrd="0" destOrd="0" presId="urn:microsoft.com/office/officeart/2005/8/layout/cycle6"/>
    <dgm:cxn modelId="{D13ED916-8983-4660-BFE7-DBD33F222A5E}" type="presOf" srcId="{2B19C30E-9A84-4073-A1E4-1B79B08ECB59}" destId="{5E3FEFD0-9E82-47CB-B000-24948AA31A60}" srcOrd="0" destOrd="0" presId="urn:microsoft.com/office/officeart/2005/8/layout/cycle6"/>
    <dgm:cxn modelId="{1F30E4CB-6F9C-4101-A003-63F1BAE44256}" srcId="{9933A1D5-B41A-48DB-BDC0-FF04FFE2C28B}" destId="{FAA9A87D-FCEB-41F2-B978-29F2238B4C7F}" srcOrd="1" destOrd="0" parTransId="{7F9B2E70-410E-4AAF-BF3B-8FE9607B08C6}" sibTransId="{159299A3-AB72-4C40-AA76-ECA96B8884CC}"/>
    <dgm:cxn modelId="{2EDBE0ED-4F6F-4E23-9AFB-DECA19448F62}" type="presOf" srcId="{9933A1D5-B41A-48DB-BDC0-FF04FFE2C28B}" destId="{1B2279B5-EEAE-4D6B-82B9-E96B2C84654A}" srcOrd="0" destOrd="0" presId="urn:microsoft.com/office/officeart/2005/8/layout/cycle6"/>
    <dgm:cxn modelId="{78DCFBB7-1B8D-4E34-8BE1-7675346E4B6C}" type="presOf" srcId="{B7ADF46E-7C66-47B6-8755-FCF639A3AE2F}" destId="{7818D088-8569-4A90-9BA0-07FEC0D118DC}" srcOrd="0" destOrd="0" presId="urn:microsoft.com/office/officeart/2005/8/layout/cycle6"/>
    <dgm:cxn modelId="{5C4370E6-7FF9-4DD6-B086-D50739FA87CE}" type="presOf" srcId="{1351746A-2FE3-4C46-9E18-2777A1E597CA}" destId="{24E9E11A-E55A-4A9F-BD73-105C542D4B91}" srcOrd="0" destOrd="0" presId="urn:microsoft.com/office/officeart/2005/8/layout/cycle6"/>
    <dgm:cxn modelId="{2207344C-E0FA-46AE-9A1C-3A5AF32718FD}" type="presOf" srcId="{06386C58-C02A-4795-8ACE-011097DD4613}" destId="{9D7B6A97-B330-4DA3-AD7C-1512F3F9F996}" srcOrd="0" destOrd="0" presId="urn:microsoft.com/office/officeart/2005/8/layout/cycle6"/>
    <dgm:cxn modelId="{EA0BA2FE-A54A-41FA-A4E7-BC135193A3F3}" srcId="{9933A1D5-B41A-48DB-BDC0-FF04FFE2C28B}" destId="{AEB395BA-4C29-47D4-AA4B-AE9806A69EE2}" srcOrd="13" destOrd="0" parTransId="{63A842DB-ED1A-4E0B-AA11-6B478B6E9905}" sibTransId="{56F01A80-FA53-4248-8CD6-B90076FD6265}"/>
    <dgm:cxn modelId="{F18A7247-1E1F-41B9-85CE-940EA4FEF190}" type="presOf" srcId="{484232A7-7D43-4CDC-AAD1-5B50BD52B002}" destId="{08EFB1BA-248F-481A-90E8-8928D7A20CEA}" srcOrd="0" destOrd="0" presId="urn:microsoft.com/office/officeart/2005/8/layout/cycle6"/>
    <dgm:cxn modelId="{0C7B95FF-BF7B-476F-8655-1C3542456F80}" srcId="{9933A1D5-B41A-48DB-BDC0-FF04FFE2C28B}" destId="{9805FC5B-0C82-4C18-A23E-1DF590F7DF60}" srcOrd="6" destOrd="0" parTransId="{4BAA67D3-F7BD-4B6E-BAAA-6998C8A285A8}" sibTransId="{BF4CC28F-56D0-41DD-9A57-1C339D116FFF}"/>
    <dgm:cxn modelId="{B58BE97B-91D2-4BC8-A5A9-64FAA6F8294C}" srcId="{9933A1D5-B41A-48DB-BDC0-FF04FFE2C28B}" destId="{F390E4C1-C974-4B2D-AF03-3F0A5A14713E}" srcOrd="2" destOrd="0" parTransId="{1D8D6AAB-5EB0-4FD7-ADCC-8380B0C0E3BD}" sibTransId="{7C23C78C-5271-43FD-90F3-21D05B8407C8}"/>
    <dgm:cxn modelId="{BDE40C92-2982-491E-93AD-F0D2898C2BA4}" srcId="{9933A1D5-B41A-48DB-BDC0-FF04FFE2C28B}" destId="{58FC39ED-4A60-4653-AC84-0BAFF8443B6F}" srcOrd="10" destOrd="0" parTransId="{BCE46B11-EC7C-49FC-95D4-8F11E16E3D39}" sibTransId="{D74C1A41-EB19-4670-A536-7E655439F02E}"/>
    <dgm:cxn modelId="{EE36D924-50EE-43E4-862D-2772243A33CC}" type="presOf" srcId="{C1CE6219-A21F-433F-96F9-B6A9C4AD905B}" destId="{37ACE56E-A517-4531-9730-C51A08128B77}" srcOrd="0" destOrd="0" presId="urn:microsoft.com/office/officeart/2005/8/layout/cycle6"/>
    <dgm:cxn modelId="{F13C8EAE-8A48-44AD-B2F0-6FF27F6B77CE}" type="presOf" srcId="{7C23C78C-5271-43FD-90F3-21D05B8407C8}" destId="{4E082ADF-4705-4EE1-A757-A87E4DDE09D4}" srcOrd="0" destOrd="0" presId="urn:microsoft.com/office/officeart/2005/8/layout/cycle6"/>
    <dgm:cxn modelId="{94A8EA1F-3BE9-42F3-AD07-057987455026}" type="presOf" srcId="{47AF1738-DC91-4E33-9FBD-467E9F019BEC}" destId="{854DCD50-CD23-4A41-BA83-5E7BD9DBEE7C}" srcOrd="0" destOrd="0" presId="urn:microsoft.com/office/officeart/2005/8/layout/cycle6"/>
    <dgm:cxn modelId="{CDA1CEF0-1640-40C4-B2E9-A5AFDDBE3B18}" type="presOf" srcId="{D74C1A41-EB19-4670-A536-7E655439F02E}" destId="{EDCEF094-FBE1-40AC-8C7B-734E12011E80}" srcOrd="0" destOrd="0" presId="urn:microsoft.com/office/officeart/2005/8/layout/cycle6"/>
    <dgm:cxn modelId="{EE341AFC-4685-4AA1-B3CC-731B7F53E7DF}" srcId="{9933A1D5-B41A-48DB-BDC0-FF04FFE2C28B}" destId="{D984FB47-EDB8-4DF7-9665-B4A05A75F979}" srcOrd="0" destOrd="0" parTransId="{72A5F3AD-1850-4CF2-A314-894FEC58F165}" sibTransId="{3FD8B2A2-67E3-47BC-B840-E0E684E99A7C}"/>
    <dgm:cxn modelId="{15C8E355-4CB9-4D21-BA37-8DBDC42F48EA}" type="presOf" srcId="{8099E459-371D-4EF7-BC99-519429220CFC}" destId="{9115A359-0C7B-43C7-87A9-4FDD5AF2FB23}" srcOrd="0" destOrd="0" presId="urn:microsoft.com/office/officeart/2005/8/layout/cycle6"/>
    <dgm:cxn modelId="{F4A49804-3158-48E3-8975-60A2F1567F98}" type="presOf" srcId="{9805FC5B-0C82-4C18-A23E-1DF590F7DF60}" destId="{FE7D4229-ED44-461A-9F9B-0ED2B157A64E}" srcOrd="0" destOrd="0" presId="urn:microsoft.com/office/officeart/2005/8/layout/cycle6"/>
    <dgm:cxn modelId="{E88909EF-47FA-471F-BFC7-6A3B9D86B138}" type="presOf" srcId="{721A38EE-8786-4A2B-B1C8-D2F55F856B86}" destId="{A3E48ADB-6FDD-4EE9-88D9-83278CE8EE74}" srcOrd="0" destOrd="0" presId="urn:microsoft.com/office/officeart/2005/8/layout/cycle6"/>
    <dgm:cxn modelId="{CBC647E9-DB20-44AA-851C-6AA427BDCB4F}" type="presOf" srcId="{440DC4CE-0190-4C57-821D-426A74DD8685}" destId="{68796387-CA58-4C82-87F8-BD89416AE386}" srcOrd="0" destOrd="0" presId="urn:microsoft.com/office/officeart/2005/8/layout/cycle6"/>
    <dgm:cxn modelId="{B9A767E0-7D20-4565-A4BC-2A5790781BE1}" type="presOf" srcId="{96F510A7-7C9D-4024-86F9-54DF712EF751}" destId="{B7BDE75B-BD65-4527-936B-AC61DB3D2F69}" srcOrd="0" destOrd="0" presId="urn:microsoft.com/office/officeart/2005/8/layout/cycle6"/>
    <dgm:cxn modelId="{EAED72AE-1772-4B6D-B51C-D9D257AD4B9E}" srcId="{9933A1D5-B41A-48DB-BDC0-FF04FFE2C28B}" destId="{C1CE6219-A21F-433F-96F9-B6A9C4AD905B}" srcOrd="4" destOrd="0" parTransId="{0CD0AADD-156E-4E22-9A7A-89009D934539}" sibTransId="{440DC4CE-0190-4C57-821D-426A74DD8685}"/>
    <dgm:cxn modelId="{225CF9FC-76C7-4089-A4C6-CFF91FB94208}" type="presOf" srcId="{56F01A80-FA53-4248-8CD6-B90076FD6265}" destId="{EF3E0229-792B-4641-BDC2-DC43965F9970}" srcOrd="0" destOrd="0" presId="urn:microsoft.com/office/officeart/2005/8/layout/cycle6"/>
    <dgm:cxn modelId="{65A75691-78C1-41A0-97BD-6FDEB27D57E8}" type="presOf" srcId="{A8911D98-6EAF-4EB8-95CC-FBBEF9F4C053}" destId="{CF975CD6-207E-4DEE-AD77-2B5AB3BAB877}" srcOrd="0" destOrd="0" presId="urn:microsoft.com/office/officeart/2005/8/layout/cycle6"/>
    <dgm:cxn modelId="{7F2D733E-63E7-4DBA-9E01-1C909E6327C1}" type="presOf" srcId="{D984FB47-EDB8-4DF7-9665-B4A05A75F979}" destId="{B628159A-503A-4C3F-90BA-8D0145D496E9}" srcOrd="0" destOrd="0" presId="urn:microsoft.com/office/officeart/2005/8/layout/cycle6"/>
    <dgm:cxn modelId="{0CF31CC1-EE58-49FD-9DA9-DF69C0169DF5}" srcId="{9933A1D5-B41A-48DB-BDC0-FF04FFE2C28B}" destId="{7DBFA94B-51F2-454E-80E0-05FDD6E9AF76}" srcOrd="3" destOrd="0" parTransId="{6729080C-06B2-4BBD-8864-39F6878223BB}" sibTransId="{B7ADF46E-7C66-47B6-8755-FCF639A3AE2F}"/>
    <dgm:cxn modelId="{C4AD51FD-E445-421A-A66D-28B393B9C515}" type="presOf" srcId="{56692CE9-7CF8-4EEC-9B6B-EA8EEE8B2325}" destId="{5712C778-B931-4825-9B77-71BA9B40F027}" srcOrd="0" destOrd="0" presId="urn:microsoft.com/office/officeart/2005/8/layout/cycle6"/>
    <dgm:cxn modelId="{CA979ACF-825D-4B11-B3E7-47114A82BC19}" srcId="{9933A1D5-B41A-48DB-BDC0-FF04FFE2C28B}" destId="{2B19C30E-9A84-4073-A1E4-1B79B08ECB59}" srcOrd="12" destOrd="0" parTransId="{E8A17779-7B39-4DA5-ABE4-E03A2CF59965}" sibTransId="{47AF1738-DC91-4E33-9FBD-467E9F019BEC}"/>
    <dgm:cxn modelId="{D0BD2BAD-EBF8-4179-9385-6CFE4F85AF87}" type="presOf" srcId="{F0DF91C0-5C4E-4746-9D0A-7141ADF58CB4}" destId="{65A3B112-8C07-44E0-9CE3-2A830EE10821}" srcOrd="0" destOrd="0" presId="urn:microsoft.com/office/officeart/2005/8/layout/cycle6"/>
    <dgm:cxn modelId="{8CB0B3AB-FE45-408F-B46E-11D625F024F2}" type="presOf" srcId="{362EBB73-CA43-4684-9A62-EE966C794AB9}" destId="{092162FA-D34C-41DE-B8A1-72424A5581A0}" srcOrd="0" destOrd="0" presId="urn:microsoft.com/office/officeart/2005/8/layout/cycle6"/>
    <dgm:cxn modelId="{2CC50796-31D8-420C-8708-55747594FD12}" type="presOf" srcId="{159299A3-AB72-4C40-AA76-ECA96B8884CC}" destId="{B87DE52F-4617-498A-86E2-378A17E6FC9D}" srcOrd="0" destOrd="0" presId="urn:microsoft.com/office/officeart/2005/8/layout/cycle6"/>
    <dgm:cxn modelId="{71E9EE2A-9815-4658-9BFE-242CF950C706}" type="presParOf" srcId="{1B2279B5-EEAE-4D6B-82B9-E96B2C84654A}" destId="{B628159A-503A-4C3F-90BA-8D0145D496E9}" srcOrd="0" destOrd="0" presId="urn:microsoft.com/office/officeart/2005/8/layout/cycle6"/>
    <dgm:cxn modelId="{E76047EE-1DF0-4432-8BB9-55E4EEC6C3E3}" type="presParOf" srcId="{1B2279B5-EEAE-4D6B-82B9-E96B2C84654A}" destId="{CF3FE104-20C9-46B7-92CC-92A20938B128}" srcOrd="1" destOrd="0" presId="urn:microsoft.com/office/officeart/2005/8/layout/cycle6"/>
    <dgm:cxn modelId="{AE37AA14-B418-49CE-9699-C759CAD68D1B}" type="presParOf" srcId="{1B2279B5-EEAE-4D6B-82B9-E96B2C84654A}" destId="{B67EC344-BC8E-4952-85D3-AA25A2F1D2CE}" srcOrd="2" destOrd="0" presId="urn:microsoft.com/office/officeart/2005/8/layout/cycle6"/>
    <dgm:cxn modelId="{3CBA46FD-1CA4-4A3E-B8E2-51C66FF55DBF}" type="presParOf" srcId="{1B2279B5-EEAE-4D6B-82B9-E96B2C84654A}" destId="{27FE6851-AC56-4FD5-BE1A-BC5F38F81B00}" srcOrd="3" destOrd="0" presId="urn:microsoft.com/office/officeart/2005/8/layout/cycle6"/>
    <dgm:cxn modelId="{3497C958-3DA1-4A47-BEFF-CD7EBB56F4B9}" type="presParOf" srcId="{1B2279B5-EEAE-4D6B-82B9-E96B2C84654A}" destId="{232BD902-3C18-47BE-ADED-EEDEDBDCD6AC}" srcOrd="4" destOrd="0" presId="urn:microsoft.com/office/officeart/2005/8/layout/cycle6"/>
    <dgm:cxn modelId="{F2DEF733-6884-4473-8AB3-F95F49CA7954}" type="presParOf" srcId="{1B2279B5-EEAE-4D6B-82B9-E96B2C84654A}" destId="{B87DE52F-4617-498A-86E2-378A17E6FC9D}" srcOrd="5" destOrd="0" presId="urn:microsoft.com/office/officeart/2005/8/layout/cycle6"/>
    <dgm:cxn modelId="{0C5D3DDD-DB4C-4861-8E6E-8ECE97F312C0}" type="presParOf" srcId="{1B2279B5-EEAE-4D6B-82B9-E96B2C84654A}" destId="{0FE8054F-77BA-4FD8-B62D-9D1FDB55CE17}" srcOrd="6" destOrd="0" presId="urn:microsoft.com/office/officeart/2005/8/layout/cycle6"/>
    <dgm:cxn modelId="{2F9461DA-BEB5-4261-93B9-6787AAFF6209}" type="presParOf" srcId="{1B2279B5-EEAE-4D6B-82B9-E96B2C84654A}" destId="{6752A5A6-6C74-40F1-AC87-9D571A063E72}" srcOrd="7" destOrd="0" presId="urn:microsoft.com/office/officeart/2005/8/layout/cycle6"/>
    <dgm:cxn modelId="{7A794FF9-528D-4471-B992-CA0CE49BFD65}" type="presParOf" srcId="{1B2279B5-EEAE-4D6B-82B9-E96B2C84654A}" destId="{4E082ADF-4705-4EE1-A757-A87E4DDE09D4}" srcOrd="8" destOrd="0" presId="urn:microsoft.com/office/officeart/2005/8/layout/cycle6"/>
    <dgm:cxn modelId="{FB296935-04B2-45C9-84DC-1E514CF9DE01}" type="presParOf" srcId="{1B2279B5-EEAE-4D6B-82B9-E96B2C84654A}" destId="{31B98E29-9F80-4ECF-AF19-9895792A615C}" srcOrd="9" destOrd="0" presId="urn:microsoft.com/office/officeart/2005/8/layout/cycle6"/>
    <dgm:cxn modelId="{22DE79EB-4F4E-4151-A204-807B549F356B}" type="presParOf" srcId="{1B2279B5-EEAE-4D6B-82B9-E96B2C84654A}" destId="{10850C21-8699-4C75-B340-4406104A3864}" srcOrd="10" destOrd="0" presId="urn:microsoft.com/office/officeart/2005/8/layout/cycle6"/>
    <dgm:cxn modelId="{87CFF537-3927-4A75-A958-ABC34680635D}" type="presParOf" srcId="{1B2279B5-EEAE-4D6B-82B9-E96B2C84654A}" destId="{7818D088-8569-4A90-9BA0-07FEC0D118DC}" srcOrd="11" destOrd="0" presId="urn:microsoft.com/office/officeart/2005/8/layout/cycle6"/>
    <dgm:cxn modelId="{04B6686F-86EF-4689-8AB3-4BF1583E3078}" type="presParOf" srcId="{1B2279B5-EEAE-4D6B-82B9-E96B2C84654A}" destId="{37ACE56E-A517-4531-9730-C51A08128B77}" srcOrd="12" destOrd="0" presId="urn:microsoft.com/office/officeart/2005/8/layout/cycle6"/>
    <dgm:cxn modelId="{9A70B79A-2F90-4955-8E30-9237D7FA4C6C}" type="presParOf" srcId="{1B2279B5-EEAE-4D6B-82B9-E96B2C84654A}" destId="{E6331551-825A-4E85-A6E6-E88F6FD2963F}" srcOrd="13" destOrd="0" presId="urn:microsoft.com/office/officeart/2005/8/layout/cycle6"/>
    <dgm:cxn modelId="{303BE915-9FE7-48CC-88B0-DFC87C80A345}" type="presParOf" srcId="{1B2279B5-EEAE-4D6B-82B9-E96B2C84654A}" destId="{68796387-CA58-4C82-87F8-BD89416AE386}" srcOrd="14" destOrd="0" presId="urn:microsoft.com/office/officeart/2005/8/layout/cycle6"/>
    <dgm:cxn modelId="{A63BA169-5AF4-4A35-98AF-B1CCDF66A781}" type="presParOf" srcId="{1B2279B5-EEAE-4D6B-82B9-E96B2C84654A}" destId="{B7BDE75B-BD65-4527-936B-AC61DB3D2F69}" srcOrd="15" destOrd="0" presId="urn:microsoft.com/office/officeart/2005/8/layout/cycle6"/>
    <dgm:cxn modelId="{43B6425A-424A-40E9-8659-710C0991FAD1}" type="presParOf" srcId="{1B2279B5-EEAE-4D6B-82B9-E96B2C84654A}" destId="{A10F7E2A-F48E-4375-BD8B-42CCBAFF0FF1}" srcOrd="16" destOrd="0" presId="urn:microsoft.com/office/officeart/2005/8/layout/cycle6"/>
    <dgm:cxn modelId="{23A7E072-8BF8-4912-BE4F-7BCCC369E09C}" type="presParOf" srcId="{1B2279B5-EEAE-4D6B-82B9-E96B2C84654A}" destId="{CF975CD6-207E-4DEE-AD77-2B5AB3BAB877}" srcOrd="17" destOrd="0" presId="urn:microsoft.com/office/officeart/2005/8/layout/cycle6"/>
    <dgm:cxn modelId="{E64019C0-C06E-4E29-BC92-764394CDFBED}" type="presParOf" srcId="{1B2279B5-EEAE-4D6B-82B9-E96B2C84654A}" destId="{FE7D4229-ED44-461A-9F9B-0ED2B157A64E}" srcOrd="18" destOrd="0" presId="urn:microsoft.com/office/officeart/2005/8/layout/cycle6"/>
    <dgm:cxn modelId="{55C4F91E-7347-4853-8501-473D42DA7F59}" type="presParOf" srcId="{1B2279B5-EEAE-4D6B-82B9-E96B2C84654A}" destId="{61DD49FF-FFB8-48B4-A0F0-211668E376EA}" srcOrd="19" destOrd="0" presId="urn:microsoft.com/office/officeart/2005/8/layout/cycle6"/>
    <dgm:cxn modelId="{1F8E75D6-AEE0-4759-9FE9-6DEDE658FC6A}" type="presParOf" srcId="{1B2279B5-EEAE-4D6B-82B9-E96B2C84654A}" destId="{1C46FD32-5B96-4452-96A4-7EF373E827E1}" srcOrd="20" destOrd="0" presId="urn:microsoft.com/office/officeart/2005/8/layout/cycle6"/>
    <dgm:cxn modelId="{4CF1A961-8A76-4F64-9985-D65E7AC6D512}" type="presParOf" srcId="{1B2279B5-EEAE-4D6B-82B9-E96B2C84654A}" destId="{9115A359-0C7B-43C7-87A9-4FDD5AF2FB23}" srcOrd="21" destOrd="0" presId="urn:microsoft.com/office/officeart/2005/8/layout/cycle6"/>
    <dgm:cxn modelId="{E13C0FB0-6DF1-4AED-8E1C-4EDFFF8EA660}" type="presParOf" srcId="{1B2279B5-EEAE-4D6B-82B9-E96B2C84654A}" destId="{BB2758FA-628D-4614-9B4D-64EEA874DECB}" srcOrd="22" destOrd="0" presId="urn:microsoft.com/office/officeart/2005/8/layout/cycle6"/>
    <dgm:cxn modelId="{EC467E78-1440-43CA-9E7E-8084BA14C717}" type="presParOf" srcId="{1B2279B5-EEAE-4D6B-82B9-E96B2C84654A}" destId="{83844B06-AFAB-4062-A0B6-97F32B49675E}" srcOrd="23" destOrd="0" presId="urn:microsoft.com/office/officeart/2005/8/layout/cycle6"/>
    <dgm:cxn modelId="{EE90AE7E-18A9-4100-B146-12D236E20664}" type="presParOf" srcId="{1B2279B5-EEAE-4D6B-82B9-E96B2C84654A}" destId="{9346FF34-A5B0-4690-8B15-48426649CBC9}" srcOrd="24" destOrd="0" presId="urn:microsoft.com/office/officeart/2005/8/layout/cycle6"/>
    <dgm:cxn modelId="{E948536D-557D-4527-90AC-1D1307CE948C}" type="presParOf" srcId="{1B2279B5-EEAE-4D6B-82B9-E96B2C84654A}" destId="{A1065664-8036-4D4C-8B03-C6DD28514B20}" srcOrd="25" destOrd="0" presId="urn:microsoft.com/office/officeart/2005/8/layout/cycle6"/>
    <dgm:cxn modelId="{D74399C6-AEF2-4B58-8679-F66FB791BB59}" type="presParOf" srcId="{1B2279B5-EEAE-4D6B-82B9-E96B2C84654A}" destId="{A3E48ADB-6FDD-4EE9-88D9-83278CE8EE74}" srcOrd="26" destOrd="0" presId="urn:microsoft.com/office/officeart/2005/8/layout/cycle6"/>
    <dgm:cxn modelId="{B381817E-8504-47EA-8434-081D572E7E32}" type="presParOf" srcId="{1B2279B5-EEAE-4D6B-82B9-E96B2C84654A}" destId="{092162FA-D34C-41DE-B8A1-72424A5581A0}" srcOrd="27" destOrd="0" presId="urn:microsoft.com/office/officeart/2005/8/layout/cycle6"/>
    <dgm:cxn modelId="{BA766159-C9F5-447E-9F11-EE244939ECB4}" type="presParOf" srcId="{1B2279B5-EEAE-4D6B-82B9-E96B2C84654A}" destId="{F3D8023B-3F50-436E-9717-F918E5D58997}" srcOrd="28" destOrd="0" presId="urn:microsoft.com/office/officeart/2005/8/layout/cycle6"/>
    <dgm:cxn modelId="{BDC39D41-4DF0-4D6F-B2E1-30BB8A3EBFE8}" type="presParOf" srcId="{1B2279B5-EEAE-4D6B-82B9-E96B2C84654A}" destId="{08EFB1BA-248F-481A-90E8-8928D7A20CEA}" srcOrd="29" destOrd="0" presId="urn:microsoft.com/office/officeart/2005/8/layout/cycle6"/>
    <dgm:cxn modelId="{9A0A1ABF-6E9B-4363-B82F-8B7F9273EEE7}" type="presParOf" srcId="{1B2279B5-EEAE-4D6B-82B9-E96B2C84654A}" destId="{1BF4EA1E-6196-486E-AF09-B184379E39C7}" srcOrd="30" destOrd="0" presId="urn:microsoft.com/office/officeart/2005/8/layout/cycle6"/>
    <dgm:cxn modelId="{6B027EC8-6A1C-40BB-8247-D8F8E02E7725}" type="presParOf" srcId="{1B2279B5-EEAE-4D6B-82B9-E96B2C84654A}" destId="{1929F067-0D97-46DB-88BA-B72D79DD0EC8}" srcOrd="31" destOrd="0" presId="urn:microsoft.com/office/officeart/2005/8/layout/cycle6"/>
    <dgm:cxn modelId="{DC1D256D-DC2A-43C0-B1AB-C8EA468FBDCC}" type="presParOf" srcId="{1B2279B5-EEAE-4D6B-82B9-E96B2C84654A}" destId="{EDCEF094-FBE1-40AC-8C7B-734E12011E80}" srcOrd="32" destOrd="0" presId="urn:microsoft.com/office/officeart/2005/8/layout/cycle6"/>
    <dgm:cxn modelId="{1AFD9417-62A5-42D6-A437-5571D9504839}" type="presParOf" srcId="{1B2279B5-EEAE-4D6B-82B9-E96B2C84654A}" destId="{65A3B112-8C07-44E0-9CE3-2A830EE10821}" srcOrd="33" destOrd="0" presId="urn:microsoft.com/office/officeart/2005/8/layout/cycle6"/>
    <dgm:cxn modelId="{3770473D-0F48-4FB3-84EB-28A71791E150}" type="presParOf" srcId="{1B2279B5-EEAE-4D6B-82B9-E96B2C84654A}" destId="{7D56CD8A-2180-4AE4-AF39-A5A53185A07F}" srcOrd="34" destOrd="0" presId="urn:microsoft.com/office/officeart/2005/8/layout/cycle6"/>
    <dgm:cxn modelId="{F3F1C3A8-5357-4CC0-90C3-72E4A03E8418}" type="presParOf" srcId="{1B2279B5-EEAE-4D6B-82B9-E96B2C84654A}" destId="{5712C778-B931-4825-9B77-71BA9B40F027}" srcOrd="35" destOrd="0" presId="urn:microsoft.com/office/officeart/2005/8/layout/cycle6"/>
    <dgm:cxn modelId="{60F9728A-C486-4C36-8621-34C519C49926}" type="presParOf" srcId="{1B2279B5-EEAE-4D6B-82B9-E96B2C84654A}" destId="{5E3FEFD0-9E82-47CB-B000-24948AA31A60}" srcOrd="36" destOrd="0" presId="urn:microsoft.com/office/officeart/2005/8/layout/cycle6"/>
    <dgm:cxn modelId="{2AC7EB06-4E51-4DBE-9966-D0C663CFC39B}" type="presParOf" srcId="{1B2279B5-EEAE-4D6B-82B9-E96B2C84654A}" destId="{A48D5408-162C-4144-B6FC-308F26470020}" srcOrd="37" destOrd="0" presId="urn:microsoft.com/office/officeart/2005/8/layout/cycle6"/>
    <dgm:cxn modelId="{A51074CE-3F8B-4C2D-A346-E20E899DB092}" type="presParOf" srcId="{1B2279B5-EEAE-4D6B-82B9-E96B2C84654A}" destId="{854DCD50-CD23-4A41-BA83-5E7BD9DBEE7C}" srcOrd="38" destOrd="0" presId="urn:microsoft.com/office/officeart/2005/8/layout/cycle6"/>
    <dgm:cxn modelId="{727027D5-EA89-4FE9-8214-F8BF3DE5B7A0}" type="presParOf" srcId="{1B2279B5-EEAE-4D6B-82B9-E96B2C84654A}" destId="{3503F289-F9F7-4742-A081-F8F5E0CF0694}" srcOrd="39" destOrd="0" presId="urn:microsoft.com/office/officeart/2005/8/layout/cycle6"/>
    <dgm:cxn modelId="{82BB0826-AFD3-4055-847A-EB8B29430551}" type="presParOf" srcId="{1B2279B5-EEAE-4D6B-82B9-E96B2C84654A}" destId="{0338CFEF-97D7-4658-80F9-95E0F7D94A39}" srcOrd="40" destOrd="0" presId="urn:microsoft.com/office/officeart/2005/8/layout/cycle6"/>
    <dgm:cxn modelId="{C17827E8-3E13-4134-85DE-B4934F017B71}" type="presParOf" srcId="{1B2279B5-EEAE-4D6B-82B9-E96B2C84654A}" destId="{EF3E0229-792B-4641-BDC2-DC43965F9970}" srcOrd="41" destOrd="0" presId="urn:microsoft.com/office/officeart/2005/8/layout/cycle6"/>
    <dgm:cxn modelId="{FCDE7540-43F7-45DC-A67F-A755903A563C}" type="presParOf" srcId="{1B2279B5-EEAE-4D6B-82B9-E96B2C84654A}" destId="{24E9E11A-E55A-4A9F-BD73-105C542D4B91}" srcOrd="42" destOrd="0" presId="urn:microsoft.com/office/officeart/2005/8/layout/cycle6"/>
    <dgm:cxn modelId="{3E8125F9-FD7D-46E6-AB59-D3F2657DE442}" type="presParOf" srcId="{1B2279B5-EEAE-4D6B-82B9-E96B2C84654A}" destId="{51556C05-5C80-401A-87D3-715531EDF72B}" srcOrd="43" destOrd="0" presId="urn:microsoft.com/office/officeart/2005/8/layout/cycle6"/>
    <dgm:cxn modelId="{C549CF11-EC5C-4CA8-AB5D-3EB0AACFBBD7}" type="presParOf" srcId="{1B2279B5-EEAE-4D6B-82B9-E96B2C84654A}" destId="{9D7B6A97-B330-4DA3-AD7C-1512F3F9F996}" srcOrd="4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F29C3B-9CCB-4251-B860-2FF5740B714E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30ED690F-6F16-462E-B4EC-82E1F1ECEA69}">
      <dgm:prSet phldrT="[Text]"/>
      <dgm:spPr/>
      <dgm:t>
        <a:bodyPr/>
        <a:lstStyle/>
        <a:p>
          <a:r>
            <a:rPr lang="en-US" dirty="0" smtClean="0"/>
            <a:t>5 each year</a:t>
          </a:r>
          <a:endParaRPr lang="en-US" dirty="0"/>
        </a:p>
      </dgm:t>
    </dgm:pt>
    <dgm:pt modelId="{52281B0C-A123-44F3-BF1B-15BCBC82CB5D}" type="parTrans" cxnId="{83632572-4B8D-45CE-A3FD-6119220D7F7D}">
      <dgm:prSet/>
      <dgm:spPr/>
      <dgm:t>
        <a:bodyPr/>
        <a:lstStyle/>
        <a:p>
          <a:endParaRPr lang="en-US"/>
        </a:p>
      </dgm:t>
    </dgm:pt>
    <dgm:pt modelId="{D58A94CB-16BB-4774-BCAA-188B1ADFE462}" type="sibTrans" cxnId="{83632572-4B8D-45CE-A3FD-6119220D7F7D}">
      <dgm:prSet/>
      <dgm:spPr/>
      <dgm:t>
        <a:bodyPr/>
        <a:lstStyle/>
        <a:p>
          <a:endParaRPr lang="en-US"/>
        </a:p>
      </dgm:t>
    </dgm:pt>
    <dgm:pt modelId="{2431913D-E1B5-4D38-A276-C9B822574BE7}">
      <dgm:prSet/>
      <dgm:spPr/>
      <dgm:t>
        <a:bodyPr/>
        <a:lstStyle/>
        <a:p>
          <a:r>
            <a:rPr lang="en-US" smtClean="0"/>
            <a:t>5 each year</a:t>
          </a:r>
          <a:endParaRPr lang="en-US" dirty="0"/>
        </a:p>
      </dgm:t>
    </dgm:pt>
    <dgm:pt modelId="{F17D39BC-F8DC-4568-A41B-40094D094378}" type="parTrans" cxnId="{19EA1C32-F67C-471F-8D3E-2B5A3D445799}">
      <dgm:prSet/>
      <dgm:spPr/>
      <dgm:t>
        <a:bodyPr/>
        <a:lstStyle/>
        <a:p>
          <a:endParaRPr lang="en-US"/>
        </a:p>
      </dgm:t>
    </dgm:pt>
    <dgm:pt modelId="{240597E8-F25D-4BE0-A104-C67C090524C0}" type="sibTrans" cxnId="{19EA1C32-F67C-471F-8D3E-2B5A3D445799}">
      <dgm:prSet/>
      <dgm:spPr/>
      <dgm:t>
        <a:bodyPr/>
        <a:lstStyle/>
        <a:p>
          <a:endParaRPr lang="en-US"/>
        </a:p>
      </dgm:t>
    </dgm:pt>
    <dgm:pt modelId="{3FAC1A65-1967-4312-8FB2-9693ED7DEC4C}">
      <dgm:prSet/>
      <dgm:spPr/>
      <dgm:t>
        <a:bodyPr/>
        <a:lstStyle/>
        <a:p>
          <a:r>
            <a:rPr lang="en-US" smtClean="0"/>
            <a:t>5 each year</a:t>
          </a:r>
          <a:endParaRPr lang="en-US" dirty="0"/>
        </a:p>
      </dgm:t>
    </dgm:pt>
    <dgm:pt modelId="{4BF2F6EE-3C83-4317-B02F-427F93EF17CF}" type="parTrans" cxnId="{B3F1D6EE-E218-4F95-B16A-0658E7A4D46E}">
      <dgm:prSet/>
      <dgm:spPr/>
      <dgm:t>
        <a:bodyPr/>
        <a:lstStyle/>
        <a:p>
          <a:endParaRPr lang="en-US"/>
        </a:p>
      </dgm:t>
    </dgm:pt>
    <dgm:pt modelId="{DCAAD861-143E-4062-9AD4-C0016A1931DC}" type="sibTrans" cxnId="{B3F1D6EE-E218-4F95-B16A-0658E7A4D46E}">
      <dgm:prSet/>
      <dgm:spPr/>
      <dgm:t>
        <a:bodyPr/>
        <a:lstStyle/>
        <a:p>
          <a:endParaRPr lang="en-US"/>
        </a:p>
      </dgm:t>
    </dgm:pt>
    <dgm:pt modelId="{85F64D4D-7B42-4EAE-AF22-866520C5F296}" type="pres">
      <dgm:prSet presAssocID="{ECF29C3B-9CCB-4251-B860-2FF5740B714E}" presName="compositeShape" presStyleCnt="0">
        <dgm:presLayoutVars>
          <dgm:chMax val="7"/>
          <dgm:dir/>
          <dgm:resizeHandles val="exact"/>
        </dgm:presLayoutVars>
      </dgm:prSet>
      <dgm:spPr/>
    </dgm:pt>
    <dgm:pt modelId="{25EBEDB5-EBB8-4B5F-97C2-9A857048D839}" type="pres">
      <dgm:prSet presAssocID="{ECF29C3B-9CCB-4251-B860-2FF5740B714E}" presName="wedge1" presStyleLbl="node1" presStyleIdx="0" presStyleCnt="3"/>
      <dgm:spPr/>
      <dgm:t>
        <a:bodyPr/>
        <a:lstStyle/>
        <a:p>
          <a:endParaRPr lang="en-US"/>
        </a:p>
      </dgm:t>
    </dgm:pt>
    <dgm:pt modelId="{E88F99C4-EE61-49AB-A568-EAA5E0528883}" type="pres">
      <dgm:prSet presAssocID="{ECF29C3B-9CCB-4251-B860-2FF5740B714E}" presName="dummy1a" presStyleCnt="0"/>
      <dgm:spPr/>
    </dgm:pt>
    <dgm:pt modelId="{D5AD22E0-77A1-413A-946C-C963E0864BB3}" type="pres">
      <dgm:prSet presAssocID="{ECF29C3B-9CCB-4251-B860-2FF5740B714E}" presName="dummy1b" presStyleCnt="0"/>
      <dgm:spPr/>
    </dgm:pt>
    <dgm:pt modelId="{D948383D-4FE8-4A59-8458-B5924848B2EA}" type="pres">
      <dgm:prSet presAssocID="{ECF29C3B-9CCB-4251-B860-2FF5740B714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2969F7-66CD-4D9F-BB6E-16341AE5FC28}" type="pres">
      <dgm:prSet presAssocID="{ECF29C3B-9CCB-4251-B860-2FF5740B714E}" presName="wedge2" presStyleLbl="node1" presStyleIdx="1" presStyleCnt="3"/>
      <dgm:spPr/>
      <dgm:t>
        <a:bodyPr/>
        <a:lstStyle/>
        <a:p>
          <a:endParaRPr lang="en-US"/>
        </a:p>
      </dgm:t>
    </dgm:pt>
    <dgm:pt modelId="{3775C13F-0B9E-4DF0-9E7E-BC61ABF68CA9}" type="pres">
      <dgm:prSet presAssocID="{ECF29C3B-9CCB-4251-B860-2FF5740B714E}" presName="dummy2a" presStyleCnt="0"/>
      <dgm:spPr/>
    </dgm:pt>
    <dgm:pt modelId="{1F8E45E5-BF20-494A-98F7-42205F034EAD}" type="pres">
      <dgm:prSet presAssocID="{ECF29C3B-9CCB-4251-B860-2FF5740B714E}" presName="dummy2b" presStyleCnt="0"/>
      <dgm:spPr/>
    </dgm:pt>
    <dgm:pt modelId="{3DE9786F-8672-4397-9531-E5EF878277B3}" type="pres">
      <dgm:prSet presAssocID="{ECF29C3B-9CCB-4251-B860-2FF5740B714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699739-A5E9-452F-AB91-C941638870C3}" type="pres">
      <dgm:prSet presAssocID="{ECF29C3B-9CCB-4251-B860-2FF5740B714E}" presName="wedge3" presStyleLbl="node1" presStyleIdx="2" presStyleCnt="3"/>
      <dgm:spPr/>
      <dgm:t>
        <a:bodyPr/>
        <a:lstStyle/>
        <a:p>
          <a:endParaRPr lang="en-US"/>
        </a:p>
      </dgm:t>
    </dgm:pt>
    <dgm:pt modelId="{75C25741-2C07-42BE-9139-93158535E9A7}" type="pres">
      <dgm:prSet presAssocID="{ECF29C3B-9CCB-4251-B860-2FF5740B714E}" presName="dummy3a" presStyleCnt="0"/>
      <dgm:spPr/>
    </dgm:pt>
    <dgm:pt modelId="{8F17CDF6-9EF4-4E0F-9418-9AB6785D106A}" type="pres">
      <dgm:prSet presAssocID="{ECF29C3B-9CCB-4251-B860-2FF5740B714E}" presName="dummy3b" presStyleCnt="0"/>
      <dgm:spPr/>
    </dgm:pt>
    <dgm:pt modelId="{13B83664-8C92-4462-BF86-82B59BEF0A95}" type="pres">
      <dgm:prSet presAssocID="{ECF29C3B-9CCB-4251-B860-2FF5740B714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0A864B-A785-492E-BC4B-D4FFFACCB994}" type="pres">
      <dgm:prSet presAssocID="{D58A94CB-16BB-4774-BCAA-188B1ADFE462}" presName="arrowWedge1" presStyleLbl="fgSibTrans2D1" presStyleIdx="0" presStyleCnt="3"/>
      <dgm:spPr/>
    </dgm:pt>
    <dgm:pt modelId="{2C070D8F-3396-488A-B21E-33B9F388D322}" type="pres">
      <dgm:prSet presAssocID="{DCAAD861-143E-4062-9AD4-C0016A1931DC}" presName="arrowWedge2" presStyleLbl="fgSibTrans2D1" presStyleIdx="1" presStyleCnt="3"/>
      <dgm:spPr/>
    </dgm:pt>
    <dgm:pt modelId="{D3E8C8FC-F08E-4CB0-B3B5-77A204E75A50}" type="pres">
      <dgm:prSet presAssocID="{240597E8-F25D-4BE0-A104-C67C090524C0}" presName="arrowWedge3" presStyleLbl="fgSibTrans2D1" presStyleIdx="2" presStyleCnt="3"/>
      <dgm:spPr/>
    </dgm:pt>
  </dgm:ptLst>
  <dgm:cxnLst>
    <dgm:cxn modelId="{E770FD93-CA10-407E-849C-061A212129EC}" type="presOf" srcId="{ECF29C3B-9CCB-4251-B860-2FF5740B714E}" destId="{85F64D4D-7B42-4EAE-AF22-866520C5F296}" srcOrd="0" destOrd="0" presId="urn:microsoft.com/office/officeart/2005/8/layout/cycle8"/>
    <dgm:cxn modelId="{E2EB1925-E219-4A29-8D16-5FD43D606848}" type="presOf" srcId="{2431913D-E1B5-4D38-A276-C9B822574BE7}" destId="{7A699739-A5E9-452F-AB91-C941638870C3}" srcOrd="0" destOrd="0" presId="urn:microsoft.com/office/officeart/2005/8/layout/cycle8"/>
    <dgm:cxn modelId="{58374A38-26B1-4844-A242-605349AB7D30}" type="presOf" srcId="{3FAC1A65-1967-4312-8FB2-9693ED7DEC4C}" destId="{012969F7-66CD-4D9F-BB6E-16341AE5FC28}" srcOrd="0" destOrd="0" presId="urn:microsoft.com/office/officeart/2005/8/layout/cycle8"/>
    <dgm:cxn modelId="{61A05CDB-6B7A-4A31-8E49-82E6869F2B63}" type="presOf" srcId="{30ED690F-6F16-462E-B4EC-82E1F1ECEA69}" destId="{D948383D-4FE8-4A59-8458-B5924848B2EA}" srcOrd="1" destOrd="0" presId="urn:microsoft.com/office/officeart/2005/8/layout/cycle8"/>
    <dgm:cxn modelId="{26EE8D07-568F-4BE3-8746-5102C6EBCD9A}" type="presOf" srcId="{30ED690F-6F16-462E-B4EC-82E1F1ECEA69}" destId="{25EBEDB5-EBB8-4B5F-97C2-9A857048D839}" srcOrd="0" destOrd="0" presId="urn:microsoft.com/office/officeart/2005/8/layout/cycle8"/>
    <dgm:cxn modelId="{B3F1D6EE-E218-4F95-B16A-0658E7A4D46E}" srcId="{ECF29C3B-9CCB-4251-B860-2FF5740B714E}" destId="{3FAC1A65-1967-4312-8FB2-9693ED7DEC4C}" srcOrd="1" destOrd="0" parTransId="{4BF2F6EE-3C83-4317-B02F-427F93EF17CF}" sibTransId="{DCAAD861-143E-4062-9AD4-C0016A1931DC}"/>
    <dgm:cxn modelId="{83632572-4B8D-45CE-A3FD-6119220D7F7D}" srcId="{ECF29C3B-9CCB-4251-B860-2FF5740B714E}" destId="{30ED690F-6F16-462E-B4EC-82E1F1ECEA69}" srcOrd="0" destOrd="0" parTransId="{52281B0C-A123-44F3-BF1B-15BCBC82CB5D}" sibTransId="{D58A94CB-16BB-4774-BCAA-188B1ADFE462}"/>
    <dgm:cxn modelId="{244C928F-7782-45AA-8CCD-FC426DB9160B}" type="presOf" srcId="{3FAC1A65-1967-4312-8FB2-9693ED7DEC4C}" destId="{3DE9786F-8672-4397-9531-E5EF878277B3}" srcOrd="1" destOrd="0" presId="urn:microsoft.com/office/officeart/2005/8/layout/cycle8"/>
    <dgm:cxn modelId="{87204FF8-1D33-4C2C-82BB-FFF8127163C8}" type="presOf" srcId="{2431913D-E1B5-4D38-A276-C9B822574BE7}" destId="{13B83664-8C92-4462-BF86-82B59BEF0A95}" srcOrd="1" destOrd="0" presId="urn:microsoft.com/office/officeart/2005/8/layout/cycle8"/>
    <dgm:cxn modelId="{19EA1C32-F67C-471F-8D3E-2B5A3D445799}" srcId="{ECF29C3B-9CCB-4251-B860-2FF5740B714E}" destId="{2431913D-E1B5-4D38-A276-C9B822574BE7}" srcOrd="2" destOrd="0" parTransId="{F17D39BC-F8DC-4568-A41B-40094D094378}" sibTransId="{240597E8-F25D-4BE0-A104-C67C090524C0}"/>
    <dgm:cxn modelId="{C911181E-4D4C-4377-AE10-E5E8F92B59F2}" type="presParOf" srcId="{85F64D4D-7B42-4EAE-AF22-866520C5F296}" destId="{25EBEDB5-EBB8-4B5F-97C2-9A857048D839}" srcOrd="0" destOrd="0" presId="urn:microsoft.com/office/officeart/2005/8/layout/cycle8"/>
    <dgm:cxn modelId="{29996EF8-A563-4E1E-B484-D095FF6C3517}" type="presParOf" srcId="{85F64D4D-7B42-4EAE-AF22-866520C5F296}" destId="{E88F99C4-EE61-49AB-A568-EAA5E0528883}" srcOrd="1" destOrd="0" presId="urn:microsoft.com/office/officeart/2005/8/layout/cycle8"/>
    <dgm:cxn modelId="{B3491514-4398-45FF-BF52-05A1241C484A}" type="presParOf" srcId="{85F64D4D-7B42-4EAE-AF22-866520C5F296}" destId="{D5AD22E0-77A1-413A-946C-C963E0864BB3}" srcOrd="2" destOrd="0" presId="urn:microsoft.com/office/officeart/2005/8/layout/cycle8"/>
    <dgm:cxn modelId="{E33B4DEA-8DD8-42EB-B267-2E346913BA59}" type="presParOf" srcId="{85F64D4D-7B42-4EAE-AF22-866520C5F296}" destId="{D948383D-4FE8-4A59-8458-B5924848B2EA}" srcOrd="3" destOrd="0" presId="urn:microsoft.com/office/officeart/2005/8/layout/cycle8"/>
    <dgm:cxn modelId="{28589A3C-114C-4AF3-AB9B-1E964F0C2B32}" type="presParOf" srcId="{85F64D4D-7B42-4EAE-AF22-866520C5F296}" destId="{012969F7-66CD-4D9F-BB6E-16341AE5FC28}" srcOrd="4" destOrd="0" presId="urn:microsoft.com/office/officeart/2005/8/layout/cycle8"/>
    <dgm:cxn modelId="{B36A04D5-8ED1-4414-A29D-E0F0624C4BE7}" type="presParOf" srcId="{85F64D4D-7B42-4EAE-AF22-866520C5F296}" destId="{3775C13F-0B9E-4DF0-9E7E-BC61ABF68CA9}" srcOrd="5" destOrd="0" presId="urn:microsoft.com/office/officeart/2005/8/layout/cycle8"/>
    <dgm:cxn modelId="{6423A313-FDF8-4D5A-8489-138323B5A086}" type="presParOf" srcId="{85F64D4D-7B42-4EAE-AF22-866520C5F296}" destId="{1F8E45E5-BF20-494A-98F7-42205F034EAD}" srcOrd="6" destOrd="0" presId="urn:microsoft.com/office/officeart/2005/8/layout/cycle8"/>
    <dgm:cxn modelId="{490D1513-8EAB-4158-BB47-1FF049CF1BAB}" type="presParOf" srcId="{85F64D4D-7B42-4EAE-AF22-866520C5F296}" destId="{3DE9786F-8672-4397-9531-E5EF878277B3}" srcOrd="7" destOrd="0" presId="urn:microsoft.com/office/officeart/2005/8/layout/cycle8"/>
    <dgm:cxn modelId="{2A092B39-46AE-4501-BDB5-A6F0BCE8B324}" type="presParOf" srcId="{85F64D4D-7B42-4EAE-AF22-866520C5F296}" destId="{7A699739-A5E9-452F-AB91-C941638870C3}" srcOrd="8" destOrd="0" presId="urn:microsoft.com/office/officeart/2005/8/layout/cycle8"/>
    <dgm:cxn modelId="{B8D5E216-4229-4746-B561-B0B774B67E0F}" type="presParOf" srcId="{85F64D4D-7B42-4EAE-AF22-866520C5F296}" destId="{75C25741-2C07-42BE-9139-93158535E9A7}" srcOrd="9" destOrd="0" presId="urn:microsoft.com/office/officeart/2005/8/layout/cycle8"/>
    <dgm:cxn modelId="{03E2DC1C-9938-4A44-9CF5-837B93430E66}" type="presParOf" srcId="{85F64D4D-7B42-4EAE-AF22-866520C5F296}" destId="{8F17CDF6-9EF4-4E0F-9418-9AB6785D106A}" srcOrd="10" destOrd="0" presId="urn:microsoft.com/office/officeart/2005/8/layout/cycle8"/>
    <dgm:cxn modelId="{84FA4328-8040-4870-8589-82E24E51F631}" type="presParOf" srcId="{85F64D4D-7B42-4EAE-AF22-866520C5F296}" destId="{13B83664-8C92-4462-BF86-82B59BEF0A95}" srcOrd="11" destOrd="0" presId="urn:microsoft.com/office/officeart/2005/8/layout/cycle8"/>
    <dgm:cxn modelId="{A620DD69-9EFE-4A0C-B6A7-2C15203F25A6}" type="presParOf" srcId="{85F64D4D-7B42-4EAE-AF22-866520C5F296}" destId="{050A864B-A785-492E-BC4B-D4FFFACCB994}" srcOrd="12" destOrd="0" presId="urn:microsoft.com/office/officeart/2005/8/layout/cycle8"/>
    <dgm:cxn modelId="{19C26643-9763-4358-9933-7E64AA5BE29D}" type="presParOf" srcId="{85F64D4D-7B42-4EAE-AF22-866520C5F296}" destId="{2C070D8F-3396-488A-B21E-33B9F388D322}" srcOrd="13" destOrd="0" presId="urn:microsoft.com/office/officeart/2005/8/layout/cycle8"/>
    <dgm:cxn modelId="{D1264CBB-0322-4E91-9484-2DA7433E3A77}" type="presParOf" srcId="{85F64D4D-7B42-4EAE-AF22-866520C5F296}" destId="{D3E8C8FC-F08E-4CB0-B3B5-77A204E75A50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8ACDB3CC-F982-40F9-8DD6-BCC9AFBF44BD}" type="datetime1">
              <a:rPr lang="en-US" smtClean="0"/>
              <a:pPr/>
              <a:t>4/17/2015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C10F-7088-7B47-A253-4B0C11AB52E6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0C8C-66D2-D747-B267-E896091E8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C10F-7088-7B47-A253-4B0C11AB52E6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0C8C-66D2-D747-B267-E896091E8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C10F-7088-7B47-A253-4B0C11AB52E6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0C8C-66D2-D747-B267-E896091E8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C10F-7088-7B47-A253-4B0C11AB52E6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0C8C-66D2-D747-B267-E896091E8B0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C10F-7088-7B47-A253-4B0C11AB52E6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0C8C-66D2-D747-B267-E896091E8B0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C10F-7088-7B47-A253-4B0C11AB52E6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0C8C-66D2-D747-B267-E896091E8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C10F-7088-7B47-A253-4B0C11AB52E6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0C8C-66D2-D747-B267-E896091E8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C10F-7088-7B47-A253-4B0C11AB52E6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C10F-7088-7B47-A253-4B0C11AB52E6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0C8C-66D2-D747-B267-E896091E8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845BC10F-7088-7B47-A253-4B0C11AB52E6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41CF0C8C-66D2-D747-B267-E896091E8B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1" r:id="rId1"/>
    <p:sldLayoutId id="2147484492" r:id="rId2"/>
    <p:sldLayoutId id="2147484493" r:id="rId3"/>
    <p:sldLayoutId id="2147484494" r:id="rId4"/>
    <p:sldLayoutId id="2147484495" r:id="rId5"/>
    <p:sldLayoutId id="2147484496" r:id="rId6"/>
    <p:sldLayoutId id="2147484497" r:id="rId7"/>
    <p:sldLayoutId id="2147484498" r:id="rId8"/>
    <p:sldLayoutId id="2147484499" r:id="rId9"/>
    <p:sldLayoutId id="2147484500" r:id="rId10"/>
    <p:sldLayoutId id="214748450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air.citytech.cuny.edu/air/default.asp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facultycommons.citytech.cuny.edu/index.php/gen-ed/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Assessment at City Tech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April 17, 2015</a:t>
            </a:r>
          </a:p>
          <a:p>
            <a:r>
              <a:rPr lang="en-US" dirty="0" smtClean="0"/>
              <a:t>Living Lab Associate Seminar</a:t>
            </a:r>
          </a:p>
          <a:p>
            <a:r>
              <a:rPr lang="en-US" dirty="0" smtClean="0"/>
              <a:t>Susan Nilsen-Kupsch RDH MPA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78" y="193277"/>
            <a:ext cx="36449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3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815588"/>
          </a:xfrm>
        </p:spPr>
        <p:txBody>
          <a:bodyPr/>
          <a:lstStyle/>
          <a:p>
            <a:r>
              <a:rPr lang="en-US" dirty="0" smtClean="0"/>
              <a:t>Currently in process…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481" y="1375719"/>
            <a:ext cx="7467600" cy="4523390"/>
          </a:xfrm>
        </p:spPr>
        <p:txBody>
          <a:bodyPr/>
          <a:lstStyle/>
          <a:p>
            <a:r>
              <a:rPr lang="en-US" dirty="0" smtClean="0"/>
              <a:t>Developing a strategic plan for Gen Ed assessment </a:t>
            </a:r>
          </a:p>
          <a:p>
            <a:r>
              <a:rPr lang="en-US" dirty="0"/>
              <a:t>O</a:t>
            </a:r>
            <a:r>
              <a:rPr lang="en-US" dirty="0" smtClean="0"/>
              <a:t>n a 3-year cycle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69496734"/>
              </p:ext>
            </p:extLst>
          </p:nvPr>
        </p:nvGraphicFramePr>
        <p:xfrm>
          <a:off x="1524000" y="237708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679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654757"/>
          </a:xfrm>
        </p:spPr>
        <p:txBody>
          <a:bodyPr/>
          <a:lstStyle/>
          <a:p>
            <a:r>
              <a:rPr lang="en-US" sz="2800" dirty="0" smtClean="0"/>
              <a:t>Issues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9593" y="6095459"/>
            <a:ext cx="4699370" cy="400542"/>
          </a:xfrm>
        </p:spPr>
        <p:txBody>
          <a:bodyPr>
            <a:normAutofit/>
          </a:bodyPr>
          <a:lstStyle/>
          <a:p>
            <a:r>
              <a:rPr lang="en-US" sz="1200" dirty="0"/>
              <a:t>http://assessment.siu.edu/_common/images/closing_loop2.jpeg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02321" y="2559922"/>
            <a:ext cx="3008313" cy="191909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How to incorporate the results of </a:t>
            </a:r>
          </a:p>
          <a:p>
            <a:r>
              <a:rPr lang="en-US" sz="2000" dirty="0" smtClean="0"/>
              <a:t>assessment ?</a:t>
            </a:r>
          </a:p>
          <a:p>
            <a:endParaRPr lang="en-US" sz="2000" dirty="0"/>
          </a:p>
        </p:txBody>
      </p:sp>
      <p:pic>
        <p:nvPicPr>
          <p:cNvPr id="1026" name="Picture 2" descr="http://assessment.siu.edu/_common/images/closing_loop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675" y="1719930"/>
            <a:ext cx="4822866" cy="330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52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 action="ppaction://hlinkfile"/>
              </a:rPr>
              <a:t>air.citytech.cuny.edu/air/default.aspx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31671" y="284022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67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 Assess?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determine whether we are meeting  stated learning objectives</a:t>
            </a:r>
          </a:p>
          <a:p>
            <a:r>
              <a:rPr lang="en-US" dirty="0" smtClean="0"/>
              <a:t>To improve learning</a:t>
            </a:r>
          </a:p>
          <a:p>
            <a:r>
              <a:rPr lang="en-US" dirty="0" smtClean="0"/>
              <a:t>To increase retention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14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should be involved?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ALL</a:t>
            </a:r>
            <a:r>
              <a:rPr lang="en-US" dirty="0" smtClean="0"/>
              <a:t> faculty; full and adjunct should be included in the process</a:t>
            </a:r>
          </a:p>
          <a:p>
            <a:endParaRPr lang="en-US" dirty="0"/>
          </a:p>
          <a:p>
            <a:r>
              <a:rPr lang="en-US" dirty="0" smtClean="0"/>
              <a:t>The goal	</a:t>
            </a:r>
          </a:p>
          <a:p>
            <a:pPr lvl="1"/>
            <a:r>
              <a:rPr lang="en-US" dirty="0" smtClean="0"/>
              <a:t>Have assessment an integral part of how faculty think about teaching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09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921806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From the beginning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9431911"/>
              </p:ext>
            </p:extLst>
          </p:nvPr>
        </p:nvGraphicFramePr>
        <p:xfrm>
          <a:off x="551280" y="1358368"/>
          <a:ext cx="8041440" cy="4974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805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Program Level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578" y="1874641"/>
            <a:ext cx="7467600" cy="3951337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Curriculum Mapping</a:t>
            </a:r>
          </a:p>
          <a:p>
            <a:pPr lvl="1"/>
            <a:r>
              <a:rPr lang="en-US" dirty="0" smtClean="0"/>
              <a:t>Process for collecting and recording data that identifies</a:t>
            </a:r>
          </a:p>
          <a:p>
            <a:pPr lvl="2"/>
            <a:r>
              <a:rPr lang="en-US" dirty="0" smtClean="0"/>
              <a:t> 	core skills </a:t>
            </a:r>
          </a:p>
          <a:p>
            <a:pPr lvl="2"/>
            <a:r>
              <a:rPr lang="en-US" dirty="0" smtClean="0"/>
              <a:t> content taught</a:t>
            </a:r>
          </a:p>
          <a:p>
            <a:pPr lvl="2"/>
            <a:r>
              <a:rPr lang="en-US" dirty="0" smtClean="0"/>
              <a:t> assessment method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64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urriculum map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24326" r="3047" b="15556"/>
          <a:stretch/>
        </p:blipFill>
        <p:spPr>
          <a:xfrm>
            <a:off x="403654" y="1145059"/>
            <a:ext cx="8476735" cy="464614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454876" y="410517"/>
            <a:ext cx="38800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Program Level Assessment</a:t>
            </a:r>
          </a:p>
        </p:txBody>
      </p:sp>
    </p:spTree>
    <p:extLst>
      <p:ext uri="{BB962C8B-B14F-4D97-AF65-F5344CB8AC3E}">
        <p14:creationId xmlns:p14="http://schemas.microsoft.com/office/powerpoint/2010/main" val="13741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09-17-14-GenEd-Concentric-Circ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27" y="12799"/>
            <a:ext cx="8439325" cy="652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4617" y="323905"/>
            <a:ext cx="3193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Where is Gen Ed?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8649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043" y="140043"/>
            <a:ext cx="7134621" cy="695384"/>
          </a:xfr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2">
                <a:lumMod val="90000"/>
                <a:lumOff val="10000"/>
              </a:schemeClr>
            </a:solidFill>
          </a:ln>
        </p:spPr>
        <p:txBody>
          <a:bodyPr/>
          <a:lstStyle/>
          <a:p>
            <a:pPr algn="ctr"/>
            <a:r>
              <a:rPr lang="en-US" dirty="0" smtClean="0"/>
              <a:t>General Education Assessment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3043" y="2189883"/>
            <a:ext cx="7504670" cy="132343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Learning </a:t>
            </a:r>
            <a:r>
              <a:rPr lang="en-US" sz="2000" dirty="0"/>
              <a:t>outcomes identified and adopted by College Council in 2013</a:t>
            </a:r>
          </a:p>
          <a:p>
            <a:endParaRPr lang="en-US" sz="2000" dirty="0"/>
          </a:p>
          <a:p>
            <a:r>
              <a:rPr lang="en-US" sz="2000" dirty="0">
                <a:hlinkClick r:id="rId2"/>
              </a:rPr>
              <a:t>http://facultycommons.citytech.cuny.edu/index.php/gen-ed/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0925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300400321"/>
              </p:ext>
            </p:extLst>
          </p:nvPr>
        </p:nvGraphicFramePr>
        <p:xfrm>
          <a:off x="551934" y="172995"/>
          <a:ext cx="7784757" cy="6441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220995" y="2487827"/>
            <a:ext cx="2487828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15 </a:t>
            </a:r>
            <a:r>
              <a:rPr lang="en-US" dirty="0" smtClean="0"/>
              <a:t>General Education competencies  aligned with the Gen. Ed Learning outcomes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44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Sketchbook.thmx</Template>
  <TotalTime>582</TotalTime>
  <Words>195</Words>
  <Application>Microsoft Office PowerPoint</Application>
  <PresentationFormat>On-screen Show (4:3)</PresentationFormat>
  <Paragraphs>60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Bradley Hand ITC TT-Bold</vt:lpstr>
      <vt:lpstr>Cambria</vt:lpstr>
      <vt:lpstr>Rage Italic</vt:lpstr>
      <vt:lpstr>Sketchbook</vt:lpstr>
      <vt:lpstr>Assessment at City Tech</vt:lpstr>
      <vt:lpstr>Why  Assess?</vt:lpstr>
      <vt:lpstr>Who should be involved?</vt:lpstr>
      <vt:lpstr>From the beginning</vt:lpstr>
      <vt:lpstr>Program Level Assessment</vt:lpstr>
      <vt:lpstr>PowerPoint Presentation</vt:lpstr>
      <vt:lpstr>PowerPoint Presentation</vt:lpstr>
      <vt:lpstr>General Education Assessment</vt:lpstr>
      <vt:lpstr>PowerPoint Presentation</vt:lpstr>
      <vt:lpstr>Currently in process…</vt:lpstr>
      <vt:lpstr>Issues</vt:lpstr>
      <vt:lpstr>AIR website</vt:lpstr>
    </vt:vector>
  </TitlesOfParts>
  <Company>citytech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</dc:title>
  <dc:creator>Susan Kupsch</dc:creator>
  <cp:lastModifiedBy>Susan NKupsch</cp:lastModifiedBy>
  <cp:revision>31</cp:revision>
  <cp:lastPrinted>2015-04-16T14:11:08Z</cp:lastPrinted>
  <dcterms:created xsi:type="dcterms:W3CDTF">2015-04-11T20:57:33Z</dcterms:created>
  <dcterms:modified xsi:type="dcterms:W3CDTF">2015-04-17T19:02:54Z</dcterms:modified>
</cp:coreProperties>
</file>