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68" r:id="rId6"/>
    <p:sldId id="277" r:id="rId7"/>
    <p:sldId id="271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1A4A66-C7E1-4036-9F15-C586F34FB91C}">
          <p14:sldIdLst>
            <p14:sldId id="256"/>
            <p14:sldId id="259"/>
            <p14:sldId id="260"/>
            <p14:sldId id="262"/>
            <p14:sldId id="268"/>
            <p14:sldId id="277"/>
            <p14:sldId id="271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2"/>
      </p:cViewPr>
      <p:guideLst>
        <p:guide orient="horz" pos="672"/>
        <p:guide orient="horz" pos="4128"/>
        <p:guide orient="horz" pos="1008"/>
        <p:guide pos="1248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I:\Revit class\Revit 3D curved surface toturial\Ron Resch - Paper Folding and Origami Tessellation_8.pn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61181" b="136"/>
          <a:stretch/>
        </p:blipFill>
        <p:spPr bwMode="auto">
          <a:xfrm>
            <a:off x="7034" y="-21542"/>
            <a:ext cx="1659841" cy="6870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9" name="Title 1"/>
          <p:cNvSpPr>
            <a:spLocks noGrp="1"/>
          </p:cNvSpPr>
          <p:nvPr userDrawn="1"/>
        </p:nvSpPr>
        <p:spPr>
          <a:xfrm>
            <a:off x="288261" y="152400"/>
            <a:ext cx="1088227" cy="38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HOCHUL KIM</a:t>
            </a:r>
            <a:endParaRPr lang="en-US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 userDrawn="1"/>
        </p:nvSpPr>
        <p:spPr>
          <a:xfrm>
            <a:off x="-43926" y="5791200"/>
            <a:ext cx="1752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 3691</a:t>
            </a:r>
            <a:b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Design &amp; </a:t>
            </a:r>
            <a:b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Information Modeling</a:t>
            </a:r>
            <a:endParaRPr lang="en-US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76877" y="609600"/>
            <a:ext cx="13109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76877" y="5943600"/>
            <a:ext cx="13109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BC72BB-E254-439E-966D-7BA999E82526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B51A09-93E9-4511-B789-8B0C83FF57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image" Target="../media/image10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488" y="2667000"/>
            <a:ext cx="8062912" cy="784225"/>
          </a:xfrm>
          <a:effectLst>
            <a:glow rad="127000">
              <a:srgbClr val="0070C0"/>
            </a:glow>
          </a:effectLst>
        </p:spPr>
        <p:txBody>
          <a:bodyPr/>
          <a:lstStyle/>
          <a:p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Revit Tutorial</a:t>
            </a:r>
            <a:endParaRPr lang="en-US" dirty="0">
              <a:ln w="635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738" y="3581400"/>
            <a:ext cx="4930662" cy="5467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3D curved surface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600200" y="838200"/>
            <a:ext cx="7315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600" dirty="0" smtClean="0"/>
              <a:t>ARCH 3691</a:t>
            </a:r>
            <a:br>
              <a:rPr lang="en-US" sz="2600" dirty="0" smtClean="0"/>
            </a:br>
            <a:r>
              <a:rPr lang="en-US" sz="2600" dirty="0" smtClean="0"/>
              <a:t>Advanced Design &amp; </a:t>
            </a:r>
            <a:br>
              <a:rPr lang="en-US" sz="2600" dirty="0" smtClean="0"/>
            </a:br>
            <a:r>
              <a:rPr lang="en-US" sz="2600" dirty="0" smtClean="0"/>
              <a:t>Building Information Modeling</a:t>
            </a:r>
            <a:endParaRPr lang="en-US" sz="26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6600" y="6356350"/>
            <a:ext cx="1905000" cy="50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defRPr/>
            </a:pPr>
            <a:r>
              <a:rPr lang="en-US" sz="1100" dirty="0" smtClean="0"/>
              <a:t>HOCHUL KIM</a:t>
            </a:r>
          </a:p>
          <a:p>
            <a:pPr marL="342900" lvl="0" indent="-342900">
              <a:defRPr/>
            </a:pPr>
            <a:r>
              <a:rPr lang="en-US" sz="1100" dirty="0" smtClean="0"/>
              <a:t>dance0527l@naver.com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77000" y="5867400"/>
            <a:ext cx="24384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defRPr/>
            </a:pPr>
            <a:r>
              <a:rPr lang="en-US" sz="1200" dirty="0" smtClean="0"/>
              <a:t>5 min.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193990" cy="1222978"/>
          </a:xfrm>
        </p:spPr>
        <p:txBody>
          <a:bodyPr vert="horz" anchor="ctr">
            <a:normAutofit/>
          </a:bodyPr>
          <a:lstStyle/>
          <a:p>
            <a:r>
              <a:rPr lang="en-US" dirty="0">
                <a:ln w="635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Purpose of 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131996"/>
            <a:ext cx="3403118" cy="80073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Change work view</a:t>
            </a:r>
          </a:p>
          <a:p>
            <a:r>
              <a:rPr lang="en-US" sz="2400" dirty="0" smtClean="0"/>
              <a:t>Understand solid tool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18692" y="5910589"/>
            <a:ext cx="1087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3D curve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828949" y="5910588"/>
            <a:ext cx="166634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Setting up work view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723892" y="5910590"/>
            <a:ext cx="1368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Drawing section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781292" y="5910589"/>
            <a:ext cx="66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Final</a:t>
            </a:r>
            <a:endParaRPr lang="en-US" sz="11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57400" y="2131996"/>
            <a:ext cx="2556812" cy="800734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Massing tool</a:t>
            </a:r>
          </a:p>
          <a:p>
            <a:r>
              <a:rPr lang="en-US" sz="2400" dirty="0" smtClean="0"/>
              <a:t>Reference 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72308" y="3928644"/>
            <a:ext cx="6943092" cy="1808699"/>
            <a:chOff x="1125216" y="3928644"/>
            <a:chExt cx="7942584" cy="2069070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8" t="16114" r="34858" b="16114"/>
            <a:stretch/>
          </p:blipFill>
          <p:spPr>
            <a:xfrm>
              <a:off x="3210980" y="3928646"/>
              <a:ext cx="1685292" cy="2069067"/>
            </a:xfrm>
            <a:prstGeom prst="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17" b="29914"/>
            <a:stretch/>
          </p:blipFill>
          <p:spPr>
            <a:xfrm>
              <a:off x="5296744" y="3928646"/>
              <a:ext cx="1685293" cy="2069068"/>
            </a:xfrm>
            <a:prstGeom prst="rect">
              <a:avLst/>
            </a:prstGeom>
          </p:spPr>
        </p:pic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9" t="18635" r="38128" b="13549"/>
            <a:stretch/>
          </p:blipFill>
          <p:spPr>
            <a:xfrm>
              <a:off x="1125216" y="3928647"/>
              <a:ext cx="1685292" cy="2069067"/>
            </a:xfrm>
            <a:prstGeom prst="rect">
              <a:avLst/>
            </a:prstGeom>
          </p:spPr>
        </p:pic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8" t="10541" r="44134" b="8037"/>
            <a:stretch/>
          </p:blipFill>
          <p:spPr>
            <a:xfrm>
              <a:off x="7382508" y="3928644"/>
              <a:ext cx="1685292" cy="2069067"/>
            </a:xfrm>
            <a:prstGeom prst="rect">
              <a:avLst/>
            </a:prstGeom>
          </p:spPr>
        </p:pic>
      </p:grp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9413" y="152400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Purpose of studying</a:t>
            </a:r>
            <a:endParaRPr lang="en-US" sz="1200" b="1" dirty="0"/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39413" y="22676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Open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39413" y="258399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3D curve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39413" y="290032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Setting </a:t>
            </a:r>
            <a:r>
              <a:rPr lang="en-US" sz="1200" dirty="0" err="1" smtClean="0">
                <a:solidFill>
                  <a:schemeClr val="tx2"/>
                </a:solidFill>
              </a:rPr>
              <a:t>Workview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hlinkClick r:id="rId10" action="ppaction://hlinksldjump"/>
          </p:cNvPr>
          <p:cNvSpPr txBox="1"/>
          <p:nvPr/>
        </p:nvSpPr>
        <p:spPr>
          <a:xfrm>
            <a:off x="39413" y="3216664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sections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hlinkClick r:id="rId11" action="ppaction://hlinksldjump"/>
          </p:cNvPr>
          <p:cNvSpPr txBox="1"/>
          <p:nvPr/>
        </p:nvSpPr>
        <p:spPr>
          <a:xfrm>
            <a:off x="39413" y="3533001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make shape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85" y="1594275"/>
            <a:ext cx="6980176" cy="4038600"/>
          </a:xfrm>
        </p:spPr>
      </p:pic>
      <p:pic>
        <p:nvPicPr>
          <p:cNvPr id="3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1732" r="23562" b="21813"/>
          <a:stretch/>
        </p:blipFill>
        <p:spPr>
          <a:xfrm>
            <a:off x="4899819" y="4578774"/>
            <a:ext cx="3096259" cy="197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ent Arrow 4"/>
          <p:cNvSpPr/>
          <p:nvPr/>
        </p:nvSpPr>
        <p:spPr>
          <a:xfrm flipV="1">
            <a:off x="2388394" y="3581824"/>
            <a:ext cx="1951990" cy="1406779"/>
          </a:xfrm>
          <a:prstGeom prst="bentArrow">
            <a:avLst>
              <a:gd name="adj1" fmla="val 10965"/>
              <a:gd name="adj2" fmla="val 12281"/>
              <a:gd name="adj3" fmla="val 46053"/>
              <a:gd name="adj4" fmla="val 876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11134" y="3620886"/>
            <a:ext cx="265315" cy="265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029200" y="4876800"/>
            <a:ext cx="265315" cy="265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229600" cy="1399032"/>
          </a:xfrm>
        </p:spPr>
        <p:txBody>
          <a:bodyPr vert="horz" anchor="ctr">
            <a:normAutofit/>
          </a:bodyPr>
          <a:lstStyle/>
          <a:p>
            <a:r>
              <a:rPr lang="en-US" dirty="0">
                <a:ln w="635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Open a new file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9413" y="152400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Purpose of studying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9413" y="22676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Open</a:t>
            </a:r>
            <a:endParaRPr lang="en-US" sz="1200" b="1" dirty="0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39413" y="258399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3D curve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39413" y="290032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Setting </a:t>
            </a:r>
            <a:r>
              <a:rPr lang="en-US" sz="1200" dirty="0" err="1" smtClean="0">
                <a:solidFill>
                  <a:schemeClr val="tx2"/>
                </a:solidFill>
              </a:rPr>
              <a:t>Workview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39413" y="3216664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sections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39413" y="3533001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make shape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6369" y="3319820"/>
            <a:ext cx="5361709" cy="3233380"/>
            <a:chOff x="457200" y="3505200"/>
            <a:chExt cx="8229600" cy="4511693"/>
          </a:xfrm>
        </p:grpSpPr>
        <p:pic>
          <p:nvPicPr>
            <p:cNvPr id="13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505200"/>
              <a:ext cx="8229600" cy="451169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276600" y="6773872"/>
              <a:ext cx="381000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itchFamily="34" charset="0"/>
                  <a:ea typeface="Adobe Gothic Std B" pitchFamily="34" charset="-128"/>
                  <a:cs typeface="Aharoni" pitchFamily="2" charset="-79"/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5021272"/>
              <a:ext cx="381000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itchFamily="34" charset="0"/>
                  <a:ea typeface="Adobe Gothic Std B" pitchFamily="34" charset="-128"/>
                  <a:cs typeface="Aharoni" pitchFamily="2" charset="-79"/>
                </a:rPr>
                <a:t>2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686300" y="6011872"/>
              <a:ext cx="381000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itchFamily="34" charset="0"/>
                  <a:ea typeface="Adobe Gothic Std B" pitchFamily="34" charset="-128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89733"/>
            <a:ext cx="6934199" cy="828826"/>
          </a:xfrm>
        </p:spPr>
      </p:pic>
      <p:sp>
        <p:nvSpPr>
          <p:cNvPr id="6" name="Rectangle 5"/>
          <p:cNvSpPr/>
          <p:nvPr/>
        </p:nvSpPr>
        <p:spPr>
          <a:xfrm>
            <a:off x="2590800" y="1919947"/>
            <a:ext cx="444500" cy="137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5603" y="1551231"/>
            <a:ext cx="1799696" cy="1639964"/>
            <a:chOff x="1949459" y="2783753"/>
            <a:chExt cx="679441" cy="562852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5" t="13784" r="75807" b="19767"/>
            <a:stretch/>
          </p:blipFill>
          <p:spPr>
            <a:xfrm>
              <a:off x="1949459" y="2783753"/>
              <a:ext cx="679441" cy="56285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88161" y="3018498"/>
              <a:ext cx="122045" cy="1133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1200" y="3124200"/>
            <a:ext cx="6934200" cy="353022"/>
            <a:chOff x="1066800" y="3962400"/>
            <a:chExt cx="3936977" cy="182212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4445"/>
            <a:stretch/>
          </p:blipFill>
          <p:spPr>
            <a:xfrm>
              <a:off x="1066800" y="3962400"/>
              <a:ext cx="3936977" cy="1822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125980" y="3962400"/>
              <a:ext cx="1074420" cy="1822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229600" cy="1399032"/>
          </a:xfrm>
        </p:spPr>
        <p:txBody>
          <a:bodyPr vert="horz" anchor="ctr">
            <a:normAutofit/>
          </a:bodyPr>
          <a:lstStyle/>
          <a:p>
            <a:r>
              <a:rPr lang="en-US" dirty="0">
                <a:ln w="635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Drawing 3D curve</a:t>
            </a:r>
          </a:p>
        </p:txBody>
      </p:sp>
      <p:sp>
        <p:nvSpPr>
          <p:cNvPr id="3" name="Notched Right Arrow 2"/>
          <p:cNvSpPr/>
          <p:nvPr/>
        </p:nvSpPr>
        <p:spPr>
          <a:xfrm rot="645672">
            <a:off x="3192497" y="1943865"/>
            <a:ext cx="443255" cy="286251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2751966">
            <a:off x="4114812" y="2673340"/>
            <a:ext cx="443255" cy="286251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3461336">
            <a:off x="4980031" y="3791317"/>
            <a:ext cx="443255" cy="286251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>
            <a:off x="39413" y="152400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Purpose of studying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hlinkClick r:id="rId6" action="ppaction://hlinksldjump"/>
          </p:cNvPr>
          <p:cNvSpPr txBox="1"/>
          <p:nvPr/>
        </p:nvSpPr>
        <p:spPr>
          <a:xfrm>
            <a:off x="39413" y="22676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Open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hlinkClick r:id="rId7" action="ppaction://hlinksldjump"/>
          </p:cNvPr>
          <p:cNvSpPr txBox="1"/>
          <p:nvPr/>
        </p:nvSpPr>
        <p:spPr>
          <a:xfrm>
            <a:off x="39413" y="258399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Draw 3D curve</a:t>
            </a:r>
            <a:endParaRPr lang="en-US" sz="1200" b="1" dirty="0"/>
          </a:p>
        </p:txBody>
      </p:sp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39413" y="290032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Setting </a:t>
            </a:r>
            <a:r>
              <a:rPr lang="en-US" sz="1200" dirty="0" err="1" smtClean="0">
                <a:solidFill>
                  <a:schemeClr val="tx2"/>
                </a:solidFill>
              </a:rPr>
              <a:t>Workview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hlinkClick r:id="rId9" action="ppaction://hlinksldjump"/>
          </p:cNvPr>
          <p:cNvSpPr txBox="1"/>
          <p:nvPr/>
        </p:nvSpPr>
        <p:spPr>
          <a:xfrm>
            <a:off x="39413" y="3216664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sections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39413" y="3533001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make shape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4968"/>
            <a:ext cx="8229600" cy="1399032"/>
          </a:xfrm>
        </p:spPr>
        <p:txBody>
          <a:bodyPr vert="horz" anchor="ctr">
            <a:normAutofit/>
          </a:bodyPr>
          <a:lstStyle/>
          <a:p>
            <a:r>
              <a:rPr lang="en-US" dirty="0">
                <a:ln w="635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Setting up </a:t>
            </a:r>
            <a:r>
              <a:rPr lang="en-US" dirty="0" err="1">
                <a:ln w="635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workview</a:t>
            </a:r>
            <a:endParaRPr lang="en-US" dirty="0">
              <a:ln w="6350"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2"/>
          <a:stretch/>
        </p:blipFill>
        <p:spPr>
          <a:xfrm>
            <a:off x="1981200" y="1600200"/>
            <a:ext cx="5678265" cy="821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03545" y="1772874"/>
            <a:ext cx="188925" cy="37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9" y="2851038"/>
            <a:ext cx="6801323" cy="3731203"/>
          </a:xfr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306247" y="5758934"/>
            <a:ext cx="808644" cy="1362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5791200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Select one side of reference plans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5105" y="6031468"/>
            <a:ext cx="97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Click!!</a:t>
            </a:r>
            <a:endParaRPr lang="en-US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87336" y="1752032"/>
            <a:ext cx="1545568" cy="1829368"/>
            <a:chOff x="3951700" y="1340647"/>
            <a:chExt cx="1870138" cy="2077002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2" r="64312" b="18789"/>
            <a:stretch/>
          </p:blipFill>
          <p:spPr>
            <a:xfrm>
              <a:off x="3951700" y="1340647"/>
              <a:ext cx="1870138" cy="207700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572000" y="2216496"/>
              <a:ext cx="838200" cy="3743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Notched Right Arrow 11"/>
          <p:cNvSpPr/>
          <p:nvPr/>
        </p:nvSpPr>
        <p:spPr>
          <a:xfrm rot="1892214">
            <a:off x="4275779" y="2214118"/>
            <a:ext cx="402959" cy="286251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3719871">
            <a:off x="5254111" y="3186832"/>
            <a:ext cx="402959" cy="286251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39413" y="152400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Purpose of studying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39413" y="22676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Open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>
            <a:off x="39413" y="258399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3D curve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hlinkClick r:id="rId7" action="ppaction://hlinksldjump"/>
          </p:cNvPr>
          <p:cNvSpPr txBox="1"/>
          <p:nvPr/>
        </p:nvSpPr>
        <p:spPr>
          <a:xfrm>
            <a:off x="39413" y="290032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Setting </a:t>
            </a:r>
            <a:r>
              <a:rPr lang="en-US" sz="1200" b="1" dirty="0" err="1" smtClean="0"/>
              <a:t>Workview</a:t>
            </a:r>
            <a:endParaRPr lang="en-US" sz="1200" b="1" dirty="0"/>
          </a:p>
        </p:txBody>
      </p:sp>
      <p:sp>
        <p:nvSpPr>
          <p:cNvPr id="29" name="TextBox 28">
            <a:hlinkClick r:id="rId8" action="ppaction://hlinksldjump"/>
          </p:cNvPr>
          <p:cNvSpPr txBox="1"/>
          <p:nvPr/>
        </p:nvSpPr>
        <p:spPr>
          <a:xfrm>
            <a:off x="39413" y="3216664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sections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39413" y="3533001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make shape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229600" cy="1399032"/>
          </a:xfrm>
        </p:spPr>
        <p:txBody>
          <a:bodyPr vert="horz" anchor="ctr">
            <a:normAutofit/>
          </a:bodyPr>
          <a:lstStyle/>
          <a:p>
            <a:r>
              <a:rPr lang="en-US" dirty="0">
                <a:ln w="635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Drawing section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81200" y="1600200"/>
            <a:ext cx="6908800" cy="806449"/>
            <a:chOff x="457200" y="3783804"/>
            <a:chExt cx="6908800" cy="806449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50" b="18902"/>
            <a:stretch/>
          </p:blipFill>
          <p:spPr>
            <a:xfrm>
              <a:off x="457200" y="3783804"/>
              <a:ext cx="6908800" cy="80644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219201" y="4171950"/>
              <a:ext cx="495300" cy="1460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40675"/>
            <a:ext cx="5867400" cy="3112525"/>
          </a:xfrm>
        </p:spPr>
      </p:pic>
      <p:sp>
        <p:nvSpPr>
          <p:cNvPr id="10" name="Oval 9"/>
          <p:cNvSpPr/>
          <p:nvPr/>
        </p:nvSpPr>
        <p:spPr>
          <a:xfrm>
            <a:off x="2761544" y="5115177"/>
            <a:ext cx="271639" cy="2716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3158420" y="4318169"/>
            <a:ext cx="271639" cy="2716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2616200" y="3586237"/>
            <a:ext cx="271639" cy="2716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467680" y="4318169"/>
            <a:ext cx="271639" cy="2716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4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30060" y="4299120"/>
            <a:ext cx="1243540" cy="630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49800" y="3822067"/>
            <a:ext cx="1737976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Draw Line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Draw Arc Line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Draw Line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Draw Arc Line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2514600"/>
            <a:ext cx="6908800" cy="800734"/>
            <a:chOff x="457200" y="4860130"/>
            <a:chExt cx="6908800" cy="800734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50" b="19476"/>
            <a:stretch/>
          </p:blipFill>
          <p:spPr>
            <a:xfrm>
              <a:off x="457200" y="4860130"/>
              <a:ext cx="6908800" cy="8007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76400" y="5126829"/>
              <a:ext cx="171450" cy="123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39413" y="152400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Purpose of studying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39413" y="22676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Open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>
            <a:off x="39413" y="258399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3D curve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hlinkClick r:id="rId7" action="ppaction://hlinksldjump"/>
          </p:cNvPr>
          <p:cNvSpPr txBox="1"/>
          <p:nvPr/>
        </p:nvSpPr>
        <p:spPr>
          <a:xfrm>
            <a:off x="39413" y="290032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Setting </a:t>
            </a:r>
            <a:r>
              <a:rPr lang="en-US" sz="1200" dirty="0" err="1" smtClean="0">
                <a:solidFill>
                  <a:schemeClr val="tx2"/>
                </a:solidFill>
              </a:rPr>
              <a:t>Workview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hlinkClick r:id="rId8" action="ppaction://hlinksldjump"/>
          </p:cNvPr>
          <p:cNvSpPr txBox="1"/>
          <p:nvPr/>
        </p:nvSpPr>
        <p:spPr>
          <a:xfrm>
            <a:off x="39413" y="3216664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Draw sections</a:t>
            </a:r>
            <a:endParaRPr lang="en-US" sz="1200" b="1" dirty="0"/>
          </a:p>
        </p:txBody>
      </p:sp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39413" y="3533001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make shape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63114"/>
            <a:ext cx="6934200" cy="3790086"/>
          </a:xfrm>
        </p:spPr>
      </p:pic>
      <p:sp>
        <p:nvSpPr>
          <p:cNvPr id="3" name="TextBox 2"/>
          <p:cNvSpPr txBox="1"/>
          <p:nvPr/>
        </p:nvSpPr>
        <p:spPr>
          <a:xfrm>
            <a:off x="6934201" y="5267980"/>
            <a:ext cx="12192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Repeat the other side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6025703" y="5529590"/>
            <a:ext cx="90849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1978223"/>
            <a:ext cx="643156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For Your Information: Both sides of shapes doesn’t need to same shapes.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9413" y="152400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Purpose of studying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39413" y="22676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Open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39413" y="258399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3D curve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39413" y="290032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Setting </a:t>
            </a:r>
            <a:r>
              <a:rPr lang="en-US" sz="1200" dirty="0" err="1" smtClean="0">
                <a:solidFill>
                  <a:schemeClr val="tx2"/>
                </a:solidFill>
              </a:rPr>
              <a:t>Workview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39413" y="3216664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Draw sections</a:t>
            </a:r>
            <a:endParaRPr lang="en-US" sz="1200" b="1" dirty="0"/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39413" y="3533001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make shape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229600" cy="1399032"/>
          </a:xfrm>
        </p:spPr>
        <p:txBody>
          <a:bodyPr vert="horz" anchor="ctr">
            <a:normAutofit/>
          </a:bodyPr>
          <a:lstStyle/>
          <a:p>
            <a:r>
              <a:rPr lang="en-US" dirty="0">
                <a:ln w="635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Making shape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0"/>
          <a:stretch/>
        </p:blipFill>
        <p:spPr>
          <a:xfrm>
            <a:off x="2006600" y="1600200"/>
            <a:ext cx="6908800" cy="99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264400" y="1851659"/>
            <a:ext cx="323850" cy="552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8936" y="2590800"/>
            <a:ext cx="40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all lines using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 button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8936" y="28956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the </a:t>
            </a:r>
            <a:r>
              <a:rPr lang="en-US" dirty="0" smtClean="0">
                <a:solidFill>
                  <a:srgbClr val="FF0000"/>
                </a:solidFill>
              </a:rPr>
              <a:t>solid button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/>
          <a:stretch/>
        </p:blipFill>
        <p:spPr>
          <a:xfrm>
            <a:off x="1981200" y="3326130"/>
            <a:ext cx="6934200" cy="3227070"/>
          </a:xfrm>
          <a:prstGeom prst="rect">
            <a:avLst/>
          </a:prstGeom>
        </p:spPr>
      </p:pic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39413" y="152400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Purpose of studying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39413" y="22676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Open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9413" y="258399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3D curve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39413" y="290032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Setting </a:t>
            </a:r>
            <a:r>
              <a:rPr lang="en-US" sz="1200" dirty="0" err="1" smtClean="0">
                <a:solidFill>
                  <a:schemeClr val="tx2"/>
                </a:solidFill>
              </a:rPr>
              <a:t>Workview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39413" y="3216664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Draw sections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39413" y="3533001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make shape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36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329</TotalTime>
  <Words>195</Words>
  <Application>Microsoft Office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Revit Tutorial</vt:lpstr>
      <vt:lpstr>Purpose of studying</vt:lpstr>
      <vt:lpstr>Open a new file</vt:lpstr>
      <vt:lpstr>Drawing 3D curve</vt:lpstr>
      <vt:lpstr>Setting up workview</vt:lpstr>
      <vt:lpstr>Drawing section</vt:lpstr>
      <vt:lpstr>PowerPoint Presentation</vt:lpstr>
      <vt:lpstr>Making shape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Revit Tutorial</dc:title>
  <dc:creator>student814</dc:creator>
  <cp:lastModifiedBy>student814</cp:lastModifiedBy>
  <cp:revision>28</cp:revision>
  <dcterms:created xsi:type="dcterms:W3CDTF">2013-04-18T13:21:20Z</dcterms:created>
  <dcterms:modified xsi:type="dcterms:W3CDTF">2013-05-16T14:25:01Z</dcterms:modified>
</cp:coreProperties>
</file>