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52527-1B03-4D0F-A6B1-C64B9BCBC7D3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6E12C-B7D6-4B31-A9FE-3DAA4678D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09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E12C-B7D6-4B31-A9FE-3DAA4678D8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3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E12C-B7D6-4B31-A9FE-3DAA4678D8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3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E12C-B7D6-4B31-A9FE-3DAA4678D8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3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E12C-B7D6-4B31-A9FE-3DAA4678D8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3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E12C-B7D6-4B31-A9FE-3DAA4678D8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3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E12C-B7D6-4B31-A9FE-3DAA4678D8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3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E12C-B7D6-4B31-A9FE-3DAA4678D8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3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6281-5D68-4E47-ADF5-7978CDCC65A9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40338-299C-4BAB-A209-327640AF570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6281-5D68-4E47-ADF5-7978CDCC65A9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40338-299C-4BAB-A209-327640AF57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6281-5D68-4E47-ADF5-7978CDCC65A9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40338-299C-4BAB-A209-327640AF57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6281-5D68-4E47-ADF5-7978CDCC65A9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40338-299C-4BAB-A209-327640AF57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6281-5D68-4E47-ADF5-7978CDCC65A9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40338-299C-4BAB-A209-327640AF57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6281-5D68-4E47-ADF5-7978CDCC65A9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40338-299C-4BAB-A209-327640AF57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6281-5D68-4E47-ADF5-7978CDCC65A9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40338-299C-4BAB-A209-327640AF57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6281-5D68-4E47-ADF5-7978CDCC65A9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40338-299C-4BAB-A209-327640AF57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6281-5D68-4E47-ADF5-7978CDCC65A9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40338-299C-4BAB-A209-327640AF57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6281-5D68-4E47-ADF5-7978CDCC65A9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40338-299C-4BAB-A209-327640AF57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6281-5D68-4E47-ADF5-7978CDCC65A9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40338-299C-4BAB-A209-327640AF57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71B6281-5D68-4E47-ADF5-7978CDCC65A9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4940338-299C-4BAB-A209-327640AF570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2512" y="1371600"/>
            <a:ext cx="4419600" cy="1905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HOW TO CREATE A SPACE FRAME STRUCTURE</a:t>
            </a:r>
            <a:endParaRPr lang="en-US" sz="3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394857" y="4114800"/>
            <a:ext cx="4419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OSCAR MORALES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542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2953" y="304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STEP 9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I:\Advanced Revit\TUTORIAL\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31" y="914400"/>
            <a:ext cx="7689900" cy="184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I:\Advanced Revit\TUTORIAL\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43" y="2873127"/>
            <a:ext cx="4456275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2952" y="304800"/>
            <a:ext cx="1557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STEP 10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10242" name="Picture 2" descr="I:\Advanced Revit\TUTORIAL\1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9" r="18114"/>
          <a:stretch/>
        </p:blipFill>
        <p:spPr bwMode="auto">
          <a:xfrm>
            <a:off x="63500" y="3606800"/>
            <a:ext cx="4356100" cy="154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I:\Advanced Revit\TUTORIAL\1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r="2762"/>
          <a:stretch/>
        </p:blipFill>
        <p:spPr bwMode="auto">
          <a:xfrm>
            <a:off x="4508500" y="3581400"/>
            <a:ext cx="4492425" cy="292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:\Advanced Revit\TUTORIAL\2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r="4698"/>
          <a:stretch/>
        </p:blipFill>
        <p:spPr bwMode="auto">
          <a:xfrm>
            <a:off x="141546" y="381000"/>
            <a:ext cx="4366954" cy="292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0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2952" y="304800"/>
            <a:ext cx="1710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STEP 11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11266" name="Picture 2" descr="I:\Advanced Revit\TUTORIAL\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31" y="914400"/>
            <a:ext cx="7677200" cy="199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I:\Advanced Revit\TUTORIAL\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40" y="2794000"/>
            <a:ext cx="3289919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0631">
            <a:off x="2148345" y="3876724"/>
            <a:ext cx="622656" cy="142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 descr="I:\Advanced Revit\TUTORIAL\2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996" y="2794000"/>
            <a:ext cx="4654757" cy="211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:\Advanced Revit\TUTORIAL\22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2"/>
          <a:stretch/>
        </p:blipFill>
        <p:spPr bwMode="auto">
          <a:xfrm>
            <a:off x="3845995" y="4960676"/>
            <a:ext cx="4654757" cy="142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24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2952" y="304800"/>
            <a:ext cx="1710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STEP 12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12291" name="Picture 3" descr="I:\Advanced Revit\TUTORIAL\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30300"/>
            <a:ext cx="7151806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:\Advanced Revit\TUTORIAL\17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9" r="18114"/>
          <a:stretch/>
        </p:blipFill>
        <p:spPr bwMode="auto">
          <a:xfrm>
            <a:off x="2236053" y="4965125"/>
            <a:ext cx="4356100" cy="154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6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2953" y="304800"/>
            <a:ext cx="1557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STEP 13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13316" name="Picture 4" descr="I:\Advanced Revit\TUTORIAL\2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2"/>
          <a:stretch/>
        </p:blipFill>
        <p:spPr bwMode="auto">
          <a:xfrm>
            <a:off x="838200" y="1948543"/>
            <a:ext cx="7319963" cy="307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24400" y="9144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SELECTING THE REFERENCE POINT AND DRAGGING IT UP WILL ALLOW YOU TO MOVE THE FRAME WITH IT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15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2952" y="304800"/>
            <a:ext cx="1633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STEP 14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13314" name="Picture 2" descr="I:\Advanced Revit\TUTORIAL\2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27676"/>
            <a:ext cx="5276509" cy="263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I:\Advanced Revit\TUTORIAL\2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03442"/>
            <a:ext cx="5276509" cy="263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4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2952" y="304800"/>
            <a:ext cx="1633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STEP 15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13317" name="Picture 5" descr="I:\Advanced Revit\TUTORIAL\3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68"/>
          <a:stretch/>
        </p:blipFill>
        <p:spPr bwMode="auto">
          <a:xfrm>
            <a:off x="76200" y="396248"/>
            <a:ext cx="6007068" cy="101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7829762" cy="129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2" t="15824" r="25830" b="18989"/>
          <a:stretch/>
        </p:blipFill>
        <p:spPr bwMode="auto">
          <a:xfrm>
            <a:off x="1219200" y="2971800"/>
            <a:ext cx="3505200" cy="333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05399" y="3679685"/>
            <a:ext cx="2438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CREATE A SQUARE FROM MODEL LINES AS REFERENCE 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7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2952" y="304800"/>
            <a:ext cx="1633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STEP 16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399" y="3679685"/>
            <a:ext cx="2438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CREATE A 2’ BY 2’ GRID AS A REFERENCE FOR THE SPACE FRAME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8"/>
            <a:ext cx="5714999" cy="131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10000" y="1743659"/>
            <a:ext cx="2438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USE THE OFFSET COMAND TO CRATE A GRID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7" t="9330" r="7936" b="8475"/>
          <a:stretch/>
        </p:blipFill>
        <p:spPr bwMode="auto">
          <a:xfrm>
            <a:off x="1289957" y="2971800"/>
            <a:ext cx="3363686" cy="331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6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2952" y="304800"/>
            <a:ext cx="1633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STEP 16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3556" y="1828800"/>
            <a:ext cx="2438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NAME THE MASS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6071" y="430168"/>
            <a:ext cx="243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CREATE AN “IN-PLACE MASS”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" t="14580" r="6698" b="10615"/>
          <a:stretch/>
        </p:blipFill>
        <p:spPr bwMode="auto">
          <a:xfrm>
            <a:off x="266700" y="1828800"/>
            <a:ext cx="3135085" cy="117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00"/>
          <a:stretch/>
        </p:blipFill>
        <p:spPr bwMode="auto">
          <a:xfrm>
            <a:off x="266700" y="430168"/>
            <a:ext cx="3657600" cy="120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40" y="3213127"/>
            <a:ext cx="3149516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5041" y="5638800"/>
            <a:ext cx="2438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USE THE MODEL LINES AS A REFERENCE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7"/>
          <a:stretch/>
        </p:blipFill>
        <p:spPr bwMode="auto">
          <a:xfrm>
            <a:off x="3483427" y="3505200"/>
            <a:ext cx="2982687" cy="123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13127"/>
            <a:ext cx="240335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37854" y="4855774"/>
            <a:ext cx="2873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USE THE CREATE FORM TO CREATE THE MASSING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1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Advanced Revit\TUTORIAL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4" y="1212167"/>
            <a:ext cx="3016409" cy="418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Advanced Revit\TUTORIAL\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3"/>
          <a:stretch/>
        </p:blipFill>
        <p:spPr bwMode="auto">
          <a:xfrm>
            <a:off x="3429000" y="1657644"/>
            <a:ext cx="5503439" cy="354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4653" y="5205521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SELECT THE “CURTAIN PANEL PATTERN BASED” TEMPLATE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52953" y="304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STEP 1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52953" y="304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STEP 2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I:\Advanced Revit\TUTORIAL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26"/>
          <a:stretch/>
        </p:blipFill>
        <p:spPr bwMode="auto">
          <a:xfrm>
            <a:off x="152400" y="1371600"/>
            <a:ext cx="306227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Advanced Revit\TUTORIAL\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841" y="2819400"/>
            <a:ext cx="2827284" cy="287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Advanced Revit\TUTORIAL\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339" y="304800"/>
            <a:ext cx="3504287" cy="213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tudent814\Desktop\4-25-2013 8-00-52 A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36727"/>
            <a:ext cx="549390" cy="126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58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2953" y="304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STEP 3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I:\Advanced Revit\TUTORIAL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83" b="39069"/>
          <a:stretch/>
        </p:blipFill>
        <p:spPr bwMode="auto">
          <a:xfrm>
            <a:off x="544286" y="762000"/>
            <a:ext cx="3973286" cy="120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Advanced Revit\TUTORIAL\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6" t="5720" r="5871" b="3967"/>
          <a:stretch/>
        </p:blipFill>
        <p:spPr bwMode="auto">
          <a:xfrm>
            <a:off x="576943" y="3048000"/>
            <a:ext cx="35433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515" y="2133600"/>
            <a:ext cx="16764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SELECT THE </a:t>
            </a:r>
          </a:p>
          <a:p>
            <a:r>
              <a:rPr lang="en-US" sz="16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OPPOSITE </a:t>
            </a:r>
          </a:p>
          <a:p>
            <a:r>
              <a:rPr lang="en-US" sz="16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CORNERS TO </a:t>
            </a:r>
          </a:p>
          <a:p>
            <a:r>
              <a:rPr lang="en-US" sz="16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CREATE THE REFERENCE </a:t>
            </a:r>
          </a:p>
          <a:p>
            <a:r>
              <a:rPr lang="en-US" sz="16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LINE</a:t>
            </a:r>
            <a:endParaRPr lang="en-US" sz="16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5650" y="2396951"/>
            <a:ext cx="409575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CREATE A REFERENCE LINE</a:t>
            </a:r>
            <a:endParaRPr lang="en-US" sz="16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35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2953" y="304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STEP 4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I:\Advanced Revit\TUTORIAL\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1" t="3946" r="4510" b="2941"/>
          <a:stretch/>
        </p:blipFill>
        <p:spPr bwMode="auto">
          <a:xfrm>
            <a:off x="3034439" y="2971800"/>
            <a:ext cx="3671161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Advanced Revit\TUTORIAL\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3"/>
          <a:stretch/>
        </p:blipFill>
        <p:spPr bwMode="auto">
          <a:xfrm>
            <a:off x="547914" y="914400"/>
            <a:ext cx="7757886" cy="192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25978" y="2590449"/>
            <a:ext cx="90042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COPY</a:t>
            </a:r>
            <a:endParaRPr lang="en-US" sz="16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90625" y="3581400"/>
            <a:ext cx="184381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COPY ONE OF THE ADAPTIVE POINTS TO THE MIDDLE OF THE REFERENCE LINE</a:t>
            </a:r>
            <a:endParaRPr lang="en-US" sz="16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56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student814\Desktop\4-25-2013 8-21-54 AM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4586" l="0" r="100000">
                        <a14:backgroundMark x1="45660" y1="71053" x2="45660" y2="71053"/>
                        <a14:backgroundMark x1="48491" y1="68045" x2="48491" y2="68045"/>
                        <a14:backgroundMark x1="52075" y1="67293" x2="52075" y2="67293"/>
                        <a14:backgroundMark x1="54340" y1="63910" x2="54340" y2="63910"/>
                        <a14:backgroundMark x1="49717" y1="64286" x2="49717" y2="64286"/>
                        <a14:backgroundMark x1="55660" y1="63910" x2="55660" y2="63910"/>
                        <a14:backgroundMark x1="55660" y1="69549" x2="55660" y2="69549"/>
                        <a14:backgroundMark x1="58208" y1="67669" x2="58208" y2="67669"/>
                        <a14:backgroundMark x1="60283" y1="65414" x2="60283" y2="65414"/>
                        <a14:backgroundMark x1="63491" y1="65789" x2="63491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7677150" cy="192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52953" y="304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STEP 5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I:\Advanced Revit\TUTORIAL\1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3" t="7462" r="4738"/>
          <a:stretch/>
        </p:blipFill>
        <p:spPr bwMode="auto">
          <a:xfrm>
            <a:off x="3121024" y="2971801"/>
            <a:ext cx="3584575" cy="360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90625" y="3048000"/>
            <a:ext cx="1843814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DELETE THE PREVIOUS REFERENCE LINE AND CREATE 4 NEW REFERENCE LINE STARTING FROM THE OUTER CORNERS TO THE CENTER </a:t>
            </a:r>
            <a:endParaRPr lang="en-US" sz="16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6225" y="2396950"/>
            <a:ext cx="871537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CREATE A REFERENCE LINE,  MAKE SURE 3D SNAPPING IS CHECKED</a:t>
            </a:r>
            <a:endParaRPr lang="en-US" sz="16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52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2953" y="304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STEP 6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0625" y="3048000"/>
            <a:ext cx="184381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CREATE 2 REFERENCE POINTS ON 2 OF THE REFERENCE LINES</a:t>
            </a:r>
            <a:endParaRPr lang="en-US" sz="16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I:\Advanced Revit\TUTORIAL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32" y="914400"/>
            <a:ext cx="7689900" cy="167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:\Advanced Revit\TUTORIAL\1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0" t="5885" r="4562" b="4377"/>
          <a:stretch/>
        </p:blipFill>
        <p:spPr bwMode="auto">
          <a:xfrm>
            <a:off x="3051681" y="2971799"/>
            <a:ext cx="3653919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27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Advanced Revit\TUTORIAL\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32" y="914401"/>
            <a:ext cx="7689900" cy="181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52953" y="304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STEP 7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6147" name="Picture 3" descr="I:\Advanced Revit\TUTORIAL\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32" y="914401"/>
            <a:ext cx="4669268" cy="61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I:\Advanced Revit\TUTORIAL\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22" y="2885827"/>
            <a:ext cx="6439919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58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2953" y="304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STEP 8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I:\Advanced Revit\TUTORIAL\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31" y="914400"/>
            <a:ext cx="7689900" cy="184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I:\Advanced Revit\TUTORIAL\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43" y="2873127"/>
            <a:ext cx="4456275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2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248</TotalTime>
  <Words>198</Words>
  <Application>Microsoft Office PowerPoint</Application>
  <PresentationFormat>On-screen Show (4:3)</PresentationFormat>
  <Paragraphs>46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Horizon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student814</dc:creator>
  <cp:lastModifiedBy>student814</cp:lastModifiedBy>
  <cp:revision>14</cp:revision>
  <dcterms:created xsi:type="dcterms:W3CDTF">2013-04-25T12:37:16Z</dcterms:created>
  <dcterms:modified xsi:type="dcterms:W3CDTF">2013-04-25T16:45:38Z</dcterms:modified>
</cp:coreProperties>
</file>