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9" r:id="rId3"/>
    <p:sldId id="260" r:id="rId4"/>
    <p:sldId id="261" r:id="rId5"/>
    <p:sldId id="271" r:id="rId6"/>
    <p:sldId id="257" r:id="rId7"/>
    <p:sldId id="258" r:id="rId8"/>
    <p:sldId id="264" r:id="rId9"/>
    <p:sldId id="266" r:id="rId10"/>
    <p:sldId id="267" r:id="rId11"/>
    <p:sldId id="268" r:id="rId12"/>
    <p:sldId id="256" r:id="rId13"/>
    <p:sldId id="270" r:id="rId14"/>
    <p:sldId id="272" r:id="rId15"/>
    <p:sldId id="269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7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8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590C-CB1A-034D-895B-92031CB89F80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FEF1-686D-A74B-BC3E-3046EDAFA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42" y="0"/>
            <a:ext cx="5100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5663" y="-1265408"/>
            <a:ext cx="4067213" cy="91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17" y="365125"/>
            <a:ext cx="8001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6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7838" y="-1591445"/>
            <a:ext cx="4576324" cy="96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9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08" y="365125"/>
            <a:ext cx="4503480" cy="601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0" y="139700"/>
            <a:ext cx="4895901" cy="65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62" y="517729"/>
            <a:ext cx="4914493" cy="6148886"/>
          </a:xfrm>
        </p:spPr>
      </p:pic>
    </p:spTree>
    <p:extLst>
      <p:ext uri="{BB962C8B-B14F-4D97-AF65-F5344CB8AC3E}">
        <p14:creationId xmlns:p14="http://schemas.microsoft.com/office/powerpoint/2010/main" val="135931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16" y="1825625"/>
            <a:ext cx="4326567" cy="4351338"/>
          </a:xfrm>
        </p:spPr>
      </p:pic>
    </p:spTree>
    <p:extLst>
      <p:ext uri="{BB962C8B-B14F-4D97-AF65-F5344CB8AC3E}">
        <p14:creationId xmlns:p14="http://schemas.microsoft.com/office/powerpoint/2010/main" val="208142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0" y="857250"/>
            <a:ext cx="107162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2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76" y="957262"/>
            <a:ext cx="8736249" cy="5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35" y="0"/>
            <a:ext cx="807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21" y="1027906"/>
            <a:ext cx="8178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4" y="357188"/>
            <a:ext cx="6051476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0"/>
            <a:ext cx="5126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2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3" y="1027906"/>
            <a:ext cx="74803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722239"/>
            <a:ext cx="68834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23" y="0"/>
            <a:ext cx="547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0" y="0"/>
            <a:ext cx="574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Bouratoglou</dc:creator>
  <cp:lastModifiedBy>Jill Bouratoglou</cp:lastModifiedBy>
  <cp:revision>3</cp:revision>
  <dcterms:created xsi:type="dcterms:W3CDTF">2018-10-13T21:54:54Z</dcterms:created>
  <dcterms:modified xsi:type="dcterms:W3CDTF">2018-10-13T22:30:55Z</dcterms:modified>
</cp:coreProperties>
</file>