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/>
    <p:restoredTop sz="94590"/>
  </p:normalViewPr>
  <p:slideViewPr>
    <p:cSldViewPr snapToGrid="0" snapToObjects="1">
      <p:cViewPr>
        <p:scale>
          <a:sx n="22" d="100"/>
          <a:sy n="22" d="100"/>
        </p:scale>
        <p:origin x="1736" y="1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25-F8EB-9F4A-8BE4-1A77DC4354D9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8E46-DB56-AE4A-9EF9-781F92B4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56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25-F8EB-9F4A-8BE4-1A77DC4354D9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8E46-DB56-AE4A-9EF9-781F92B4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14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25-F8EB-9F4A-8BE4-1A77DC4354D9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8E46-DB56-AE4A-9EF9-781F92B4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2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25-F8EB-9F4A-8BE4-1A77DC4354D9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8E46-DB56-AE4A-9EF9-781F92B4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8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25-F8EB-9F4A-8BE4-1A77DC4354D9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8E46-DB56-AE4A-9EF9-781F92B4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3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25-F8EB-9F4A-8BE4-1A77DC4354D9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8E46-DB56-AE4A-9EF9-781F92B4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5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25-F8EB-9F4A-8BE4-1A77DC4354D9}" type="datetimeFigureOut">
              <a:rPr lang="en-US" smtClean="0"/>
              <a:t>10/4/17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8E46-DB56-AE4A-9EF9-781F92B4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4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25-F8EB-9F4A-8BE4-1A77DC4354D9}" type="datetimeFigureOut">
              <a:rPr lang="en-US" smtClean="0"/>
              <a:t>10/4/17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8E46-DB56-AE4A-9EF9-781F92B4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0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25-F8EB-9F4A-8BE4-1A77DC4354D9}" type="datetimeFigureOut">
              <a:rPr lang="en-US" smtClean="0"/>
              <a:t>10/4/17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8E46-DB56-AE4A-9EF9-781F92B4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6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25-F8EB-9F4A-8BE4-1A77DC4354D9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8E46-DB56-AE4A-9EF9-781F92B4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4F25-F8EB-9F4A-8BE4-1A77DC4354D9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8E46-DB56-AE4A-9EF9-781F92B4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0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B4F25-F8EB-9F4A-8BE4-1A77DC4354D9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D8E46-DB56-AE4A-9EF9-781F92B4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0"/>
            <a:ext cx="5743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69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0"/>
            <a:ext cx="5442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53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0"/>
            <a:ext cx="4753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22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556" y="148856"/>
            <a:ext cx="3954821" cy="6028107"/>
          </a:xfrm>
        </p:spPr>
      </p:pic>
    </p:spTree>
    <p:extLst>
      <p:ext uri="{BB962C8B-B14F-4D97-AF65-F5344CB8AC3E}">
        <p14:creationId xmlns:p14="http://schemas.microsoft.com/office/powerpoint/2010/main" val="1700704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0"/>
            <a:ext cx="5180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7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152400"/>
            <a:ext cx="5969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4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127000"/>
            <a:ext cx="53467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87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0"/>
            <a:ext cx="5456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90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00" y="0"/>
            <a:ext cx="5434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92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00" y="0"/>
            <a:ext cx="4984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41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Bouratoglou</dc:creator>
  <cp:lastModifiedBy>Jill Bouratoglou</cp:lastModifiedBy>
  <cp:revision>1</cp:revision>
  <dcterms:created xsi:type="dcterms:W3CDTF">2017-10-04T14:20:42Z</dcterms:created>
  <dcterms:modified xsi:type="dcterms:W3CDTF">2017-10-04T14:57:36Z</dcterms:modified>
</cp:coreProperties>
</file>