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63" r:id="rId12"/>
    <p:sldId id="264" r:id="rId13"/>
    <p:sldId id="275" r:id="rId14"/>
    <p:sldId id="276" r:id="rId15"/>
    <p:sldId id="261" r:id="rId16"/>
    <p:sldId id="277" r:id="rId17"/>
    <p:sldId id="262" r:id="rId18"/>
    <p:sldId id="278" r:id="rId19"/>
    <p:sldId id="265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 varScale="1">
        <p:scale>
          <a:sx n="107" d="100"/>
          <a:sy n="107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BEBB2D-2459-4E7E-BE6C-2B22CC42E16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929133-C482-4855-9C45-5D8ACA2986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frm=1&amp;source=images&amp;cd=&amp;cad=rja&amp;docid=N8JKd3AT7zTjkM&amp;tbnid=EP38Tcz9_FndFM:&amp;ved=0CAUQjRw&amp;url=https://twitter.com/Photoshop&amp;ei=XDJwUe-zNqTE4APxtoHoCA&amp;bvm=bv.45373924,d.dmg&amp;psig=AFQjCNHcx7k_xQlODtNDN9dexUGPhi70GQ&amp;ust=13663938165099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21eU1v3QlSMmcM&amp;tbnid=mjVvK5NJSL0v6M:&amp;ved=0CAUQjRw&amp;url=http://www.fanpop.com/clubs/photoshop/images/3515453/title/extreme-photoshop-makeover-photo&amp;ei=ezJwUfXKNY-j4AOP-IHICQ&amp;bvm=bv.45373924,d.dmg&amp;psig=AFQjCNHcx7k_xQlODtNDN9dexUGPhi70GQ&amp;ust=136639381650995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presentation by: Gabriel </a:t>
            </a:r>
            <a:r>
              <a:rPr lang="en-US" dirty="0" err="1" smtClean="0"/>
              <a:t>Buensuceso</a:t>
            </a:r>
            <a:r>
              <a:rPr lang="en-US" dirty="0" smtClean="0"/>
              <a:t> &amp; </a:t>
            </a:r>
            <a:r>
              <a:rPr lang="en-US" dirty="0" err="1" smtClean="0"/>
              <a:t>Anibal</a:t>
            </a:r>
            <a:r>
              <a:rPr lang="en-US" dirty="0" smtClean="0"/>
              <a:t> Flores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Photoshop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&amp; non-adjustment tools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28955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Vibrance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200" dirty="0" smtClean="0"/>
              <a:t>Easily edits the color saturation</a:t>
            </a:r>
          </a:p>
          <a:p>
            <a:r>
              <a:rPr lang="en-US" sz="2200" dirty="0"/>
              <a:t>This adjustment increases the saturation of less-saturated colors more than the colors that are already </a:t>
            </a:r>
            <a:r>
              <a:rPr lang="en-US" sz="2200" dirty="0" smtClean="0"/>
              <a:t>saturated</a:t>
            </a:r>
            <a:r>
              <a:rPr lang="en-US" sz="2000" dirty="0" smtClean="0"/>
              <a:t>.</a:t>
            </a:r>
            <a:endParaRPr lang="en-US" sz="2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634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73286"/>
            <a:ext cx="3152775" cy="2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2743200" cy="19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keys (shortcuts)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371600"/>
          </a:xfrm>
        </p:spPr>
        <p:txBody>
          <a:bodyPr/>
          <a:lstStyle/>
          <a:p>
            <a:r>
              <a:rPr lang="en-US" dirty="0" smtClean="0"/>
              <a:t>Hot keys are shortcuts created by pressing the keys on the keyboard. Each letter has a corresponding tool in Photoshop.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	Move tool</a:t>
            </a:r>
          </a:p>
          <a:p>
            <a:r>
              <a:rPr lang="en-US" dirty="0" smtClean="0"/>
              <a:t>M	Rectangular Marquee</a:t>
            </a:r>
          </a:p>
          <a:p>
            <a:r>
              <a:rPr lang="en-US" dirty="0" smtClean="0"/>
              <a:t>L	Lasso</a:t>
            </a:r>
          </a:p>
          <a:p>
            <a:r>
              <a:rPr lang="en-US" dirty="0" smtClean="0"/>
              <a:t>J	Red Eye Tool</a:t>
            </a:r>
          </a:p>
          <a:p>
            <a:r>
              <a:rPr lang="en-US" dirty="0" smtClean="0"/>
              <a:t>H	Hand Tool</a:t>
            </a:r>
          </a:p>
          <a:p>
            <a:r>
              <a:rPr lang="en-US" dirty="0" smtClean="0"/>
              <a:t>C	Crop Tool</a:t>
            </a:r>
          </a:p>
          <a:p>
            <a:r>
              <a:rPr lang="en-US" dirty="0" smtClean="0"/>
              <a:t>B	Brush Tool</a:t>
            </a:r>
          </a:p>
          <a:p>
            <a:r>
              <a:rPr lang="en-US" dirty="0" smtClean="0"/>
              <a:t>Z	Magnifier / Zoom</a:t>
            </a:r>
          </a:p>
          <a:p>
            <a:r>
              <a:rPr lang="en-US" dirty="0" smtClean="0"/>
              <a:t>P	pen Tool</a:t>
            </a:r>
          </a:p>
          <a:p>
            <a:r>
              <a:rPr lang="en-US" dirty="0" smtClean="0"/>
              <a:t>Y	History Tool</a:t>
            </a:r>
          </a:p>
          <a:p>
            <a:r>
              <a:rPr lang="en-US" dirty="0" smtClean="0"/>
              <a:t>E	Eraser Tool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2766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Ctrl + S		Save</a:t>
            </a:r>
          </a:p>
          <a:p>
            <a:r>
              <a:rPr lang="en-US" dirty="0" smtClean="0"/>
              <a:t>Ctrl + O		Open</a:t>
            </a:r>
          </a:p>
          <a:p>
            <a:r>
              <a:rPr lang="en-US" dirty="0" smtClean="0"/>
              <a:t>Ctrl + P		Print</a:t>
            </a:r>
          </a:p>
          <a:p>
            <a:r>
              <a:rPr lang="en-US" dirty="0" smtClean="0"/>
              <a:t>Ctrl + C		Copy</a:t>
            </a:r>
          </a:p>
          <a:p>
            <a:r>
              <a:rPr lang="en-US" dirty="0" smtClean="0"/>
              <a:t>Ctrl + X		Cut</a:t>
            </a:r>
          </a:p>
          <a:p>
            <a:r>
              <a:rPr lang="en-US" dirty="0" smtClean="0"/>
              <a:t>Ctrl + V		Paste</a:t>
            </a:r>
          </a:p>
          <a:p>
            <a:r>
              <a:rPr lang="en-US" dirty="0" smtClean="0"/>
              <a:t>Ctrl + N		New Document</a:t>
            </a:r>
          </a:p>
          <a:p>
            <a:r>
              <a:rPr lang="en-US" dirty="0" smtClean="0"/>
              <a:t>Ctrl + ‘+’	Zoom In</a:t>
            </a:r>
          </a:p>
          <a:p>
            <a:r>
              <a:rPr lang="en-US" dirty="0" smtClean="0"/>
              <a:t>Ctrl + ‘-’		Zoom Out</a:t>
            </a:r>
          </a:p>
          <a:p>
            <a:r>
              <a:rPr lang="en-US" dirty="0" smtClean="0"/>
              <a:t>Ctrl + A		Select All</a:t>
            </a:r>
          </a:p>
          <a:p>
            <a:r>
              <a:rPr lang="en-US" dirty="0" smtClean="0"/>
              <a:t>Ctrl + D		Deselect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the image and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4191000" cy="1904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Resizing an image in Photoshop is said to be the easiest facet of the program.</a:t>
            </a:r>
          </a:p>
          <a:p>
            <a:r>
              <a:rPr lang="en-US" dirty="0" smtClean="0"/>
              <a:t>It, however, is key to keeping a crisp and clear image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4191000" cy="136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Resizing the canvas changes the crispness of the image after editing.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22" y="3124200"/>
            <a:ext cx="5791200" cy="341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Resizing the image and canvas (cont’d)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599"/>
            <a:ext cx="8610600" cy="498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Resizing the image and canvas (cont’d)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19505" cy="46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2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Sharpen &amp; unsharpen mask 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5800" y="1752601"/>
            <a:ext cx="4191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Sharpen Tools allows you to sharpen portions of the image although it introduces nasty artifacts into the image.</a:t>
            </a:r>
          </a:p>
          <a:p>
            <a:r>
              <a:rPr lang="en-US" dirty="0" smtClean="0"/>
              <a:t>The CS5 edition has “Protect Detail” in replace of the sharpen tool.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37534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1" y="5257800"/>
            <a:ext cx="341661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0075"/>
            <a:ext cx="2943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0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8"/>
            <a:ext cx="7162800" cy="499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3168500"/>
            <a:ext cx="3352800" cy="2317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4" y="3244699"/>
            <a:ext cx="3248891" cy="21654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Amount – sharpness as a percentage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Radius – the pixels wide the sharpen will affect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Threshold – how much sharpness is given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Sharpen &amp; </a:t>
            </a:r>
            <a:r>
              <a:rPr lang="en-US" dirty="0" err="1"/>
              <a:t>unsharpen</a:t>
            </a:r>
            <a:r>
              <a:rPr lang="en-US" dirty="0"/>
              <a:t> mask </a:t>
            </a:r>
            <a:r>
              <a:rPr lang="en-US" dirty="0" smtClean="0"/>
              <a:t>tools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</a:t>
            </a:r>
            <a:r>
              <a:rPr lang="en-US" dirty="0" err="1" smtClean="0"/>
              <a:t>pallete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514600"/>
            <a:ext cx="45720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Channels store the color information of an image</a:t>
            </a:r>
          </a:p>
          <a:p>
            <a:r>
              <a:rPr lang="en-US" dirty="0" smtClean="0"/>
              <a:t>They can also store selections which can help with manipulating graphics in some powerful ways.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81184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</a:t>
            </a:r>
            <a:r>
              <a:rPr lang="en-US" dirty="0" err="1" smtClean="0"/>
              <a:t>pallete</a:t>
            </a:r>
            <a:r>
              <a:rPr lang="en-US" dirty="0" smtClean="0"/>
              <a:t> (cont’d)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14580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286000" cy="354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8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Multi-layered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1"/>
            <a:ext cx="4114800" cy="2133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Photoshop images tend to be created with different layers. </a:t>
            </a:r>
          </a:p>
          <a:p>
            <a:r>
              <a:rPr lang="en-US" dirty="0" smtClean="0"/>
              <a:t>Numerous images are used as different layers to be combined or blended with one another.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9999"/>
            <a:ext cx="6934200" cy="289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163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images to be combined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Photoshop</a:t>
            </a:r>
          </a:p>
          <a:p>
            <a:r>
              <a:rPr lang="en-US" dirty="0" smtClean="0"/>
              <a:t>Adjustment </a:t>
            </a:r>
            <a:r>
              <a:rPr lang="en-US" dirty="0"/>
              <a:t>and Non-Adjustment tools</a:t>
            </a:r>
          </a:p>
          <a:p>
            <a:r>
              <a:rPr lang="en-US" dirty="0" smtClean="0"/>
              <a:t>Sharpen and Unsharpen mask tools</a:t>
            </a:r>
          </a:p>
          <a:p>
            <a:r>
              <a:rPr lang="en-US" dirty="0"/>
              <a:t>Channels palettes</a:t>
            </a:r>
          </a:p>
          <a:p>
            <a:r>
              <a:rPr lang="en-US" dirty="0" smtClean="0"/>
              <a:t>Hot keys (shortcuts)</a:t>
            </a:r>
          </a:p>
          <a:p>
            <a:r>
              <a:rPr lang="en-US" dirty="0"/>
              <a:t>Resizing images and canvases</a:t>
            </a:r>
          </a:p>
          <a:p>
            <a:r>
              <a:rPr lang="en-US" dirty="0" smtClean="0"/>
              <a:t>Multi-layered documents</a:t>
            </a:r>
          </a:p>
          <a:p>
            <a:pPr lvl="1"/>
            <a:r>
              <a:rPr lang="en-US" dirty="0" smtClean="0"/>
              <a:t>How do I create a layer?</a:t>
            </a:r>
          </a:p>
          <a:p>
            <a:pPr lvl="1"/>
            <a:r>
              <a:rPr lang="en-US" dirty="0" smtClean="0"/>
              <a:t>What does it mean to be layered?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1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Multi-layered </a:t>
            </a:r>
            <a:r>
              <a:rPr lang="en-US" dirty="0" smtClean="0"/>
              <a:t>documents (cont’d)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07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0900"/>
            <a:ext cx="3200400" cy="32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90899"/>
            <a:ext cx="2971800" cy="330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3581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the images to Photoshop with a layer each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Multi-layered documents (cont’d)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3194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3309521"/>
            <a:ext cx="2943225" cy="30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92676"/>
            <a:ext cx="4086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1679863"/>
            <a:ext cx="2362200" cy="18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54" y="4048056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use od blend and adjustment tools you can combine the layers.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4" y="1905000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3352800"/>
            <a:ext cx="2057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¡Gracias!</a:t>
            </a:r>
          </a:p>
          <a:p>
            <a:r>
              <a:rPr lang="ja-JP" altLang="en-US" sz="2800" dirty="0" smtClean="0"/>
              <a:t>謝</a:t>
            </a:r>
            <a:r>
              <a:rPr lang="ja-JP" altLang="en-US" sz="2800" dirty="0" smtClean="0"/>
              <a:t>謝</a:t>
            </a:r>
            <a:r>
              <a:rPr lang="en-US" altLang="ja-JP" sz="2800" dirty="0" smtClean="0"/>
              <a:t>!</a:t>
            </a:r>
          </a:p>
          <a:p>
            <a:r>
              <a:rPr lang="hi-IN" sz="2800" dirty="0"/>
              <a:t>धन्यवाद</a:t>
            </a:r>
            <a:endParaRPr lang="en-US" sz="2800" dirty="0"/>
          </a:p>
          <a:p>
            <a:r>
              <a:rPr lang="en-US" sz="2800" dirty="0"/>
              <a:t>Salamat!</a:t>
            </a:r>
          </a:p>
          <a:p>
            <a:r>
              <a:rPr lang="az-Cyrl-AZ" sz="2800" dirty="0" smtClean="0"/>
              <a:t>Спасибо</a:t>
            </a:r>
            <a:r>
              <a:rPr lang="en-US" sz="2800" dirty="0" smtClean="0"/>
              <a:t>!</a:t>
            </a:r>
          </a:p>
          <a:p>
            <a:r>
              <a:rPr lang="ar-AE" sz="2800" dirty="0"/>
              <a:t>شكرا لك</a:t>
            </a:r>
            <a:r>
              <a:rPr lang="ar-AE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33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Photoshop?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Adobe Photoshop is a graphics editing program developed and published by Adobe Systems</a:t>
            </a:r>
          </a:p>
          <a:p>
            <a:r>
              <a:rPr lang="en-US" dirty="0" smtClean="0"/>
              <a:t>Used mainly by graphic artists</a:t>
            </a:r>
          </a:p>
          <a:p>
            <a:r>
              <a:rPr lang="en-US" dirty="0" smtClean="0"/>
              <a:t>Runs on both Mac and PC systems.</a:t>
            </a:r>
          </a:p>
          <a:p>
            <a:endParaRPr lang="en-US" dirty="0"/>
          </a:p>
        </p:txBody>
      </p:sp>
      <p:pic>
        <p:nvPicPr>
          <p:cNvPr id="1026" name="Picture 2" descr="https://encrypted-tbn0.gstatic.com/images?q=tbn:ANd9GcQ0Zn48bvGNg-JvR-8xEePwC2hXGuakLncevDb4BhUrplU_GFK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07741"/>
            <a:ext cx="2547257" cy="24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TuveVx_TYpljShqzRzL5w9njE1_nBmnP6E4cavYsavwkkIt4dcW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858"/>
            <a:ext cx="3957029" cy="30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 &amp; non-adjustment tools</a:t>
            </a:r>
            <a:endParaRPr lang="en-US" dirty="0"/>
          </a:p>
        </p:txBody>
      </p:sp>
      <p:pic>
        <p:nvPicPr>
          <p:cNvPr id="2050" name="Picture 2" descr="http://psdtutsarticles.s3.amazonaws.com/article_adjustments_layer_guide_basic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73860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7200" y="3276600"/>
            <a:ext cx="4419600" cy="1371600"/>
          </a:xfrm>
        </p:spPr>
        <p:txBody>
          <a:bodyPr/>
          <a:lstStyle/>
          <a:p>
            <a:r>
              <a:rPr lang="en-US" dirty="0" smtClean="0"/>
              <a:t>The Adjustment tool is a quick and easy way to edit any picture or image.</a:t>
            </a:r>
          </a:p>
        </p:txBody>
      </p:sp>
    </p:spTree>
    <p:extLst>
      <p:ext uri="{BB962C8B-B14F-4D97-AF65-F5344CB8AC3E}">
        <p14:creationId xmlns:p14="http://schemas.microsoft.com/office/powerpoint/2010/main" val="7202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&amp; non-adjustment </a:t>
            </a:r>
            <a:r>
              <a:rPr lang="en-US" dirty="0" smtClean="0"/>
              <a:t>tools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352800"/>
            <a:ext cx="4114800" cy="1752600"/>
          </a:xfrm>
        </p:spPr>
        <p:txBody>
          <a:bodyPr/>
          <a:lstStyle/>
          <a:p>
            <a:r>
              <a:rPr lang="en-US" dirty="0" smtClean="0"/>
              <a:t>Edits colors, saturations, mix colors, levels, channels, gradients on a single interface.</a:t>
            </a:r>
            <a:endParaRPr lang="en-US" dirty="0"/>
          </a:p>
        </p:txBody>
      </p:sp>
      <p:pic>
        <p:nvPicPr>
          <p:cNvPr id="4100" name="Picture 4" descr="http://psdtutsarticles.s3.amazonaws.com/article_adjustments_layer_guide_basic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6532"/>
            <a:ext cx="2895600" cy="49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&amp; non-adjustment tools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648200" cy="2390394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Brightness and Contrast</a:t>
            </a:r>
            <a:endParaRPr lang="en-US" sz="3000" dirty="0"/>
          </a:p>
          <a:p>
            <a:endParaRPr lang="en-US" dirty="0" smtClean="0"/>
          </a:p>
          <a:p>
            <a:r>
              <a:rPr lang="en-US" dirty="0" smtClean="0"/>
              <a:t>Edits the tonal range of an image.</a:t>
            </a:r>
          </a:p>
          <a:p>
            <a:r>
              <a:rPr lang="en-US" dirty="0" smtClean="0"/>
              <a:t>The Legacy box is recommended because it affects every pixel in the image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200400" cy="26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68070"/>
            <a:ext cx="2996213" cy="26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88846"/>
            <a:ext cx="2852658" cy="23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26023"/>
            <a:ext cx="2743200" cy="22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&amp; non-adjustment tools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41910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Levels</a:t>
            </a:r>
          </a:p>
          <a:p>
            <a:endParaRPr lang="en-US" sz="2800" dirty="0"/>
          </a:p>
          <a:p>
            <a:r>
              <a:rPr lang="en-US" sz="2200" dirty="0" smtClean="0"/>
              <a:t>One of the most used tool in Photoshop</a:t>
            </a:r>
          </a:p>
          <a:p>
            <a:r>
              <a:rPr lang="en-US" sz="2200" dirty="0" smtClean="0"/>
              <a:t>Easily adjusts the color and tonal range.</a:t>
            </a: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471795" cy="24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30486"/>
            <a:ext cx="367249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886200"/>
            <a:ext cx="4608101" cy="26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&amp; non-adjustment tools (cont’d)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81437" cy="46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920886" cy="471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&amp; non-adjustment tools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38100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Eyedropper Tool</a:t>
            </a:r>
          </a:p>
          <a:p>
            <a:endParaRPr lang="en-US" sz="2800" dirty="0"/>
          </a:p>
          <a:p>
            <a:r>
              <a:rPr lang="en-US" sz="2200" dirty="0" smtClean="0"/>
              <a:t>Neutralizes the colors on the histogram.</a:t>
            </a:r>
          </a:p>
          <a:p>
            <a:r>
              <a:rPr lang="en-US" sz="2200" dirty="0" smtClean="0"/>
              <a:t>By clicking anywhere in the image, a black, gray, and white point setting will appear and auto-adjusts the colors.</a:t>
            </a:r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1"/>
            <a:ext cx="32554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37848"/>
            <a:ext cx="3352800" cy="19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6" y="4645987"/>
            <a:ext cx="365723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7" y="4419600"/>
            <a:ext cx="3504833" cy="19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0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371</TotalTime>
  <Words>536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Photoshop Tools</vt:lpstr>
      <vt:lpstr>Introduction</vt:lpstr>
      <vt:lpstr>What is Photoshop?</vt:lpstr>
      <vt:lpstr>Adjustment &amp; non-adjustment tools</vt:lpstr>
      <vt:lpstr>Adjustment &amp; non-adjustment tools (cont’d)</vt:lpstr>
      <vt:lpstr>Adjustment &amp; non-adjustment tools (cont’d)</vt:lpstr>
      <vt:lpstr>Adjustment &amp; non-adjustment tools (cont’d)</vt:lpstr>
      <vt:lpstr>Adjustment &amp; non-adjustment tools (cont’d)</vt:lpstr>
      <vt:lpstr>Adjustment &amp; non-adjustment tools (cont’d)</vt:lpstr>
      <vt:lpstr>Adjustment &amp; non-adjustment tools (cont’d)</vt:lpstr>
      <vt:lpstr>Hot keys (shortcuts)</vt:lpstr>
      <vt:lpstr>Resizing the image and canvas</vt:lpstr>
      <vt:lpstr>Resizing the image and canvas (cont’d)</vt:lpstr>
      <vt:lpstr>Resizing the image and canvas (cont’d)</vt:lpstr>
      <vt:lpstr>Sharpen &amp; unsharpen mask tools</vt:lpstr>
      <vt:lpstr>Sharpen &amp; unsharpen mask tools (cont’d)</vt:lpstr>
      <vt:lpstr>Channels pallete</vt:lpstr>
      <vt:lpstr>Channels pallete (cont’d)</vt:lpstr>
      <vt:lpstr>Multi-layered documents</vt:lpstr>
      <vt:lpstr>Multi-layered documents (cont’d)</vt:lpstr>
      <vt:lpstr>Multi-layered documents (cont’d)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Tools</dc:title>
  <dc:creator>student834a</dc:creator>
  <cp:lastModifiedBy>student833</cp:lastModifiedBy>
  <cp:revision>29</cp:revision>
  <dcterms:created xsi:type="dcterms:W3CDTF">2013-04-11T23:59:42Z</dcterms:created>
  <dcterms:modified xsi:type="dcterms:W3CDTF">2013-04-19T13:44:05Z</dcterms:modified>
</cp:coreProperties>
</file>