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82" y="2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61035-F426-4BC4-B73A-A681B1A998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Still Animation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D270C8-FDFD-48B9-828A-E00F1A5DE7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Screen captures from Revit</a:t>
            </a:r>
          </a:p>
        </p:txBody>
      </p:sp>
    </p:spTree>
    <p:extLst>
      <p:ext uri="{BB962C8B-B14F-4D97-AF65-F5344CB8AC3E}">
        <p14:creationId xmlns:p14="http://schemas.microsoft.com/office/powerpoint/2010/main" val="179439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43E32-181C-4061-B26E-383CE4056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 – slabs and structure</a:t>
            </a:r>
          </a:p>
        </p:txBody>
      </p:sp>
      <p:pic>
        <p:nvPicPr>
          <p:cNvPr id="5" name="Content Placeholder 4" descr="A picture containing table&#10;&#10;Description automatically generated">
            <a:extLst>
              <a:ext uri="{FF2B5EF4-FFF2-40B4-BE49-F238E27FC236}">
                <a16:creationId xmlns:a16="http://schemas.microsoft.com/office/drawing/2014/main" id="{83E1ABFF-7B17-4F16-B419-CE621F6D017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596329" y="2063750"/>
            <a:ext cx="6573891" cy="3311525"/>
          </a:xfrm>
        </p:spPr>
      </p:pic>
    </p:spTree>
    <p:extLst>
      <p:ext uri="{BB962C8B-B14F-4D97-AF65-F5344CB8AC3E}">
        <p14:creationId xmlns:p14="http://schemas.microsoft.com/office/powerpoint/2010/main" val="4222460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A81EE-F91C-49F7-B4F3-A795A0B06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2 – 8” metal stud frame</a:t>
            </a:r>
          </a:p>
        </p:txBody>
      </p:sp>
      <p:pic>
        <p:nvPicPr>
          <p:cNvPr id="5" name="Content Placeholder 4" descr="A picture containing table, computer&#10;&#10;Description automatically generated">
            <a:extLst>
              <a:ext uri="{FF2B5EF4-FFF2-40B4-BE49-F238E27FC236}">
                <a16:creationId xmlns:a16="http://schemas.microsoft.com/office/drawing/2014/main" id="{2BDE3994-DCF3-4BBB-840C-6623DC9A8E5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596329" y="2063750"/>
            <a:ext cx="6573891" cy="3311525"/>
          </a:xfrm>
        </p:spPr>
      </p:pic>
    </p:spTree>
    <p:extLst>
      <p:ext uri="{BB962C8B-B14F-4D97-AF65-F5344CB8AC3E}">
        <p14:creationId xmlns:p14="http://schemas.microsoft.com/office/powerpoint/2010/main" val="992290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A6DB1-23F9-4A46-A370-F4B7E2E20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3 – 5/8” </a:t>
            </a:r>
            <a:r>
              <a:rPr lang="en-US" dirty="0" err="1"/>
              <a:t>gwb</a:t>
            </a:r>
            <a:r>
              <a:rPr lang="en-US" dirty="0"/>
              <a:t> on the inside</a:t>
            </a:r>
          </a:p>
        </p:txBody>
      </p:sp>
      <p:pic>
        <p:nvPicPr>
          <p:cNvPr id="5" name="Content Placeholder 4" descr="A picture containing table, box, computer&#10;&#10;Description automatically generated">
            <a:extLst>
              <a:ext uri="{FF2B5EF4-FFF2-40B4-BE49-F238E27FC236}">
                <a16:creationId xmlns:a16="http://schemas.microsoft.com/office/drawing/2014/main" id="{E7A7F6AD-3B86-4607-A643-AB0F44AB440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596329" y="2063750"/>
            <a:ext cx="6573891" cy="3311525"/>
          </a:xfrm>
        </p:spPr>
      </p:pic>
    </p:spTree>
    <p:extLst>
      <p:ext uri="{BB962C8B-B14F-4D97-AF65-F5344CB8AC3E}">
        <p14:creationId xmlns:p14="http://schemas.microsoft.com/office/powerpoint/2010/main" val="2241646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3E306-7EEC-495D-B645-E8AE099C6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4 – sheathing on the outside</a:t>
            </a:r>
          </a:p>
        </p:txBody>
      </p:sp>
      <p:pic>
        <p:nvPicPr>
          <p:cNvPr id="5" name="Content Placeholder 4" descr="A picture containing table, box&#10;&#10;Description automatically generated">
            <a:extLst>
              <a:ext uri="{FF2B5EF4-FFF2-40B4-BE49-F238E27FC236}">
                <a16:creationId xmlns:a16="http://schemas.microsoft.com/office/drawing/2014/main" id="{7C29333B-2E31-4F08-9EC4-213405EFF1A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596329" y="2063750"/>
            <a:ext cx="6573891" cy="3311525"/>
          </a:xfrm>
        </p:spPr>
      </p:pic>
    </p:spTree>
    <p:extLst>
      <p:ext uri="{BB962C8B-B14F-4D97-AF65-F5344CB8AC3E}">
        <p14:creationId xmlns:p14="http://schemas.microsoft.com/office/powerpoint/2010/main" val="937646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FDF14-7A9A-4E90-9468-247ACC844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</a:t>
            </a:r>
            <a:r>
              <a:rPr lang="en-US"/>
              <a:t>5 – waterproofing layer</a:t>
            </a:r>
            <a:endParaRPr lang="en-US" dirty="0"/>
          </a:p>
        </p:txBody>
      </p:sp>
      <p:pic>
        <p:nvPicPr>
          <p:cNvPr id="5" name="Content Placeholder 4" descr="A picture containing table, computer&#10;&#10;Description automatically generated">
            <a:extLst>
              <a:ext uri="{FF2B5EF4-FFF2-40B4-BE49-F238E27FC236}">
                <a16:creationId xmlns:a16="http://schemas.microsoft.com/office/drawing/2014/main" id="{F2B7AAE2-19B1-48BD-9C64-20D1EDAD580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596329" y="2063750"/>
            <a:ext cx="6573891" cy="3311525"/>
          </a:xfrm>
        </p:spPr>
      </p:pic>
    </p:spTree>
    <p:extLst>
      <p:ext uri="{BB962C8B-B14F-4D97-AF65-F5344CB8AC3E}">
        <p14:creationId xmlns:p14="http://schemas.microsoft.com/office/powerpoint/2010/main" val="4487702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4</TotalTime>
  <Words>41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Impact</vt:lpstr>
      <vt:lpstr>Main Event</vt:lpstr>
      <vt:lpstr>Still Animation</vt:lpstr>
      <vt:lpstr>Slide 1 – slabs and structure</vt:lpstr>
      <vt:lpstr>Slide 2 – 8” metal stud frame</vt:lpstr>
      <vt:lpstr>Slide 3 – 5/8” gwb on the inside</vt:lpstr>
      <vt:lpstr>Slide 4 – sheathing on the outside</vt:lpstr>
      <vt:lpstr>Slide 5 – waterproofing layer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Still Animation</dc:title>
  <dc:creator>Paul King</dc:creator>
  <cp:lastModifiedBy>Paul King</cp:lastModifiedBy>
  <cp:revision>1</cp:revision>
  <dcterms:created xsi:type="dcterms:W3CDTF">2020-04-14T23:37:04Z</dcterms:created>
  <dcterms:modified xsi:type="dcterms:W3CDTF">2020-04-14T23:41:31Z</dcterms:modified>
</cp:coreProperties>
</file>