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0" r:id="rId20"/>
    <p:sldId id="261" r:id="rId21"/>
    <p:sldId id="262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29"/>
  </p:normalViewPr>
  <p:slideViewPr>
    <p:cSldViewPr snapToGrid="0" snapToObjects="1">
      <p:cViewPr varScale="1">
        <p:scale>
          <a:sx n="112" d="100"/>
          <a:sy n="112" d="100"/>
        </p:scale>
        <p:origin x="3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B062-1F0E-7444-89A7-3D838DC46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0AA4D-DB37-5C41-9DC8-DE51CAB64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06729-51AE-DF45-AE34-EC1ACB6E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FFA35-90FD-E44D-BDDC-43690365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0EE1-21DB-554A-BB48-8DA03D7D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8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B618-A8D9-3147-A724-0A11A7730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0E45A8-4D3A-0B44-8516-2CAC0858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23BBE-82A1-B748-B7D5-48DE32CD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44F4D-DE7D-E246-8EF0-F6D8D041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453D8-DBDC-FA47-9E03-16F829863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D78B3-B8EF-454E-808A-D5A0C7970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08394-51BC-7740-9866-328E16667A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4FE8F-B709-1A45-BE71-FBD71AF9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270C-380A-A84E-A29C-C73C62E3A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B67FC-749B-4A4A-8FE6-10E1BDFA6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8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F5DB3-6A93-B84F-874D-A4C3C2E8F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E1C35-09AC-6C47-B425-16EDCA887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F43B-BF7F-FF4E-A7FD-9E60E77D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9F051-F8E7-714D-A7DC-B852CFBA8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48E3-CC4C-354D-8028-23F4D9CB7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6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9E2E-C1CA-7147-B262-698F2C47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50464-7D5A-3040-B5AC-E8178A4A4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B1EE3-4384-8A47-ADFC-E51FD423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EE608-3DCF-B449-8208-D5B140290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3ACEC-B1C4-7845-A302-F630BE37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2CF1D-DFF1-2E4B-AC61-0947FBCA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57EB-D141-564A-93D8-D89113DFA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A7D26-627D-1B49-9601-57D3850B3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6D11C-071E-114B-B6D3-9305DDA7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3CA6E-4601-EA44-82EB-1B2CA6FE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F237B-1119-9B40-AF71-59D3EB4A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85F2-3FDB-814A-B0AF-34030E09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29289-E269-7841-9306-07147BA60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82AEC-EC1A-F743-99EF-B9ED340D9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22DA-9373-164C-9BF6-D6946CAF4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29B57-D731-D745-9D27-502C2E082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83BA49-2E37-2C47-B5A9-14B243A4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81848D-084C-DA4D-BC6A-9D272C117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37F1DF-C2B4-C94A-B6DC-780F9C6C5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4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512B-0324-0F46-8F38-6BD14851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00613-0313-1B47-BBF0-72D264DC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90108-44E1-9B41-86AC-06B1C1E9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B1DB0-217C-444E-9278-1046785E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1CCD47-1D89-6F41-B13E-FD83B14CE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F4F0BD-5468-9340-BCB8-00EC4C95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DD2CF-EE81-2548-9D0B-73A50519D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4F87-68DA-A949-9295-E4F0B7D2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732B8-9979-B94A-BD14-1A5480FD8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D51E1-7FB9-0640-A4A6-D7937A82F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C45DC-B2B9-BA42-8021-4B79504B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3908B-239E-7740-9809-6618876A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83C6-1E1D-224B-9920-28895613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92FC-BE46-734A-B2DD-174C691A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BB72D-C9DF-DF4F-93A4-C752C2420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32A30-3CD2-B34D-9807-4D37AF97D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9B1CF8-781C-5646-82F9-3886E7E40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A07E6-CB08-5E4E-AB2C-F7256B2A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BB117-FA7A-1842-ADA2-40ED29C8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8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DD6B9-4652-9446-8655-D4801315F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52FB9C-B273-EB41-B56A-062A2F7CE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52149-726E-0C49-B337-55C36B581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8A43-0813-9C42-9D9D-307993A6B424}" type="datetimeFigureOut">
              <a:rPr lang="en-US" smtClean="0"/>
              <a:t>4/2/20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1A1CD-2545-3641-BCD6-24922DEC2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7A97B-FED9-514D-8D3C-5F362D50E0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4C9A-10B4-2042-9B3F-53DF735B7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Ep9V1OV3Qc?t=48" TargetMode="External"/><Relationship Id="rId2" Type="http://schemas.openxmlformats.org/officeDocument/2006/relationships/hyperlink" Target="https://youtu.be/VZQ9gsz1o60?t=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wglass.com/pilkington-planar/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bZ-QEZx8gk" TargetMode="External"/><Relationship Id="rId2" Type="http://schemas.openxmlformats.org/officeDocument/2006/relationships/hyperlink" Target="https://www.youtube.com/watch?v=KnGRXsQ-CE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spa.info/en/documents/Meteon/General-guidelines-fixing-systems?r=10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12205-EF17-6943-B2CE-C3BDDD39D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939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Façade Material Presentation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Victor Centeno</a:t>
            </a:r>
            <a:br>
              <a:rPr lang="en-US" sz="4000" dirty="0"/>
            </a:br>
            <a:r>
              <a:rPr lang="en-US" sz="2400" dirty="0"/>
              <a:t>ARCH2431 - </a:t>
            </a:r>
            <a:r>
              <a:rPr lang="en-US" sz="2400" dirty="0" err="1"/>
              <a:t>Btech</a:t>
            </a:r>
            <a:r>
              <a:rPr lang="en-US" sz="2400" dirty="0"/>
              <a:t> 3 SP2020</a:t>
            </a:r>
            <a:br>
              <a:rPr lang="en-US" sz="2400" dirty="0"/>
            </a:br>
            <a:r>
              <a:rPr lang="en-US" sz="2400" dirty="0"/>
              <a:t>Prof. Paul King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D3914-429F-0C4C-9333-C5003D488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1600" dirty="0"/>
              <a:t>Team Members: Richard Lee &amp; </a:t>
            </a:r>
            <a:r>
              <a:rPr lang="en-US" sz="1600" dirty="0" err="1"/>
              <a:t>Estarlin</a:t>
            </a:r>
            <a:r>
              <a:rPr lang="en-US" sz="1600" dirty="0"/>
              <a:t> De La Rosa</a:t>
            </a:r>
          </a:p>
        </p:txBody>
      </p:sp>
    </p:spTree>
    <p:extLst>
      <p:ext uri="{BB962C8B-B14F-4D97-AF65-F5344CB8AC3E}">
        <p14:creationId xmlns:p14="http://schemas.microsoft.com/office/powerpoint/2010/main" val="2759560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7B9777-4E3D-AF42-9DAA-0C32D98A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10644" y="-1446863"/>
            <a:ext cx="6970712" cy="98644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DB7B3F-3CEB-BA46-96FC-8EA3229ACFF3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6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2FA484-E192-2F4A-90B1-081B6B0B3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631700" y="-1438122"/>
            <a:ext cx="6928601" cy="98048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54ED2-811C-4E4E-A39B-5F439C4559B0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04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75495F-E526-D443-8233-4E075F6C5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1273" y="-1459055"/>
            <a:ext cx="7029455" cy="9947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EB5233-216D-764E-99F0-1584FCAA7B9C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53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B3BFB4-F7DC-E34E-AFC8-EB75C7E4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3926" y="-1437197"/>
            <a:ext cx="6924148" cy="9798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932618-48F6-EA49-B963-5B4EE1179C65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55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0F8A4E-3B73-0447-94E7-973E2508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1062" y="-1454991"/>
            <a:ext cx="7009875" cy="99198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751A6A-B8BF-9F48-AD35-C0D0A8DD3D25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11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58C11D-8BE5-3E4B-B4F7-0B9482CC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00852" y="-1450927"/>
            <a:ext cx="6990295" cy="9892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74B7D3-02BF-1043-A5F1-6188E4C5C387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458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C72C04-667E-6E49-BEA9-4E5C5F83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71482" y="-1558638"/>
            <a:ext cx="7049035" cy="9975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DB5F60-B937-C849-ADBA-C6A237987C13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3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EEA929-B1CB-A548-A2B0-AF0F0F6C7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9804" y="-1430606"/>
            <a:ext cx="6892391" cy="9753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82830-D31D-694E-8132-6F92C3132A98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28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049F00-2D71-DD49-A27D-D8DB963E2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5957" y="-1524002"/>
            <a:ext cx="7000085" cy="9906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FE6D5-CB1E-5442-8C4F-77658F92E0D0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7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BB4-CB10-824F-B41F-180305EED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Opaque Material -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5125D-15CB-4D46-9D09-F760B3DD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https://youtu.be/VZQ9gsz1o60?t=42</a:t>
            </a: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https://youtu.be/QEp9V1OV3Qc?t=48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B9BBB388-A190-304A-8ADE-8CA69EEF9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6" r="2256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F46E6-EB5E-5640-826A-9FBAE2B2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Opaque Material – Case Study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Shore Hotel – Santa Monica, United States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966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outdoor, building, grass, street&#10;&#10;Description automatically generated">
            <a:extLst>
              <a:ext uri="{FF2B5EF4-FFF2-40B4-BE49-F238E27FC236}">
                <a16:creationId xmlns:a16="http://schemas.microsoft.com/office/drawing/2014/main" id="{D46A7AE5-2695-D244-B3C5-771339448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357" b="23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842F20-1A76-CB4D-A814-10A59EF11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Glass Curtain Wall Material - Case Study</a:t>
            </a:r>
            <a:b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Queens Public Library Elmhurst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65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view of a city&#10;&#10;Description automatically generated">
            <a:extLst>
              <a:ext uri="{FF2B5EF4-FFF2-40B4-BE49-F238E27FC236}">
                <a16:creationId xmlns:a16="http://schemas.microsoft.com/office/drawing/2014/main" id="{016F0BB5-1A43-224A-BBFA-9AD0DB99E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9" name="Picture 8" descr="A picture containing indoor, plane, train, airplane&#10;&#10;Description automatically generated">
            <a:extLst>
              <a:ext uri="{FF2B5EF4-FFF2-40B4-BE49-F238E27FC236}">
                <a16:creationId xmlns:a16="http://schemas.microsoft.com/office/drawing/2014/main" id="{5502AF16-CF11-A249-A921-D8CCD7FE9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163" y="0"/>
            <a:ext cx="4644108" cy="3214718"/>
          </a:xfrm>
          <a:prstGeom prst="rect">
            <a:avLst/>
          </a:prstGeom>
        </p:spPr>
      </p:pic>
      <p:pic>
        <p:nvPicPr>
          <p:cNvPr id="11" name="Picture 10" descr="A picture containing indoor, display, sitting, window&#10;&#10;Description automatically generated">
            <a:extLst>
              <a:ext uri="{FF2B5EF4-FFF2-40B4-BE49-F238E27FC236}">
                <a16:creationId xmlns:a16="http://schemas.microsoft.com/office/drawing/2014/main" id="{2268D480-2E29-5B41-B79E-BF2827F68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937" y="3643283"/>
            <a:ext cx="4780559" cy="321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8B3D3B3-84EA-FB4B-B15D-483511AA0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-317789"/>
            <a:ext cx="10515600" cy="74815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5D7D06-EF7A-E74D-B27A-D1515B0BDFF2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4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A1F96830-DD09-2A4B-AB0C-252ADA9EC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95" y="-300385"/>
            <a:ext cx="10483610" cy="7458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737051-565D-3946-9E8B-BA70616464FC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2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B3F1B6-5ED9-5041-84E6-B9C41890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-329836"/>
            <a:ext cx="10566400" cy="7517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65BCF-6222-AF46-80D1-8FE0F2F878D3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19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39D4991-8048-3943-BF85-68BFBFFF0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66" y="-305741"/>
            <a:ext cx="10498667" cy="74694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1A9AB8-E097-B244-977B-81F543AC5811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9259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62874EE-FE39-D441-A4A3-F76677AD6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-365979"/>
            <a:ext cx="10668000" cy="758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7ACA04-9136-1744-813A-A7BB0278FB1B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629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370735-E3C8-1447-9446-4F5D82197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-293693"/>
            <a:ext cx="10464799" cy="7445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D32CA-373D-F64B-8AC9-1C00973597C9}"/>
              </a:ext>
            </a:extLst>
          </p:cNvPr>
          <p:cNvSpPr txBox="1"/>
          <p:nvPr/>
        </p:nvSpPr>
        <p:spPr>
          <a:xfrm rot="5400000">
            <a:off x="9612846" y="2322184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608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25ED930-CAFA-374E-B2E4-2D6D57BE6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34" y="-281646"/>
            <a:ext cx="10430932" cy="74212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431928-E39B-2042-8132-75AFABCB01AA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65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219271EA-5574-ED42-AE2E-A849F93D9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904" y="-416561"/>
            <a:ext cx="10810191" cy="76911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A814B5-5416-A546-A79F-AE8E45873C0F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8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2FFFE9-CB49-6F4A-A59D-8A96613E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60627" y="-2213927"/>
            <a:ext cx="9708689" cy="137390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FE191F-58F2-1949-9846-327B3FAB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70" y="0"/>
            <a:ext cx="10515600" cy="1325563"/>
          </a:xfrm>
        </p:spPr>
        <p:txBody>
          <a:bodyPr/>
          <a:lstStyle/>
          <a:p>
            <a:r>
              <a:rPr lang="en-US" dirty="0"/>
              <a:t>Detail Information</a:t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11C7F-E015-024B-98C9-5365B7CAA47F}"/>
              </a:ext>
            </a:extLst>
          </p:cNvPr>
          <p:cNvSpPr txBox="1"/>
          <p:nvPr/>
        </p:nvSpPr>
        <p:spPr>
          <a:xfrm>
            <a:off x="6612467" y="6211669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5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8BBFBA6-50BF-5F41-8015-2186E9024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66" y="-323813"/>
            <a:ext cx="10549467" cy="7505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2EBDA-5828-7E49-9B8D-C6EEBAA4B521}"/>
              </a:ext>
            </a:extLst>
          </p:cNvPr>
          <p:cNvSpPr txBox="1"/>
          <p:nvPr/>
        </p:nvSpPr>
        <p:spPr>
          <a:xfrm rot="5400000">
            <a:off x="9612846" y="2306686"/>
            <a:ext cx="4788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https://www.wwglass.com/pilkington-planar/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2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635D16B8-017E-8047-AB92-EB625DB34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-8106"/>
            <a:ext cx="8128000" cy="687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61852-54C7-3140-8BCB-B1373384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Curtain Wall Material -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4B897-D67A-8648-BB37-2C7A2351E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https://www.youtube.com/watch?v=KnGRXsQ-CEU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https://youtu.be/YZiSUrwP6oc?t=5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https://www.youtube.com/watch?v=HbZ-QEZx8gk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2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575C2301-318F-B74F-8475-134FC984A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2252" y="-1429590"/>
            <a:ext cx="6887496" cy="974667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DDCA9B8-8A46-7E47-A8CC-8B16BA2947B9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0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13AA2E-447F-6543-A7A5-B214068A9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5959" y="-1524000"/>
            <a:ext cx="7000082" cy="990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40BCB9-9910-C54A-BCA3-BB7811629BF4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8FC7D5-BD3A-7843-9164-F4199581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53506" y="-1429069"/>
            <a:ext cx="6884988" cy="9743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522910-2173-D547-96FC-B0328E9FC614}"/>
              </a:ext>
            </a:extLst>
          </p:cNvPr>
          <p:cNvSpPr txBox="1"/>
          <p:nvPr/>
        </p:nvSpPr>
        <p:spPr>
          <a:xfrm rot="5400000">
            <a:off x="9079068" y="2482099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2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36C068-3091-9340-A04A-DF86C9DE6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38822" y="-1435165"/>
            <a:ext cx="6914357" cy="97846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081A75-3BF1-B741-8302-4DC29D0E3B94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84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7E98D0-6425-0C41-9622-20FF0E29D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8611" y="-1431101"/>
            <a:ext cx="6894778" cy="9756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D89B63-9B5F-C74F-B00E-AFC7D50A3B10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AD5E53-3FD2-1B42-87FB-8045A7E01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5957" y="-1452959"/>
            <a:ext cx="7000085" cy="99060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2C8255-55D8-454B-8236-4F59C1DE5F82}"/>
              </a:ext>
            </a:extLst>
          </p:cNvPr>
          <p:cNvSpPr txBox="1"/>
          <p:nvPr/>
        </p:nvSpPr>
        <p:spPr>
          <a:xfrm rot="5400000">
            <a:off x="9079068" y="2466601"/>
            <a:ext cx="55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https://www.trespa.info/en/documents/Meteon/General-guidelines-fixing-systems?r=10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94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6612</TotalTime>
  <Words>521</Words>
  <Application>Microsoft Macintosh PowerPoint</Application>
  <PresentationFormat>Widescreen</PresentationFormat>
  <Paragraphs>37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Façade Material Presentation  Victor Centeno ARCH2431 - Btech 3 SP2020 Prof. Paul King</vt:lpstr>
      <vt:lpstr>Opaque Material – Case Study Shore Hotel – Santa Monica, United States</vt:lpstr>
      <vt:lpstr>Detail Information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Opaque Material - Videos</vt:lpstr>
      <vt:lpstr>Glass Curtain Wall Material - Case Study Queens Public Library Elmhurst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Glass Curtain Wall Material - Videos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Façade Material Presentation Victor Centeno ARCH2431 - Btech 3 SP2020 Prof. Paul King</dc:title>
  <dc:creator>Victor Centeno</dc:creator>
  <cp:lastModifiedBy>Victor Centeno</cp:lastModifiedBy>
  <cp:revision>15</cp:revision>
  <dcterms:created xsi:type="dcterms:W3CDTF">2020-03-26T02:48:12Z</dcterms:created>
  <dcterms:modified xsi:type="dcterms:W3CDTF">2020-04-02T18:02:06Z</dcterms:modified>
</cp:coreProperties>
</file>